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37.xml"/>
  <Override ContentType="application/vnd.openxmlformats-officedocument.presentationml.slideLayout+xml" PartName="/ppt/slideLayouts/slideLayout129.xml"/>
  <Override ContentType="application/vnd.openxmlformats-officedocument.presentationml.slideLayout+xml" PartName="/ppt/slideLayouts/slideLayout29.xml"/>
  <Override ContentType="application/vnd.openxmlformats-officedocument.presentationml.slideLayout+xml" PartName="/ppt/slideLayouts/slideLayout137.xml"/>
  <Override ContentType="application/vnd.openxmlformats-officedocument.presentationml.slideLayout+xml" PartName="/ppt/slideLayouts/slideLayout120.xml"/>
  <Override ContentType="application/vnd.openxmlformats-officedocument.presentationml.slideLayout+xml" PartName="/ppt/slideLayouts/slideLayout96.xml"/>
  <Override ContentType="application/vnd.openxmlformats-officedocument.presentationml.slideLayout+xml" PartName="/ppt/slideLayouts/slideLayout20.xml"/>
  <Override ContentType="application/vnd.openxmlformats-officedocument.presentationml.slideLayout+xml" PartName="/ppt/slideLayouts/slideLayout55.xml"/>
  <Override ContentType="application/vnd.openxmlformats-officedocument.presentationml.slideLayout+xml" PartName="/ppt/slideLayouts/slideLayout98.xml"/>
  <Override ContentType="application/vnd.openxmlformats-officedocument.presentationml.slideLayout+xml" PartName="/ppt/slideLayouts/slideLayout110.xml"/>
  <Override ContentType="application/vnd.openxmlformats-officedocument.presentationml.slideLayout+xml" PartName="/ppt/slideLayouts/slideLayout153.xml"/>
  <Override ContentType="application/vnd.openxmlformats-officedocument.presentationml.slideLayout+xml" PartName="/ppt/slideLayouts/slideLayout61.xml"/>
  <Override ContentType="application/vnd.openxmlformats-officedocument.presentationml.slideLayout+xml" PartName="/ppt/slideLayouts/slideLayout145.xml"/>
  <Override ContentType="application/vnd.openxmlformats-officedocument.presentationml.slideLayout+xml" PartName="/ppt/slideLayouts/slideLayout12.xml"/>
  <Override ContentType="application/vnd.openxmlformats-officedocument.presentationml.slideLayout+xml" PartName="/ppt/slideLayouts/slideLayout102.xml"/>
  <Override ContentType="application/vnd.openxmlformats-officedocument.presentationml.slideLayout+xml" PartName="/ppt/slideLayouts/slideLayout119.xml"/>
  <Override ContentType="application/vnd.openxmlformats-officedocument.presentationml.slideLayout+xml" PartName="/ppt/slideLayouts/slideLayout47.xml"/>
  <Override ContentType="application/vnd.openxmlformats-officedocument.presentationml.slideLayout+xml" PartName="/ppt/slideLayouts/slideLayout5.xml"/>
  <Override ContentType="application/vnd.openxmlformats-officedocument.presentationml.slideLayout+xml" PartName="/ppt/slideLayouts/slideLayout78.xml"/>
  <Override ContentType="application/vnd.openxmlformats-officedocument.presentationml.slideLayout+xml" PartName="/ppt/slideLayouts/slideLayout65.xml"/>
  <Override ContentType="application/vnd.openxmlformats-officedocument.presentationml.slideLayout+xml" PartName="/ppt/slideLayouts/slideLayout22.xml"/>
  <Override ContentType="application/vnd.openxmlformats-officedocument.presentationml.slideLayout+xml" PartName="/ppt/slideLayouts/slideLayout35.xml"/>
  <Override ContentType="application/vnd.openxmlformats-officedocument.presentationml.slideLayout+xml" PartName="/ppt/slideLayouts/slideLayout135.xml"/>
  <Override ContentType="application/vnd.openxmlformats-officedocument.presentationml.slideLayout+xml" PartName="/ppt/slideLayouts/slideLayout122.xml"/>
  <Override ContentType="application/vnd.openxmlformats-officedocument.presentationml.slideLayout+xml" PartName="/ppt/slideLayouts/slideLayout49.xml"/>
  <Override ContentType="application/vnd.openxmlformats-officedocument.presentationml.slideLayout+xml" PartName="/ppt/slideLayouts/slideLayout104.xml"/>
  <Override ContentType="application/vnd.openxmlformats-officedocument.presentationml.slideLayout+xml" PartName="/ppt/slideLayouts/slideLayout19.xml"/>
  <Override ContentType="application/vnd.openxmlformats-officedocument.presentationml.slideLayout+xml" PartName="/ppt/slideLayouts/slideLayout147.xml"/>
  <Override ContentType="application/vnd.openxmlformats-officedocument.presentationml.slideLayout+xml" PartName="/ppt/slideLayouts/slideLayout117.xml"/>
  <Override ContentType="application/vnd.openxmlformats-officedocument.presentationml.slideLayout+xml" PartName="/ppt/slideLayouts/slideLayout53.xml"/>
  <Override ContentType="application/vnd.openxmlformats-officedocument.presentationml.slideLayout+xml" PartName="/ppt/slideLayouts/slideLayout10.xml"/>
  <Override ContentType="application/vnd.openxmlformats-officedocument.presentationml.slideLayout+xml" PartName="/ppt/slideLayouts/slideLayout71.xml"/>
  <Override ContentType="application/vnd.openxmlformats-officedocument.presentationml.slideLayout+xml" PartName="/ppt/slideLayouts/slideLayout41.xml"/>
  <Override ContentType="application/vnd.openxmlformats-officedocument.presentationml.slideLayout+xml" PartName="/ppt/slideLayouts/slideLayout151.xml"/>
  <Override ContentType="application/vnd.openxmlformats-officedocument.presentationml.slideLayout+xml" PartName="/ppt/slideLayouts/slideLayout84.xml"/>
  <Override ContentType="application/vnd.openxmlformats-officedocument.presentationml.slideLayout+xml" PartName="/ppt/slideLayouts/slideLayout24.xml"/>
  <Override ContentType="application/vnd.openxmlformats-officedocument.presentationml.slideLayout+xml" PartName="/ppt/slideLayouts/slideLayout159.xml"/>
  <Override ContentType="application/vnd.openxmlformats-officedocument.presentationml.slideLayout+xml" PartName="/ppt/slideLayouts/slideLayout67.xml"/>
  <Override ContentType="application/vnd.openxmlformats-officedocument.presentationml.slideLayout+xml" PartName="/ppt/slideLayouts/slideLayout92.xml"/>
  <Override ContentType="application/vnd.openxmlformats-officedocument.presentationml.slideLayout+xml" PartName="/ppt/slideLayouts/slideLayout116.xml"/>
  <Override ContentType="application/vnd.openxmlformats-officedocument.presentationml.slideLayout+xml" PartName="/ppt/slideLayouts/slideLayout83.xml"/>
  <Override ContentType="application/vnd.openxmlformats-officedocument.presentationml.slideLayout+xml" PartName="/ppt/slideLayouts/slideLayout150.xml"/>
  <Override ContentType="application/vnd.openxmlformats-officedocument.presentationml.slideLayout+xml" PartName="/ppt/slideLayouts/slideLayout40.xml"/>
  <Override ContentType="application/vnd.openxmlformats-officedocument.presentationml.slideLayout+xml" PartName="/ppt/slideLayouts/slideLayout133.xml"/>
  <Override ContentType="application/vnd.openxmlformats-officedocument.presentationml.slideLayout+xml" PartName="/ppt/slideLayouts/slideLayout17.xml"/>
  <Override ContentType="application/vnd.openxmlformats-officedocument.presentationml.slideLayout+xml" PartName="/ppt/slideLayouts/slideLayout140.xml"/>
  <Override ContentType="application/vnd.openxmlformats-officedocument.presentationml.slideLayout+xml" PartName="/ppt/slideLayouts/slideLayout34.xml"/>
  <Override ContentType="application/vnd.openxmlformats-officedocument.presentationml.slideLayout+xml" PartName="/ppt/slideLayouts/slideLayout149.xml"/>
  <Override ContentType="application/vnd.openxmlformats-officedocument.presentationml.slideLayout+xml" PartName="/ppt/slideLayouts/slideLayout90.xml"/>
  <Override ContentType="application/vnd.openxmlformats-officedocument.presentationml.slideLayout+xml" PartName="/ppt/slideLayouts/slideLayout6.xml"/>
  <Override ContentType="application/vnd.openxmlformats-officedocument.presentationml.slideLayout+xml" PartName="/ppt/slideLayouts/slideLayout106.xml"/>
  <Override ContentType="application/vnd.openxmlformats-officedocument.presentationml.slideLayout+xml" PartName="/ppt/slideLayouts/slideLayout77.xml"/>
  <Override ContentType="application/vnd.openxmlformats-officedocument.presentationml.slideLayout+xml" PartName="/ppt/slideLayouts/slideLayout30.xml"/>
  <Override ContentType="application/vnd.openxmlformats-officedocument.presentationml.slideLayout+xml" PartName="/ppt/slideLayouts/slideLayout73.xml"/>
  <Override ContentType="application/vnd.openxmlformats-officedocument.presentationml.slideLayout+xml" PartName="/ppt/slideLayouts/slideLayout123.xml"/>
  <Override ContentType="application/vnd.openxmlformats-officedocument.presentationml.slideLayout+xml" PartName="/ppt/slideLayouts/slideLayout86.xml"/>
  <Override ContentType="application/vnd.openxmlformats-officedocument.presentationml.slideLayout+xml" PartName="/ppt/slideLayouts/slideLayout56.xml"/>
  <Override ContentType="application/vnd.openxmlformats-officedocument.presentationml.slideLayout+xml" PartName="/ppt/slideLayouts/slideLayout81.xml"/>
  <Override ContentType="application/vnd.openxmlformats-officedocument.presentationml.slideLayout+xml" PartName="/ppt/slideLayouts/slideLayout127.xml"/>
  <Override ContentType="application/vnd.openxmlformats-officedocument.presentationml.slideLayout+xml" PartName="/ppt/slideLayouts/slideLayout43.xml"/>
  <Override ContentType="application/vnd.openxmlformats-officedocument.presentationml.slideLayout+xml" PartName="/ppt/slideLayouts/slideLayout26.xml"/>
  <Override ContentType="application/vnd.openxmlformats-officedocument.presentationml.slideLayout+xml" PartName="/ppt/slideLayouts/slideLayout51.xml"/>
  <Override ContentType="application/vnd.openxmlformats-officedocument.presentationml.slideLayout+xml" PartName="/ppt/slideLayouts/slideLayout157.xml"/>
  <Override ContentType="application/vnd.openxmlformats-officedocument.presentationml.slideLayout+xml" PartName="/ppt/slideLayouts/slideLayout69.xml"/>
  <Override ContentType="application/vnd.openxmlformats-officedocument.presentationml.slideLayout+xml" PartName="/ppt/slideLayouts/slideLayout94.xml"/>
  <Override ContentType="application/vnd.openxmlformats-officedocument.presentationml.slideLayout+xml" PartName="/ppt/slideLayouts/slideLayout114.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39.xml"/>
  <Override ContentType="application/vnd.openxmlformats-officedocument.presentationml.slideLayout+xml" PartName="/ppt/slideLayouts/slideLayout144.xml"/>
  <Override ContentType="application/vnd.openxmlformats-officedocument.presentationml.slideLayout+xml" PartName="/ppt/slideLayouts/slideLayout131.xml"/>
  <Override ContentType="application/vnd.openxmlformats-officedocument.presentationml.slideLayout+xml" PartName="/ppt/slideLayouts/slideLayout161.xml"/>
  <Override ContentType="application/vnd.openxmlformats-officedocument.presentationml.slideLayout+xml" PartName="/ppt/slideLayouts/slideLayout28.xml"/>
  <Override ContentType="application/vnd.openxmlformats-officedocument.presentationml.slideLayout+xml" PartName="/ppt/slideLayouts/slideLayout155.xml"/>
  <Override ContentType="application/vnd.openxmlformats-officedocument.presentationml.slideLayout+xml" PartName="/ppt/slideLayouts/slideLayout142.xml"/>
  <Override ContentType="application/vnd.openxmlformats-officedocument.presentationml.slideLayout+xml" PartName="/ppt/slideLayouts/slideLayout58.xml"/>
  <Override ContentType="application/vnd.openxmlformats-officedocument.presentationml.slideLayout+xml" PartName="/ppt/slideLayouts/slideLayout125.xml"/>
  <Override ContentType="application/vnd.openxmlformats-officedocument.presentationml.slideLayout+xml" PartName="/ppt/slideLayouts/slideLayout15.xml"/>
  <Override ContentType="application/vnd.openxmlformats-officedocument.presentationml.slideLayout+xml" PartName="/ppt/slideLayouts/slideLayout88.xml"/>
  <Override ContentType="application/vnd.openxmlformats-officedocument.presentationml.slideLayout+xml" PartName="/ppt/slideLayouts/slideLayout112.xml"/>
  <Override ContentType="application/vnd.openxmlformats-officedocument.presentationml.slideLayout+xml" PartName="/ppt/slideLayouts/slideLayout8.xml"/>
  <Override ContentType="application/vnd.openxmlformats-officedocument.presentationml.slideLayout+xml" PartName="/ppt/slideLayouts/slideLayout75.xml"/>
  <Override ContentType="application/vnd.openxmlformats-officedocument.presentationml.slideLayout+xml" PartName="/ppt/slideLayouts/slideLayout108.xml"/>
  <Override ContentType="application/vnd.openxmlformats-officedocument.presentationml.slideLayout+xml" PartName="/ppt/slideLayouts/slideLayout45.xml"/>
  <Override ContentType="application/vnd.openxmlformats-officedocument.presentationml.slideLayout+xml" PartName="/ppt/slideLayouts/slideLayout138.xml"/>
  <Override ContentType="application/vnd.openxmlformats-officedocument.presentationml.slideLayout+xml" PartName="/ppt/slideLayouts/slideLayout32.xml"/>
  <Override ContentType="application/vnd.openxmlformats-officedocument.presentationml.slideLayout+xml" PartName="/ppt/slideLayouts/slideLayout97.xml"/>
  <Override ContentType="application/vnd.openxmlformats-officedocument.presentationml.slideLayout+xml" PartName="/ppt/slideLayouts/slideLayout111.xml"/>
  <Override ContentType="application/vnd.openxmlformats-officedocument.presentationml.slideLayout+xml" PartName="/ppt/slideLayouts/slideLayout62.xml"/>
  <Override ContentType="application/vnd.openxmlformats-officedocument.presentationml.slideLayout+xml" PartName="/ppt/slideLayouts/slideLayout146.xml"/>
  <Override ContentType="application/vnd.openxmlformats-officedocument.presentationml.slideLayout+xml" PartName="/ppt/slideLayouts/slideLayout54.xml"/>
  <Override ContentType="application/vnd.openxmlformats-officedocument.presentationml.slideLayout+xml" PartName="/ppt/slideLayouts/slideLayout11.xml"/>
  <Override ContentType="application/vnd.openxmlformats-officedocument.presentationml.slideLayout+xml" PartName="/ppt/slideLayouts/slideLayout154.xml"/>
  <Override ContentType="application/vnd.openxmlformats-officedocument.presentationml.slideLayout+xml" PartName="/ppt/slideLayouts/slideLayout103.xml"/>
  <Override ContentType="application/vnd.openxmlformats-officedocument.presentationml.slideLayout+xml" PartName="/ppt/slideLayouts/slideLayout46.xml"/>
  <Override ContentType="application/vnd.openxmlformats-officedocument.presentationml.slideLayout+xml" PartName="/ppt/slideLayouts/slideLayout89.xml"/>
  <Override ContentType="application/vnd.openxmlformats-officedocument.presentationml.slideLayout+xml" PartName="/ppt/slideLayouts/slideLayout70.xml"/>
  <Override ContentType="application/vnd.openxmlformats-officedocument.presentationml.slideLayout+xml" PartName="/ppt/slideLayouts/slideLayout128.xml"/>
  <Override ContentType="application/vnd.openxmlformats-officedocument.presentationml.slideLayout+xml" PartName="/ppt/slideLayouts/slideLayout38.xml"/>
  <Override ContentType="application/vnd.openxmlformats-officedocument.presentationml.slideLayout+xml" PartName="/ppt/slideLayouts/slideLayout2.xml"/>
  <Override ContentType="application/vnd.openxmlformats-officedocument.presentationml.slideLayout+xml" PartName="/ppt/slideLayouts/slideLayout52.xml"/>
  <Override ContentType="application/vnd.openxmlformats-officedocument.presentationml.slideLayout+xml" PartName="/ppt/slideLayouts/slideLayout95.xml"/>
  <Override ContentType="application/vnd.openxmlformats-officedocument.presentationml.slideLayout+xml" PartName="/ppt/slideLayouts/slideLayout101.xml"/>
  <Override ContentType="application/vnd.openxmlformats-officedocument.presentationml.slideLayout+xml" PartName="/ppt/slideLayouts/slideLayout64.xml"/>
  <Override ContentType="application/vnd.openxmlformats-officedocument.presentationml.slideLayout+xml" PartName="/ppt/slideLayouts/slideLayout99.xml"/>
  <Override ContentType="application/vnd.openxmlformats-officedocument.presentationml.slideLayout+xml" PartName="/ppt/slideLayouts/slideLayout21.xml"/>
  <Override ContentType="application/vnd.openxmlformats-officedocument.presentationml.slideLayout+xml" PartName="/ppt/slideLayouts/slideLayout60.xml"/>
  <Override ContentType="application/vnd.openxmlformats-officedocument.presentationml.slideLayout+xml" PartName="/ppt/slideLayouts/slideLayout136.xml"/>
  <Override ContentType="application/vnd.openxmlformats-officedocument.presentationml.slideLayout+xml" PartName="/ppt/slideLayouts/slideLayout152.xml"/>
  <Override ContentType="application/vnd.openxmlformats-officedocument.presentationml.slideLayout+xml" PartName="/ppt/slideLayouts/slideLayout18.xml"/>
  <Override ContentType="application/vnd.openxmlformats-officedocument.presentationml.slideLayout+xml" PartName="/ppt/slideLayouts/slideLayout105.xml"/>
  <Override ContentType="application/vnd.openxmlformats-officedocument.presentationml.slideLayout+xml" PartName="/ppt/slideLayouts/slideLayout118.xml"/>
  <Override ContentType="application/vnd.openxmlformats-officedocument.presentationml.slideLayout+xml" PartName="/ppt/slideLayouts/slideLayout148.xml"/>
  <Override ContentType="application/vnd.openxmlformats-officedocument.presentationml.slideLayout+xml" PartName="/ppt/slideLayouts/slideLayout48.xml"/>
  <Override ContentType="application/vnd.openxmlformats-officedocument.presentationml.slideLayout+xml" PartName="/ppt/slideLayouts/slideLayout85.xml"/>
  <Override ContentType="application/vnd.openxmlformats-officedocument.presentationml.slideLayout+xml" PartName="/ppt/slideLayouts/slideLayout72.xml"/>
  <Override ContentType="application/vnd.openxmlformats-officedocument.presentationml.slideLayout+xml" PartName="/ppt/slideLayouts/slideLayout79.xml"/>
  <Override ContentType="application/vnd.openxmlformats-officedocument.presentationml.slideLayout+xml" PartName="/ppt/slideLayouts/slideLayout134.xml"/>
  <Override ContentType="application/vnd.openxmlformats-officedocument.presentationml.slideLayout+xml" PartName="/ppt/slideLayouts/slideLayout36.xml"/>
  <Override ContentType="application/vnd.openxmlformats-officedocument.presentationml.slideLayout+xml" PartName="/ppt/slideLayouts/slideLayout4.xml"/>
  <Override ContentType="application/vnd.openxmlformats-officedocument.presentationml.slideLayout+xml" PartName="/ppt/slideLayouts/slideLayout66.xml"/>
  <Override ContentType="application/vnd.openxmlformats-officedocument.presentationml.slideLayout+xml" PartName="/ppt/slideLayouts/slideLayout23.xml"/>
  <Override ContentType="application/vnd.openxmlformats-officedocument.presentationml.slideLayout+xml" PartName="/ppt/slideLayouts/slideLayout121.xml"/>
  <Override ContentType="application/vnd.openxmlformats-officedocument.presentationml.slideLayout+xml" PartName="/ppt/slideLayouts/slideLayout14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76.xml"/>
  <Override ContentType="application/vnd.openxmlformats-officedocument.presentationml.slideLayout+xml" PartName="/ppt/slideLayouts/slideLayout107.xml"/>
  <Override ContentType="application/vnd.openxmlformats-officedocument.presentationml.slideLayout+xml" PartName="/ppt/slideLayouts/slideLayout59.xml"/>
  <Override ContentType="application/vnd.openxmlformats-officedocument.presentationml.slideLayout+xml" PartName="/ppt/slideLayouts/slideLayout124.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74.xml"/>
  <Override ContentType="application/vnd.openxmlformats-officedocument.presentationml.slideLayout+xml" PartName="/ppt/slideLayouts/slideLayout109.xml"/>
  <Override ContentType="application/vnd.openxmlformats-officedocument.presentationml.slideLayout+xml" PartName="/ppt/slideLayouts/slideLayout158.xml"/>
  <Override ContentType="application/vnd.openxmlformats-officedocument.presentationml.slideLayout+xml" PartName="/ppt/slideLayouts/slideLayout42.xml"/>
  <Override ContentType="application/vnd.openxmlformats-officedocument.presentationml.slideLayout+xml" PartName="/ppt/slideLayouts/slideLayout91.xml"/>
  <Override ContentType="application/vnd.openxmlformats-officedocument.presentationml.slideLayout+xml" PartName="/ppt/slideLayouts/slideLayout68.xml"/>
  <Override ContentType="application/vnd.openxmlformats-officedocument.presentationml.slideLayout+xml" PartName="/ppt/slideLayouts/slideLayout115.xml"/>
  <Override ContentType="application/vnd.openxmlformats-officedocument.presentationml.slideLayout+xml" PartName="/ppt/slideLayouts/slideLayout82.xml"/>
  <Override ContentType="application/vnd.openxmlformats-officedocument.presentationml.slideLayout+xml" PartName="/ppt/slideLayouts/slideLayout132.xml"/>
  <Override ContentType="application/vnd.openxmlformats-officedocument.presentationml.slideLayout+xml" PartName="/ppt/slideLayouts/slideLayout100.xml"/>
  <Override ContentType="application/vnd.openxmlformats-officedocument.presentationml.slideLayout+xml" PartName="/ppt/slideLayouts/slideLayout130.xml"/>
  <Override ContentType="application/vnd.openxmlformats-officedocument.presentationml.slideLayout+xml" PartName="/ppt/slideLayouts/slideLayout143.xml"/>
  <Override ContentType="application/vnd.openxmlformats-officedocument.presentationml.slideLayout+xml" PartName="/ppt/slideLayouts/slideLayout113.xml"/>
  <Override ContentType="application/vnd.openxmlformats-officedocument.presentationml.slideLayout+xml" PartName="/ppt/slideLayouts/slideLayout57.xml"/>
  <Override ContentType="application/vnd.openxmlformats-officedocument.presentationml.slideLayout+xml" PartName="/ppt/slideLayouts/slideLayout126.xml"/>
  <Override ContentType="application/vnd.openxmlformats-officedocument.presentationml.slideLayout+xml" PartName="/ppt/slideLayouts/slideLayout87.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50.xml"/>
  <Override ContentType="application/vnd.openxmlformats-officedocument.presentationml.slideLayout+xml" PartName="/ppt/slideLayouts/slideLayout80.xml"/>
  <Override ContentType="application/vnd.openxmlformats-officedocument.presentationml.slideLayout+xml" PartName="/ppt/slideLayouts/slideLayout44.xml"/>
  <Override ContentType="application/vnd.openxmlformats-officedocument.presentationml.slideLayout+xml" PartName="/ppt/slideLayouts/slideLayout139.xml"/>
  <Override ContentType="application/vnd.openxmlformats-officedocument.presentationml.slideLayout+xml" PartName="/ppt/slideLayouts/slideLayout14.xml"/>
  <Override ContentType="application/vnd.openxmlformats-officedocument.presentationml.slideLayout+xml" PartName="/ppt/slideLayouts/slideLayout63.xml"/>
  <Override ContentType="application/vnd.openxmlformats-officedocument.presentationml.slideLayout+xml" PartName="/ppt/slideLayouts/slideLayout93.xml"/>
  <Override ContentType="application/vnd.openxmlformats-officedocument.presentationml.slideLayout+xml" PartName="/ppt/slideLayouts/slideLayout27.xml"/>
  <Override ContentType="application/vnd.openxmlformats-officedocument.presentationml.slideLayout+xml" PartName="/ppt/slideLayouts/slideLayout156.xml"/>
  <Override ContentType="application/vnd.openxmlformats-officedocument.presentationml.slideLayout+xml" PartName="/ppt/slideLayouts/slideLayout160.xml"/>
  <Override ContentType="application/vnd.openxmlformats-officedocument.presentationml.slideMaster+xml" PartName="/ppt/slideMasters/slideMaster3.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Master+xml" PartName="/ppt/slideMasters/slideMaster4.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theme+xml" PartName="/ppt/theme/theme4.xml"/>
  <Override ContentType="application/vnd.openxmlformats-officedocument.theme+xml" PartName="/ppt/theme/theme5.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809" r:id="rId5"/>
    <p:sldMasterId id="2147483810" r:id="rId6"/>
    <p:sldMasterId id="2147483811" r:id="rId7"/>
    <p:sldMasterId id="2147483812" r:id="rId8"/>
  </p:sldMasterIdLst>
  <p:notesMasterIdLst>
    <p:notesMasterId r:id="rId9"/>
  </p:notesMasterIdLst>
  <p:sldIdLst>
    <p:sldId id="256" r:id="rId10"/>
    <p:sldId id="257" r:id="rId11"/>
    <p:sldId id="258" r:id="rId12"/>
    <p:sldId id="259" r:id="rId13"/>
    <p:sldId id="260" r:id="rId14"/>
    <p:sldId id="261" r:id="rId15"/>
    <p:sldId id="262" r:id="rId16"/>
    <p:sldId id="263" r:id="rId17"/>
    <p:sldId id="264" r:id="rId18"/>
    <p:sldId id="265" r:id="rId19"/>
    <p:sldId id="266" r:id="rId20"/>
    <p:sldId id="267" r:id="rId21"/>
    <p:sldId id="268" r:id="rId22"/>
    <p:sldId id="269" r:id="rId23"/>
    <p:sldId id="270" r:id="rId24"/>
  </p:sldIdLst>
  <p:sldSz cy="5143500" cx="9144000"/>
  <p:notesSz cx="6858000" cy="9144000"/>
  <p:embeddedFontLst>
    <p:embeddedFont>
      <p:font typeface="Roboto"/>
      <p:regular r:id="rId25"/>
      <p:bold r:id="rId26"/>
      <p:italic r:id="rId27"/>
      <p:boldItalic r:id="rId28"/>
    </p:embeddedFont>
    <p:embeddedFont>
      <p:font typeface="Helvetica Neue"/>
      <p:regular r:id="rId29"/>
      <p:bold r:id="rId30"/>
      <p:italic r:id="rId31"/>
      <p:boldItalic r:id="rId32"/>
    </p:embeddedFont>
    <p:embeddedFont>
      <p:font typeface="Open Sans ExtraBold"/>
      <p:bold r:id="rId33"/>
      <p:boldItalic r:id="rId34"/>
    </p:embeddedFont>
    <p:embeddedFont>
      <p:font typeface="Arial Black"/>
      <p:regular r:id="rId35"/>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F3F02895-465D-4734-9127-0527D8D86F29}">
  <a:tblStyle styleId="{F3F02895-465D-4734-9127-0527D8D86F29}"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notesMaster" Target="notesMasters/notesMaster1.xml"/><Relationship Id="rId5" Type="http://schemas.openxmlformats.org/officeDocument/2006/relationships/slideMaster" Target="slideMasters/slideMaster1.xml"/><Relationship Id="rId6" Type="http://schemas.openxmlformats.org/officeDocument/2006/relationships/slideMaster" Target="slideMasters/slideMaster2.xml"/><Relationship Id="rId7" Type="http://schemas.openxmlformats.org/officeDocument/2006/relationships/slideMaster" Target="slideMasters/slideMaster3.xml"/><Relationship Id="rId8" Type="http://schemas.openxmlformats.org/officeDocument/2006/relationships/slideMaster" Target="slideMasters/slideMaster4.xml"/><Relationship Id="rId31" Type="http://schemas.openxmlformats.org/officeDocument/2006/relationships/font" Target="fonts/HelveticaNeue-italic.fntdata"/><Relationship Id="rId30" Type="http://schemas.openxmlformats.org/officeDocument/2006/relationships/font" Target="fonts/HelveticaNeue-bold.fntdata"/><Relationship Id="rId33" Type="http://schemas.openxmlformats.org/officeDocument/2006/relationships/font" Target="fonts/OpenSansExtraBold-bold.fntdata"/><Relationship Id="rId32" Type="http://schemas.openxmlformats.org/officeDocument/2006/relationships/font" Target="fonts/HelveticaNeue-boldItalic.fntdata"/><Relationship Id="rId35" Type="http://schemas.openxmlformats.org/officeDocument/2006/relationships/font" Target="fonts/ArialBlack-regular.fntdata"/><Relationship Id="rId34" Type="http://schemas.openxmlformats.org/officeDocument/2006/relationships/font" Target="fonts/OpenSansExtraBold-boldItalic.fntdata"/><Relationship Id="rId20" Type="http://schemas.openxmlformats.org/officeDocument/2006/relationships/slide" Target="slides/slide11.xml"/><Relationship Id="rId22" Type="http://schemas.openxmlformats.org/officeDocument/2006/relationships/slide" Target="slides/slide13.xml"/><Relationship Id="rId21" Type="http://schemas.openxmlformats.org/officeDocument/2006/relationships/slide" Target="slides/slide12.xml"/><Relationship Id="rId24" Type="http://schemas.openxmlformats.org/officeDocument/2006/relationships/slide" Target="slides/slide15.xml"/><Relationship Id="rId23" Type="http://schemas.openxmlformats.org/officeDocument/2006/relationships/slide" Target="slides/slide14.xml"/><Relationship Id="rId26" Type="http://schemas.openxmlformats.org/officeDocument/2006/relationships/font" Target="fonts/Roboto-bold.fntdata"/><Relationship Id="rId25" Type="http://schemas.openxmlformats.org/officeDocument/2006/relationships/font" Target="fonts/Roboto-regular.fntdata"/><Relationship Id="rId28" Type="http://schemas.openxmlformats.org/officeDocument/2006/relationships/font" Target="fonts/Roboto-boldItalic.fntdata"/><Relationship Id="rId27" Type="http://schemas.openxmlformats.org/officeDocument/2006/relationships/font" Target="fonts/Roboto-italic.fntdata"/><Relationship Id="rId29" Type="http://schemas.openxmlformats.org/officeDocument/2006/relationships/font" Target="fonts/HelveticaNeue-regular.fntdata"/><Relationship Id="rId11" Type="http://schemas.openxmlformats.org/officeDocument/2006/relationships/slide" Target="slides/slide2.xml"/><Relationship Id="rId10" Type="http://schemas.openxmlformats.org/officeDocument/2006/relationships/slide" Target="slides/slide1.xml"/><Relationship Id="rId13" Type="http://schemas.openxmlformats.org/officeDocument/2006/relationships/slide" Target="slides/slide4.xml"/><Relationship Id="rId12" Type="http://schemas.openxmlformats.org/officeDocument/2006/relationships/slide" Target="slides/slide3.xml"/><Relationship Id="rId15" Type="http://schemas.openxmlformats.org/officeDocument/2006/relationships/slide" Target="slides/slide6.xml"/><Relationship Id="rId14" Type="http://schemas.openxmlformats.org/officeDocument/2006/relationships/slide" Target="slides/slide5.xml"/><Relationship Id="rId17" Type="http://schemas.openxmlformats.org/officeDocument/2006/relationships/slide" Target="slides/slide8.xml"/><Relationship Id="rId16" Type="http://schemas.openxmlformats.org/officeDocument/2006/relationships/slide" Target="slides/slide7.xml"/><Relationship Id="rId19" Type="http://schemas.openxmlformats.org/officeDocument/2006/relationships/slide" Target="slides/slide10.xml"/><Relationship Id="rId18" Type="http://schemas.openxmlformats.org/officeDocument/2006/relationships/slide" Target="slides/slide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09" name="Shape 1809"/>
        <p:cNvGrpSpPr/>
        <p:nvPr/>
      </p:nvGrpSpPr>
      <p:grpSpPr>
        <a:xfrm>
          <a:off x="0" y="0"/>
          <a:ext cx="0" cy="0"/>
          <a:chOff x="0" y="0"/>
          <a:chExt cx="0" cy="0"/>
        </a:xfrm>
      </p:grpSpPr>
      <p:sp>
        <p:nvSpPr>
          <p:cNvPr id="1810" name="Google Shape;1810;g3ec54d09620_0_248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11" name="Google Shape;1811;g3ec54d09620_0_24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23" name="Shape 1823"/>
        <p:cNvGrpSpPr/>
        <p:nvPr/>
      </p:nvGrpSpPr>
      <p:grpSpPr>
        <a:xfrm>
          <a:off x="0" y="0"/>
          <a:ext cx="0" cy="0"/>
          <a:chOff x="0" y="0"/>
          <a:chExt cx="0" cy="0"/>
        </a:xfrm>
      </p:grpSpPr>
      <p:sp>
        <p:nvSpPr>
          <p:cNvPr id="1824" name="Google Shape;1824;g3edadfac585_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25" name="Google Shape;1825;g3edadfac585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28" name="Shape 1828"/>
        <p:cNvGrpSpPr/>
        <p:nvPr/>
      </p:nvGrpSpPr>
      <p:grpSpPr>
        <a:xfrm>
          <a:off x="0" y="0"/>
          <a:ext cx="0" cy="0"/>
          <a:chOff x="0" y="0"/>
          <a:chExt cx="0" cy="0"/>
        </a:xfrm>
      </p:grpSpPr>
      <p:sp>
        <p:nvSpPr>
          <p:cNvPr id="1829" name="Google Shape;1829;g3ebb4ac43fa_0_1107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30" name="Google Shape;1830;g3ebb4ac43fa_0_110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33" name="Shape 1833"/>
        <p:cNvGrpSpPr/>
        <p:nvPr/>
      </p:nvGrpSpPr>
      <p:grpSpPr>
        <a:xfrm>
          <a:off x="0" y="0"/>
          <a:ext cx="0" cy="0"/>
          <a:chOff x="0" y="0"/>
          <a:chExt cx="0" cy="0"/>
        </a:xfrm>
      </p:grpSpPr>
      <p:sp>
        <p:nvSpPr>
          <p:cNvPr id="1834" name="Google Shape;1834;g3ec7f2fc6e2_1_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35" name="Google Shape;1835;g3ec7f2fc6e2_1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44" name="Shape 1844"/>
        <p:cNvGrpSpPr/>
        <p:nvPr/>
      </p:nvGrpSpPr>
      <p:grpSpPr>
        <a:xfrm>
          <a:off x="0" y="0"/>
          <a:ext cx="0" cy="0"/>
          <a:chOff x="0" y="0"/>
          <a:chExt cx="0" cy="0"/>
        </a:xfrm>
      </p:grpSpPr>
      <p:sp>
        <p:nvSpPr>
          <p:cNvPr id="1845" name="Google Shape;1845;g3ebb4ac43fa_0_1108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46" name="Google Shape;1846;g3ebb4ac43fa_0_110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49" name="Shape 1849"/>
        <p:cNvGrpSpPr/>
        <p:nvPr/>
      </p:nvGrpSpPr>
      <p:grpSpPr>
        <a:xfrm>
          <a:off x="0" y="0"/>
          <a:ext cx="0" cy="0"/>
          <a:chOff x="0" y="0"/>
          <a:chExt cx="0" cy="0"/>
        </a:xfrm>
      </p:grpSpPr>
      <p:sp>
        <p:nvSpPr>
          <p:cNvPr id="1850" name="Google Shape;1850;g3ef208ba3cb_0_4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51" name="Google Shape;1851;g3ef208ba3cb_0_4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GB">
                <a:solidFill>
                  <a:schemeClr val="dk1"/>
                </a:solidFill>
              </a:rPr>
              <a:t>PY</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67" name="Shape 1867"/>
        <p:cNvGrpSpPr/>
        <p:nvPr/>
      </p:nvGrpSpPr>
      <p:grpSpPr>
        <a:xfrm>
          <a:off x="0" y="0"/>
          <a:ext cx="0" cy="0"/>
          <a:chOff x="0" y="0"/>
          <a:chExt cx="0" cy="0"/>
        </a:xfrm>
      </p:grpSpPr>
      <p:sp>
        <p:nvSpPr>
          <p:cNvPr id="1868" name="Google Shape;1868;h5ccabfac1ca82cb7_3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69" name="Google Shape;1869;h5ccabfac1ca82cb7_3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83" name="Shape 1883"/>
        <p:cNvGrpSpPr/>
        <p:nvPr/>
      </p:nvGrpSpPr>
      <p:grpSpPr>
        <a:xfrm>
          <a:off x="0" y="0"/>
          <a:ext cx="0" cy="0"/>
          <a:chOff x="0" y="0"/>
          <a:chExt cx="0" cy="0"/>
        </a:xfrm>
      </p:grpSpPr>
      <p:sp>
        <p:nvSpPr>
          <p:cNvPr id="1884" name="Google Shape;1884;g3ebb4ac43fa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85" name="Google Shape;1885;g3ebb4ac43fa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32" name="Shape 1932"/>
        <p:cNvGrpSpPr/>
        <p:nvPr/>
      </p:nvGrpSpPr>
      <p:grpSpPr>
        <a:xfrm>
          <a:off x="0" y="0"/>
          <a:ext cx="0" cy="0"/>
          <a:chOff x="0" y="0"/>
          <a:chExt cx="0" cy="0"/>
        </a:xfrm>
      </p:grpSpPr>
      <p:sp>
        <p:nvSpPr>
          <p:cNvPr id="1933" name="Google Shape;1933;g3edadfac585_1_116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34" name="Google Shape;1934;g3edadfac585_1_11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38" name="Shape 1938"/>
        <p:cNvGrpSpPr/>
        <p:nvPr/>
      </p:nvGrpSpPr>
      <p:grpSpPr>
        <a:xfrm>
          <a:off x="0" y="0"/>
          <a:ext cx="0" cy="0"/>
          <a:chOff x="0" y="0"/>
          <a:chExt cx="0" cy="0"/>
        </a:xfrm>
      </p:grpSpPr>
      <p:sp>
        <p:nvSpPr>
          <p:cNvPr id="1939" name="Google Shape;1939;g3ec54d09620_0_108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40" name="Google Shape;1940;g3ec54d09620_0_108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71" name="Shape 1971"/>
        <p:cNvGrpSpPr/>
        <p:nvPr/>
      </p:nvGrpSpPr>
      <p:grpSpPr>
        <a:xfrm>
          <a:off x="0" y="0"/>
          <a:ext cx="0" cy="0"/>
          <a:chOff x="0" y="0"/>
          <a:chExt cx="0" cy="0"/>
        </a:xfrm>
      </p:grpSpPr>
      <p:sp>
        <p:nvSpPr>
          <p:cNvPr id="1972" name="Google Shape;1972;g3edadfac585_1_13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73" name="Google Shape;1973;g3edadfac585_1_13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76" name="Shape 1976"/>
        <p:cNvGrpSpPr/>
        <p:nvPr/>
      </p:nvGrpSpPr>
      <p:grpSpPr>
        <a:xfrm>
          <a:off x="0" y="0"/>
          <a:ext cx="0" cy="0"/>
          <a:chOff x="0" y="0"/>
          <a:chExt cx="0" cy="0"/>
        </a:xfrm>
      </p:grpSpPr>
      <p:sp>
        <p:nvSpPr>
          <p:cNvPr id="1977" name="Google Shape;1977;g3edadfac585_1_359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78" name="Google Shape;1978;g3edadfac585_1_359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“You’ve had the dossier to understand what is the council, in short it is…”</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93" name="Shape 1993"/>
        <p:cNvGrpSpPr/>
        <p:nvPr/>
      </p:nvGrpSpPr>
      <p:grpSpPr>
        <a:xfrm>
          <a:off x="0" y="0"/>
          <a:ext cx="0" cy="0"/>
          <a:chOff x="0" y="0"/>
          <a:chExt cx="0" cy="0"/>
        </a:xfrm>
      </p:grpSpPr>
      <p:sp>
        <p:nvSpPr>
          <p:cNvPr id="1994" name="Google Shape;1994;g3edadfac585_1_39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95" name="Google Shape;1995;g3edadfac585_1_39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1200"/>
              </a:spcBef>
              <a:spcAft>
                <a:spcPts val="0"/>
              </a:spcAft>
              <a:buNone/>
            </a:pPr>
            <a:r>
              <a:t/>
            </a:r>
            <a:endParaRPr>
              <a:solidFill>
                <a:schemeClr val="dk1"/>
              </a:solidFill>
            </a:endParaRPr>
          </a:p>
          <a:p>
            <a:pPr indent="0" lvl="0" marL="0" rtl="0" algn="l">
              <a:spcBef>
                <a:spcPts val="120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36" name="Shape 2036"/>
        <p:cNvGrpSpPr/>
        <p:nvPr/>
      </p:nvGrpSpPr>
      <p:grpSpPr>
        <a:xfrm>
          <a:off x="0" y="0"/>
          <a:ext cx="0" cy="0"/>
          <a:chOff x="0" y="0"/>
          <a:chExt cx="0" cy="0"/>
        </a:xfrm>
      </p:grpSpPr>
      <p:sp>
        <p:nvSpPr>
          <p:cNvPr id="2037" name="Google Shape;2037;g3edadfac585_1_42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38" name="Google Shape;2038;g3edadfac585_1_42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63" name="Shape 2063"/>
        <p:cNvGrpSpPr/>
        <p:nvPr/>
      </p:nvGrpSpPr>
      <p:grpSpPr>
        <a:xfrm>
          <a:off x="0" y="0"/>
          <a:ext cx="0" cy="0"/>
          <a:chOff x="0" y="0"/>
          <a:chExt cx="0" cy="0"/>
        </a:xfrm>
      </p:grpSpPr>
      <p:sp>
        <p:nvSpPr>
          <p:cNvPr id="2064" name="Google Shape;2064;h5ccabfac1ca82cb7_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65" name="Google Shape;2065;h5ccabfac1ca82cb7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7.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6.jpg"/><Relationship Id="rId3" Type="http://schemas.openxmlformats.org/officeDocument/2006/relationships/image" Target="../media/image12.pn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0.jpg"/><Relationship Id="rId3" Type="http://schemas.openxmlformats.org/officeDocument/2006/relationships/image" Target="../media/image2.pn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9.jpg"/></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png"/></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35.jpg"/><Relationship Id="rId3" Type="http://schemas.openxmlformats.org/officeDocument/2006/relationships/image" Target="../media/image2.png"/></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41.jpg"/><Relationship Id="rId3" Type="http://schemas.openxmlformats.org/officeDocument/2006/relationships/image" Target="../media/image2.png"/></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43.jpg"/><Relationship Id="rId3" Type="http://schemas.openxmlformats.org/officeDocument/2006/relationships/image" Target="../media/image2.png"/></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20.jpg"/><Relationship Id="rId3" Type="http://schemas.openxmlformats.org/officeDocument/2006/relationships/image" Target="../media/image2.png"/></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28.jpg"/><Relationship Id="rId3" Type="http://schemas.openxmlformats.org/officeDocument/2006/relationships/image" Target="../media/image2.png"/></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33.jpg"/><Relationship Id="rId3" Type="http://schemas.openxmlformats.org/officeDocument/2006/relationships/image" Target="../media/image2.png"/><Relationship Id="rId4" Type="http://schemas.openxmlformats.org/officeDocument/2006/relationships/image" Target="../media/image13.png"/></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32.jpg"/><Relationship Id="rId3" Type="http://schemas.openxmlformats.org/officeDocument/2006/relationships/image" Target="../media/image2.png"/><Relationship Id="rId4" Type="http://schemas.openxmlformats.org/officeDocument/2006/relationships/image" Target="../media/image14.png"/></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42.jpg"/><Relationship Id="rId3" Type="http://schemas.openxmlformats.org/officeDocument/2006/relationships/image" Target="../media/image2.png"/><Relationship Id="rId4" Type="http://schemas.openxmlformats.org/officeDocument/2006/relationships/image" Target="../media/image15.png"/></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40.jpg"/><Relationship Id="rId3" Type="http://schemas.openxmlformats.org/officeDocument/2006/relationships/image" Target="../media/image2.png"/><Relationship Id="rId4" Type="http://schemas.openxmlformats.org/officeDocument/2006/relationships/image" Target="../media/image16.png"/></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2.png"/></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2.png"/></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2.png"/></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2.png"/></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2.png"/></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2.png"/></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2.png"/></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2.png"/></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6.png"/></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6.png"/></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22.png"/></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7.png"/><Relationship Id="rId3" Type="http://schemas.openxmlformats.org/officeDocument/2006/relationships/image" Target="../media/image19.png"/></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6.png"/></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8.png"/></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2.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range claire - 8">
  <p:cSld name="TITLE_1_1_1_1_1_1_1_1_1_1">
    <p:bg>
      <p:bgPr>
        <a:solidFill>
          <a:schemeClr val="lt1"/>
        </a:solidFill>
      </p:bgPr>
    </p:bg>
    <p:spTree>
      <p:nvGrpSpPr>
        <p:cNvPr id="50" name="Shape 50"/>
        <p:cNvGrpSpPr/>
        <p:nvPr/>
      </p:nvGrpSpPr>
      <p:grpSpPr>
        <a:xfrm>
          <a:off x="0" y="0"/>
          <a:ext cx="0" cy="0"/>
          <a:chOff x="0" y="0"/>
          <a:chExt cx="0" cy="0"/>
        </a:xfrm>
      </p:grpSpPr>
      <p:sp>
        <p:nvSpPr>
          <p:cNvPr id="51" name="Google Shape;51;p13"/>
          <p:cNvSpPr/>
          <p:nvPr/>
        </p:nvSpPr>
        <p:spPr>
          <a:xfrm flipH="1" rot="-1033734">
            <a:off x="6719056" y="-69281"/>
            <a:ext cx="2880744" cy="5417385"/>
          </a:xfrm>
          <a:custGeom>
            <a:rect b="b" l="l" r="r" t="t"/>
            <a:pathLst>
              <a:path extrusionOk="0" h="7211571" w="3834819">
                <a:moveTo>
                  <a:pt x="220459" y="454090"/>
                </a:moveTo>
                <a:lnTo>
                  <a:pt x="1675267" y="0"/>
                </a:lnTo>
                <a:lnTo>
                  <a:pt x="1640312" y="108417"/>
                </a:lnTo>
                <a:cubicBezTo>
                  <a:pt x="956879" y="2424901"/>
                  <a:pt x="1772778" y="4978283"/>
                  <a:pt x="3756426" y="6454918"/>
                </a:cubicBezTo>
                <a:lnTo>
                  <a:pt x="3834819" y="6510246"/>
                </a:lnTo>
                <a:lnTo>
                  <a:pt x="1587924" y="7211571"/>
                </a:lnTo>
                <a:lnTo>
                  <a:pt x="1364218" y="6889794"/>
                </a:lnTo>
                <a:cubicBezTo>
                  <a:pt x="190158" y="5109782"/>
                  <a:pt x="-257296" y="2921319"/>
                  <a:pt x="143904" y="809046"/>
                </a:cubicBezTo>
                <a:close/>
              </a:path>
            </a:pathLst>
          </a:custGeom>
          <a:gradFill>
            <a:gsLst>
              <a:gs pos="0">
                <a:srgbClr val="FFAC00"/>
              </a:gs>
              <a:gs pos="100000">
                <a:schemeClr val="lt1"/>
              </a:gs>
            </a:gsLst>
            <a:lin ang="3001153" scaled="0"/>
          </a:gra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None/>
            </a:pPr>
            <a:r>
              <a:t/>
            </a:r>
            <a:endParaRPr b="0" i="0" sz="1100" u="none" cap="none" strike="noStrike">
              <a:solidFill>
                <a:srgbClr val="000000"/>
              </a:solidFill>
              <a:latin typeface="Arial"/>
              <a:ea typeface="Arial"/>
              <a:cs typeface="Arial"/>
              <a:sym typeface="Arial"/>
            </a:endParaRPr>
          </a:p>
        </p:txBody>
      </p:sp>
      <p:sp>
        <p:nvSpPr>
          <p:cNvPr id="52" name="Google Shape;52;p13"/>
          <p:cNvSpPr txBox="1"/>
          <p:nvPr/>
        </p:nvSpPr>
        <p:spPr>
          <a:xfrm>
            <a:off x="8626827" y="4754925"/>
            <a:ext cx="517200" cy="2739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fld id="{00000000-1234-1234-1234-123412341234}" type="slidenum">
              <a:rPr b="1" lang="en-GB" sz="800">
                <a:solidFill>
                  <a:srgbClr val="002D62"/>
                </a:solidFill>
              </a:rPr>
              <a:t>‹#›</a:t>
            </a:fld>
            <a:endParaRPr b="1" sz="800">
              <a:solidFill>
                <a:srgbClr val="002D62"/>
              </a:solidFill>
            </a:endParaRPr>
          </a:p>
        </p:txBody>
      </p:sp>
      <p:grpSp>
        <p:nvGrpSpPr>
          <p:cNvPr id="53" name="Google Shape;53;p13"/>
          <p:cNvGrpSpPr/>
          <p:nvPr/>
        </p:nvGrpSpPr>
        <p:grpSpPr>
          <a:xfrm>
            <a:off x="7940154" y="4801506"/>
            <a:ext cx="686661" cy="174005"/>
            <a:chOff x="5486400" y="2551113"/>
            <a:chExt cx="2949575" cy="722312"/>
          </a:xfrm>
        </p:grpSpPr>
        <p:sp>
          <p:nvSpPr>
            <p:cNvPr id="54" name="Google Shape;54;p13"/>
            <p:cNvSpPr/>
            <p:nvPr/>
          </p:nvSpPr>
          <p:spPr>
            <a:xfrm>
              <a:off x="5486400" y="2551113"/>
              <a:ext cx="723900" cy="722312"/>
            </a:xfrm>
            <a:custGeom>
              <a:rect b="b" l="l" r="r" t="t"/>
              <a:pathLst>
                <a:path extrusionOk="0" h="278" w="278">
                  <a:moveTo>
                    <a:pt x="278" y="139"/>
                  </a:moveTo>
                  <a:cubicBezTo>
                    <a:pt x="278" y="216"/>
                    <a:pt x="216" y="278"/>
                    <a:pt x="139" y="278"/>
                  </a:cubicBezTo>
                  <a:cubicBezTo>
                    <a:pt x="62" y="278"/>
                    <a:pt x="0" y="216"/>
                    <a:pt x="0" y="139"/>
                  </a:cubicBezTo>
                  <a:cubicBezTo>
                    <a:pt x="0" y="62"/>
                    <a:pt x="62" y="0"/>
                    <a:pt x="139" y="0"/>
                  </a:cubicBezTo>
                  <a:cubicBezTo>
                    <a:pt x="216" y="0"/>
                    <a:pt x="278" y="62"/>
                    <a:pt x="278" y="139"/>
                  </a:cubicBezTo>
                  <a:close/>
                  <a:moveTo>
                    <a:pt x="169" y="152"/>
                  </a:moveTo>
                  <a:cubicBezTo>
                    <a:pt x="174" y="173"/>
                    <a:pt x="157" y="199"/>
                    <a:pt x="139" y="218"/>
                  </a:cubicBezTo>
                  <a:cubicBezTo>
                    <a:pt x="194" y="218"/>
                    <a:pt x="238" y="174"/>
                    <a:pt x="238" y="120"/>
                  </a:cubicBezTo>
                  <a:cubicBezTo>
                    <a:pt x="238" y="65"/>
                    <a:pt x="193" y="21"/>
                    <a:pt x="139" y="21"/>
                  </a:cubicBezTo>
                  <a:cubicBezTo>
                    <a:pt x="84" y="21"/>
                    <a:pt x="40" y="65"/>
                    <a:pt x="40" y="120"/>
                  </a:cubicBezTo>
                  <a:cubicBezTo>
                    <a:pt x="40" y="174"/>
                    <a:pt x="84" y="218"/>
                    <a:pt x="138" y="218"/>
                  </a:cubicBezTo>
                  <a:cubicBezTo>
                    <a:pt x="121" y="199"/>
                    <a:pt x="104" y="173"/>
                    <a:pt x="108" y="152"/>
                  </a:cubicBezTo>
                  <a:cubicBezTo>
                    <a:pt x="112" y="130"/>
                    <a:pt x="128" y="123"/>
                    <a:pt x="139" y="123"/>
                  </a:cubicBezTo>
                  <a:cubicBezTo>
                    <a:pt x="149" y="123"/>
                    <a:pt x="166" y="130"/>
                    <a:pt x="169" y="152"/>
                  </a:cubicBez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55" name="Google Shape;55;p13"/>
            <p:cNvSpPr/>
            <p:nvPr/>
          </p:nvSpPr>
          <p:spPr>
            <a:xfrm>
              <a:off x="7126288" y="2743200"/>
              <a:ext cx="396875" cy="385762"/>
            </a:xfrm>
            <a:custGeom>
              <a:rect b="b" l="l" r="r" t="t"/>
              <a:pathLst>
                <a:path extrusionOk="0" h="148" w="152">
                  <a:moveTo>
                    <a:pt x="78" y="148"/>
                  </a:moveTo>
                  <a:cubicBezTo>
                    <a:pt x="57" y="148"/>
                    <a:pt x="37" y="143"/>
                    <a:pt x="25" y="134"/>
                  </a:cubicBezTo>
                  <a:cubicBezTo>
                    <a:pt x="9" y="123"/>
                    <a:pt x="0" y="102"/>
                    <a:pt x="0" y="75"/>
                  </a:cubicBezTo>
                  <a:cubicBezTo>
                    <a:pt x="0" y="24"/>
                    <a:pt x="25" y="0"/>
                    <a:pt x="76" y="0"/>
                  </a:cubicBezTo>
                  <a:cubicBezTo>
                    <a:pt x="127" y="0"/>
                    <a:pt x="152" y="24"/>
                    <a:pt x="152" y="76"/>
                  </a:cubicBezTo>
                  <a:cubicBezTo>
                    <a:pt x="152" y="123"/>
                    <a:pt x="127" y="148"/>
                    <a:pt x="78" y="148"/>
                  </a:cubicBezTo>
                  <a:close/>
                  <a:moveTo>
                    <a:pt x="76" y="24"/>
                  </a:moveTo>
                  <a:cubicBezTo>
                    <a:pt x="48" y="24"/>
                    <a:pt x="36" y="39"/>
                    <a:pt x="36" y="74"/>
                  </a:cubicBezTo>
                  <a:cubicBezTo>
                    <a:pt x="36" y="108"/>
                    <a:pt x="49" y="124"/>
                    <a:pt x="76" y="124"/>
                  </a:cubicBezTo>
                  <a:cubicBezTo>
                    <a:pt x="104" y="124"/>
                    <a:pt x="116" y="108"/>
                    <a:pt x="116" y="73"/>
                  </a:cubicBezTo>
                  <a:cubicBezTo>
                    <a:pt x="116" y="40"/>
                    <a:pt x="103" y="24"/>
                    <a:pt x="76" y="24"/>
                  </a:cubicBez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56" name="Google Shape;56;p13"/>
            <p:cNvSpPr/>
            <p:nvPr/>
          </p:nvSpPr>
          <p:spPr>
            <a:xfrm>
              <a:off x="7588250" y="2755900"/>
              <a:ext cx="260350" cy="361950"/>
            </a:xfrm>
            <a:custGeom>
              <a:rect b="b" l="l" r="r" t="t"/>
              <a:pathLst>
                <a:path extrusionOk="0" h="139" w="100">
                  <a:moveTo>
                    <a:pt x="72" y="115"/>
                  </a:moveTo>
                  <a:cubicBezTo>
                    <a:pt x="52" y="115"/>
                    <a:pt x="45" y="113"/>
                    <a:pt x="40" y="109"/>
                  </a:cubicBezTo>
                  <a:cubicBezTo>
                    <a:pt x="35" y="104"/>
                    <a:pt x="33" y="101"/>
                    <a:pt x="33" y="87"/>
                  </a:cubicBezTo>
                  <a:cubicBezTo>
                    <a:pt x="33" y="14"/>
                    <a:pt x="33" y="14"/>
                    <a:pt x="33" y="14"/>
                  </a:cubicBezTo>
                  <a:cubicBezTo>
                    <a:pt x="33" y="6"/>
                    <a:pt x="26" y="0"/>
                    <a:pt x="19" y="0"/>
                  </a:cubicBezTo>
                  <a:cubicBezTo>
                    <a:pt x="0" y="0"/>
                    <a:pt x="0" y="0"/>
                    <a:pt x="0" y="0"/>
                  </a:cubicBezTo>
                  <a:cubicBezTo>
                    <a:pt x="0" y="78"/>
                    <a:pt x="0" y="78"/>
                    <a:pt x="0" y="78"/>
                  </a:cubicBezTo>
                  <a:cubicBezTo>
                    <a:pt x="0" y="103"/>
                    <a:pt x="2" y="114"/>
                    <a:pt x="11" y="123"/>
                  </a:cubicBezTo>
                  <a:cubicBezTo>
                    <a:pt x="20" y="134"/>
                    <a:pt x="34" y="139"/>
                    <a:pt x="56" y="139"/>
                  </a:cubicBezTo>
                  <a:cubicBezTo>
                    <a:pt x="100" y="139"/>
                    <a:pt x="100" y="139"/>
                    <a:pt x="100" y="139"/>
                  </a:cubicBezTo>
                  <a:cubicBezTo>
                    <a:pt x="100" y="115"/>
                    <a:pt x="100" y="115"/>
                    <a:pt x="100" y="115"/>
                  </a:cubicBezTo>
                  <a:lnTo>
                    <a:pt x="72" y="115"/>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57" name="Google Shape;57;p13"/>
            <p:cNvSpPr/>
            <p:nvPr/>
          </p:nvSpPr>
          <p:spPr>
            <a:xfrm>
              <a:off x="8029575" y="2755900"/>
              <a:ext cx="406400" cy="361950"/>
            </a:xfrm>
            <a:custGeom>
              <a:rect b="b" l="l" r="r" t="t"/>
              <a:pathLst>
                <a:path extrusionOk="0" h="139" w="156">
                  <a:moveTo>
                    <a:pt x="96" y="0"/>
                  </a:moveTo>
                  <a:cubicBezTo>
                    <a:pt x="74" y="0"/>
                    <a:pt x="74" y="0"/>
                    <a:pt x="74" y="0"/>
                  </a:cubicBezTo>
                  <a:cubicBezTo>
                    <a:pt x="65" y="0"/>
                    <a:pt x="58" y="5"/>
                    <a:pt x="55" y="12"/>
                  </a:cubicBezTo>
                  <a:cubicBezTo>
                    <a:pt x="0" y="139"/>
                    <a:pt x="0" y="139"/>
                    <a:pt x="0" y="139"/>
                  </a:cubicBezTo>
                  <a:cubicBezTo>
                    <a:pt x="22" y="139"/>
                    <a:pt x="22" y="139"/>
                    <a:pt x="22" y="139"/>
                  </a:cubicBezTo>
                  <a:cubicBezTo>
                    <a:pt x="31" y="139"/>
                    <a:pt x="38" y="134"/>
                    <a:pt x="41" y="127"/>
                  </a:cubicBezTo>
                  <a:cubicBezTo>
                    <a:pt x="50" y="107"/>
                    <a:pt x="50" y="107"/>
                    <a:pt x="50" y="107"/>
                  </a:cubicBezTo>
                  <a:cubicBezTo>
                    <a:pt x="106" y="107"/>
                    <a:pt x="106" y="107"/>
                    <a:pt x="106" y="107"/>
                  </a:cubicBezTo>
                  <a:cubicBezTo>
                    <a:pt x="115" y="127"/>
                    <a:pt x="115" y="127"/>
                    <a:pt x="115" y="127"/>
                  </a:cubicBezTo>
                  <a:cubicBezTo>
                    <a:pt x="118" y="134"/>
                    <a:pt x="125" y="139"/>
                    <a:pt x="134" y="139"/>
                  </a:cubicBezTo>
                  <a:cubicBezTo>
                    <a:pt x="156" y="139"/>
                    <a:pt x="156" y="139"/>
                    <a:pt x="156" y="139"/>
                  </a:cubicBezTo>
                  <a:lnTo>
                    <a:pt x="96" y="0"/>
                  </a:lnTo>
                  <a:close/>
                  <a:moveTo>
                    <a:pt x="57" y="82"/>
                  </a:moveTo>
                  <a:cubicBezTo>
                    <a:pt x="78" y="34"/>
                    <a:pt x="78" y="34"/>
                    <a:pt x="78" y="34"/>
                  </a:cubicBezTo>
                  <a:cubicBezTo>
                    <a:pt x="99" y="82"/>
                    <a:pt x="99" y="82"/>
                    <a:pt x="99" y="82"/>
                  </a:cubicBezTo>
                  <a:lnTo>
                    <a:pt x="57" y="82"/>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58" name="Google Shape;58;p13"/>
            <p:cNvSpPr/>
            <p:nvPr/>
          </p:nvSpPr>
          <p:spPr>
            <a:xfrm>
              <a:off x="7902575" y="2755900"/>
              <a:ext cx="84137" cy="361950"/>
            </a:xfrm>
            <a:custGeom>
              <a:rect b="b" l="l" r="r" t="t"/>
              <a:pathLst>
                <a:path extrusionOk="0" h="139" w="32">
                  <a:moveTo>
                    <a:pt x="14" y="0"/>
                  </a:moveTo>
                  <a:cubicBezTo>
                    <a:pt x="6" y="0"/>
                    <a:pt x="0" y="6"/>
                    <a:pt x="0" y="14"/>
                  </a:cubicBezTo>
                  <a:cubicBezTo>
                    <a:pt x="0" y="139"/>
                    <a:pt x="0" y="139"/>
                    <a:pt x="0" y="139"/>
                  </a:cubicBezTo>
                  <a:cubicBezTo>
                    <a:pt x="18" y="139"/>
                    <a:pt x="18" y="139"/>
                    <a:pt x="18" y="139"/>
                  </a:cubicBezTo>
                  <a:cubicBezTo>
                    <a:pt x="25" y="139"/>
                    <a:pt x="32" y="133"/>
                    <a:pt x="32" y="126"/>
                  </a:cubicBezTo>
                  <a:cubicBezTo>
                    <a:pt x="32" y="0"/>
                    <a:pt x="32" y="0"/>
                    <a:pt x="32" y="0"/>
                  </a:cubicBezTo>
                  <a:lnTo>
                    <a:pt x="14" y="0"/>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59" name="Google Shape;59;p13"/>
            <p:cNvSpPr/>
            <p:nvPr/>
          </p:nvSpPr>
          <p:spPr>
            <a:xfrm>
              <a:off x="6324600" y="2755900"/>
              <a:ext cx="406400" cy="361950"/>
            </a:xfrm>
            <a:custGeom>
              <a:rect b="b" l="l" r="r" t="t"/>
              <a:pathLst>
                <a:path extrusionOk="0" h="139" w="156">
                  <a:moveTo>
                    <a:pt x="132" y="0"/>
                  </a:moveTo>
                  <a:cubicBezTo>
                    <a:pt x="123" y="0"/>
                    <a:pt x="116" y="5"/>
                    <a:pt x="113" y="12"/>
                  </a:cubicBezTo>
                  <a:cubicBezTo>
                    <a:pt x="78" y="98"/>
                    <a:pt x="78" y="98"/>
                    <a:pt x="78" y="98"/>
                  </a:cubicBezTo>
                  <a:cubicBezTo>
                    <a:pt x="42" y="13"/>
                    <a:pt x="42" y="13"/>
                    <a:pt x="42" y="13"/>
                  </a:cubicBezTo>
                  <a:cubicBezTo>
                    <a:pt x="39" y="5"/>
                    <a:pt x="31" y="0"/>
                    <a:pt x="23" y="0"/>
                  </a:cubicBezTo>
                  <a:cubicBezTo>
                    <a:pt x="0" y="0"/>
                    <a:pt x="0" y="0"/>
                    <a:pt x="0" y="0"/>
                  </a:cubicBezTo>
                  <a:cubicBezTo>
                    <a:pt x="62" y="139"/>
                    <a:pt x="62" y="139"/>
                    <a:pt x="62" y="139"/>
                  </a:cubicBezTo>
                  <a:cubicBezTo>
                    <a:pt x="80" y="139"/>
                    <a:pt x="80" y="139"/>
                    <a:pt x="80" y="139"/>
                  </a:cubicBezTo>
                  <a:cubicBezTo>
                    <a:pt x="88" y="139"/>
                    <a:pt x="95" y="134"/>
                    <a:pt x="99" y="128"/>
                  </a:cubicBezTo>
                  <a:cubicBezTo>
                    <a:pt x="156" y="0"/>
                    <a:pt x="156" y="0"/>
                    <a:pt x="156" y="0"/>
                  </a:cubicBezTo>
                  <a:lnTo>
                    <a:pt x="132" y="0"/>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60" name="Google Shape;60;p13"/>
            <p:cNvSpPr/>
            <p:nvPr/>
          </p:nvSpPr>
          <p:spPr>
            <a:xfrm>
              <a:off x="6751638" y="2755900"/>
              <a:ext cx="312737" cy="361950"/>
            </a:xfrm>
            <a:custGeom>
              <a:rect b="b" l="l" r="r" t="t"/>
              <a:pathLst>
                <a:path extrusionOk="0" h="139" w="120">
                  <a:moveTo>
                    <a:pt x="0" y="71"/>
                  </a:moveTo>
                  <a:cubicBezTo>
                    <a:pt x="0" y="85"/>
                    <a:pt x="4" y="121"/>
                    <a:pt x="37" y="135"/>
                  </a:cubicBezTo>
                  <a:cubicBezTo>
                    <a:pt x="45" y="138"/>
                    <a:pt x="53" y="139"/>
                    <a:pt x="65" y="139"/>
                  </a:cubicBezTo>
                  <a:cubicBezTo>
                    <a:pt x="120" y="139"/>
                    <a:pt x="120" y="139"/>
                    <a:pt x="120" y="139"/>
                  </a:cubicBezTo>
                  <a:cubicBezTo>
                    <a:pt x="120" y="115"/>
                    <a:pt x="120" y="115"/>
                    <a:pt x="120" y="115"/>
                  </a:cubicBezTo>
                  <a:cubicBezTo>
                    <a:pt x="120" y="115"/>
                    <a:pt x="78" y="115"/>
                    <a:pt x="78" y="115"/>
                  </a:cubicBezTo>
                  <a:cubicBezTo>
                    <a:pt x="58" y="114"/>
                    <a:pt x="47" y="110"/>
                    <a:pt x="41" y="99"/>
                  </a:cubicBezTo>
                  <a:cubicBezTo>
                    <a:pt x="39" y="95"/>
                    <a:pt x="38" y="89"/>
                    <a:pt x="37" y="83"/>
                  </a:cubicBezTo>
                  <a:cubicBezTo>
                    <a:pt x="37" y="82"/>
                    <a:pt x="37" y="82"/>
                    <a:pt x="37" y="82"/>
                  </a:cubicBezTo>
                  <a:cubicBezTo>
                    <a:pt x="117" y="82"/>
                    <a:pt x="117" y="82"/>
                    <a:pt x="117" y="82"/>
                  </a:cubicBezTo>
                  <a:cubicBezTo>
                    <a:pt x="117" y="58"/>
                    <a:pt x="117" y="58"/>
                    <a:pt x="117" y="58"/>
                  </a:cubicBezTo>
                  <a:cubicBezTo>
                    <a:pt x="37" y="58"/>
                    <a:pt x="37" y="58"/>
                    <a:pt x="37" y="58"/>
                  </a:cubicBezTo>
                  <a:cubicBezTo>
                    <a:pt x="37" y="57"/>
                    <a:pt x="37" y="57"/>
                    <a:pt x="37" y="57"/>
                  </a:cubicBezTo>
                  <a:cubicBezTo>
                    <a:pt x="38" y="50"/>
                    <a:pt x="39" y="45"/>
                    <a:pt x="41" y="40"/>
                  </a:cubicBezTo>
                  <a:cubicBezTo>
                    <a:pt x="47" y="29"/>
                    <a:pt x="58" y="25"/>
                    <a:pt x="78" y="25"/>
                  </a:cubicBezTo>
                  <a:cubicBezTo>
                    <a:pt x="78" y="25"/>
                    <a:pt x="120" y="25"/>
                    <a:pt x="120" y="25"/>
                  </a:cubicBezTo>
                  <a:cubicBezTo>
                    <a:pt x="120" y="0"/>
                    <a:pt x="120" y="0"/>
                    <a:pt x="120" y="0"/>
                  </a:cubicBezTo>
                  <a:cubicBezTo>
                    <a:pt x="65" y="0"/>
                    <a:pt x="65" y="0"/>
                    <a:pt x="65" y="0"/>
                  </a:cubicBezTo>
                  <a:cubicBezTo>
                    <a:pt x="53" y="0"/>
                    <a:pt x="45" y="1"/>
                    <a:pt x="37" y="4"/>
                  </a:cubicBezTo>
                  <a:cubicBezTo>
                    <a:pt x="4" y="18"/>
                    <a:pt x="0" y="55"/>
                    <a:pt x="0" y="69"/>
                  </a:cubicBezTo>
                  <a:lnTo>
                    <a:pt x="0" y="71"/>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sp>
        <p:nvSpPr>
          <p:cNvPr id="61" name="Google Shape;61;p13"/>
          <p:cNvSpPr txBox="1"/>
          <p:nvPr>
            <p:ph type="title"/>
          </p:nvPr>
        </p:nvSpPr>
        <p:spPr>
          <a:xfrm>
            <a:off x="0" y="0"/>
            <a:ext cx="8186400" cy="1141800"/>
          </a:xfrm>
          <a:prstGeom prst="rect">
            <a:avLst/>
          </a:prstGeom>
        </p:spPr>
        <p:txBody>
          <a:bodyPr anchorCtr="0" anchor="t" bIns="91425" lIns="504000" spcFirstLastPara="1" rIns="252000" wrap="square" tIns="504000">
            <a:normAutofit/>
          </a:bodyPr>
          <a:lstStyle>
            <a:lvl1pPr lvl="0">
              <a:spcBef>
                <a:spcPts val="0"/>
              </a:spcBef>
              <a:spcAft>
                <a:spcPts val="0"/>
              </a:spcAft>
              <a:buClr>
                <a:srgbClr val="002D62"/>
              </a:buClr>
              <a:buSzPts val="2500"/>
              <a:buFont typeface="Arial Black"/>
              <a:buNone/>
              <a:defRPr b="1" sz="2500">
                <a:solidFill>
                  <a:srgbClr val="002D62"/>
                </a:solidFill>
                <a:latin typeface="Arial Black"/>
                <a:ea typeface="Arial Black"/>
                <a:cs typeface="Arial Black"/>
                <a:sym typeface="Arial Black"/>
              </a:defRPr>
            </a:lvl1pPr>
            <a:lvl2pPr lvl="1">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2pPr>
            <a:lvl3pPr lvl="2">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3pPr>
            <a:lvl4pPr lvl="3">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4pPr>
            <a:lvl5pPr lvl="4">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5pPr>
            <a:lvl6pPr lvl="5">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6pPr>
            <a:lvl7pPr lvl="6">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7pPr>
            <a:lvl8pPr lvl="7">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8pPr>
            <a:lvl9pPr lvl="8">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9pPr>
          </a:lstStyle>
          <a:p/>
        </p:txBody>
      </p:sp>
      <p:sp>
        <p:nvSpPr>
          <p:cNvPr id="62" name="Google Shape;62;p13"/>
          <p:cNvSpPr txBox="1"/>
          <p:nvPr>
            <p:ph idx="1" type="body"/>
          </p:nvPr>
        </p:nvSpPr>
        <p:spPr>
          <a:xfrm>
            <a:off x="-8700" y="1410725"/>
            <a:ext cx="9144000" cy="2552700"/>
          </a:xfrm>
          <a:prstGeom prst="rect">
            <a:avLst/>
          </a:prstGeom>
        </p:spPr>
        <p:txBody>
          <a:bodyPr anchorCtr="0" anchor="t" bIns="91425" lIns="504000" spcFirstLastPara="1" rIns="504000" wrap="square" tIns="91425">
            <a:normAutofit/>
          </a:bodyPr>
          <a:lstStyle>
            <a:lvl1pPr indent="-342900" lvl="0" marL="457200">
              <a:spcBef>
                <a:spcPts val="0"/>
              </a:spcBef>
              <a:spcAft>
                <a:spcPts val="0"/>
              </a:spcAft>
              <a:buClr>
                <a:srgbClr val="002D62"/>
              </a:buClr>
              <a:buSzPts val="1800"/>
              <a:buChar char="●"/>
              <a:defRPr>
                <a:solidFill>
                  <a:srgbClr val="002D62"/>
                </a:solidFill>
              </a:defRPr>
            </a:lvl1pPr>
            <a:lvl2pPr indent="-317500" lvl="1" marL="914400">
              <a:spcBef>
                <a:spcPts val="0"/>
              </a:spcBef>
              <a:spcAft>
                <a:spcPts val="0"/>
              </a:spcAft>
              <a:buClr>
                <a:srgbClr val="002D62"/>
              </a:buClr>
              <a:buSzPts val="1400"/>
              <a:buChar char="○"/>
              <a:defRPr>
                <a:solidFill>
                  <a:srgbClr val="002D62"/>
                </a:solidFill>
              </a:defRPr>
            </a:lvl2pPr>
            <a:lvl3pPr indent="-317500" lvl="2" marL="1371600">
              <a:spcBef>
                <a:spcPts val="0"/>
              </a:spcBef>
              <a:spcAft>
                <a:spcPts val="0"/>
              </a:spcAft>
              <a:buClr>
                <a:srgbClr val="002D62"/>
              </a:buClr>
              <a:buSzPts val="1400"/>
              <a:buChar char="■"/>
              <a:defRPr>
                <a:solidFill>
                  <a:srgbClr val="002D62"/>
                </a:solidFill>
              </a:defRPr>
            </a:lvl3pPr>
            <a:lvl4pPr indent="-317500" lvl="3" marL="1828800">
              <a:spcBef>
                <a:spcPts val="0"/>
              </a:spcBef>
              <a:spcAft>
                <a:spcPts val="0"/>
              </a:spcAft>
              <a:buClr>
                <a:srgbClr val="002D62"/>
              </a:buClr>
              <a:buSzPts val="1400"/>
              <a:buChar char="●"/>
              <a:defRPr>
                <a:solidFill>
                  <a:srgbClr val="002D62"/>
                </a:solidFill>
              </a:defRPr>
            </a:lvl4pPr>
            <a:lvl5pPr indent="-317500" lvl="4" marL="2286000">
              <a:spcBef>
                <a:spcPts val="0"/>
              </a:spcBef>
              <a:spcAft>
                <a:spcPts val="0"/>
              </a:spcAft>
              <a:buClr>
                <a:srgbClr val="002D62"/>
              </a:buClr>
              <a:buSzPts val="1400"/>
              <a:buChar char="○"/>
              <a:defRPr>
                <a:solidFill>
                  <a:srgbClr val="002D62"/>
                </a:solidFill>
              </a:defRPr>
            </a:lvl5pPr>
            <a:lvl6pPr indent="-317500" lvl="5" marL="2743200">
              <a:spcBef>
                <a:spcPts val="0"/>
              </a:spcBef>
              <a:spcAft>
                <a:spcPts val="0"/>
              </a:spcAft>
              <a:buClr>
                <a:srgbClr val="002D62"/>
              </a:buClr>
              <a:buSzPts val="1400"/>
              <a:buChar char="■"/>
              <a:defRPr>
                <a:solidFill>
                  <a:srgbClr val="002D62"/>
                </a:solidFill>
              </a:defRPr>
            </a:lvl6pPr>
            <a:lvl7pPr indent="-317500" lvl="6" marL="3200400">
              <a:spcBef>
                <a:spcPts val="0"/>
              </a:spcBef>
              <a:spcAft>
                <a:spcPts val="0"/>
              </a:spcAft>
              <a:buClr>
                <a:srgbClr val="002D62"/>
              </a:buClr>
              <a:buSzPts val="1400"/>
              <a:buChar char="●"/>
              <a:defRPr>
                <a:solidFill>
                  <a:srgbClr val="002D62"/>
                </a:solidFill>
              </a:defRPr>
            </a:lvl7pPr>
            <a:lvl8pPr indent="-317500" lvl="7" marL="3657600">
              <a:spcBef>
                <a:spcPts val="0"/>
              </a:spcBef>
              <a:spcAft>
                <a:spcPts val="0"/>
              </a:spcAft>
              <a:buClr>
                <a:srgbClr val="002D62"/>
              </a:buClr>
              <a:buSzPts val="1400"/>
              <a:buChar char="○"/>
              <a:defRPr>
                <a:solidFill>
                  <a:srgbClr val="002D62"/>
                </a:solidFill>
              </a:defRPr>
            </a:lvl8pPr>
            <a:lvl9pPr indent="-317500" lvl="8" marL="4114800">
              <a:spcBef>
                <a:spcPts val="0"/>
              </a:spcBef>
              <a:spcAft>
                <a:spcPts val="0"/>
              </a:spcAft>
              <a:buClr>
                <a:srgbClr val="002D62"/>
              </a:buClr>
              <a:buSzPts val="1400"/>
              <a:buChar char="■"/>
              <a:defRPr>
                <a:solidFill>
                  <a:srgbClr val="002D62"/>
                </a:solidFill>
              </a:defRPr>
            </a:lvl9pPr>
          </a:lstStyl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range claire - 8 1">
  <p:cSld name="TITLE_1_1_1_1_1_1_1_1_1_1_1">
    <p:bg>
      <p:bgPr>
        <a:solidFill>
          <a:schemeClr val="lt1"/>
        </a:solidFill>
      </p:bgPr>
    </p:bg>
    <p:spTree>
      <p:nvGrpSpPr>
        <p:cNvPr id="63" name="Shape 63"/>
        <p:cNvGrpSpPr/>
        <p:nvPr/>
      </p:nvGrpSpPr>
      <p:grpSpPr>
        <a:xfrm>
          <a:off x="0" y="0"/>
          <a:ext cx="0" cy="0"/>
          <a:chOff x="0" y="0"/>
          <a:chExt cx="0" cy="0"/>
        </a:xfrm>
      </p:grpSpPr>
      <p:sp>
        <p:nvSpPr>
          <p:cNvPr id="64" name="Google Shape;64;p14"/>
          <p:cNvSpPr/>
          <p:nvPr/>
        </p:nvSpPr>
        <p:spPr>
          <a:xfrm flipH="1" rot="-1033734">
            <a:off x="6719056" y="-69281"/>
            <a:ext cx="2880744" cy="5417385"/>
          </a:xfrm>
          <a:custGeom>
            <a:rect b="b" l="l" r="r" t="t"/>
            <a:pathLst>
              <a:path extrusionOk="0" h="7211571" w="3834819">
                <a:moveTo>
                  <a:pt x="220459" y="454090"/>
                </a:moveTo>
                <a:lnTo>
                  <a:pt x="1675267" y="0"/>
                </a:lnTo>
                <a:lnTo>
                  <a:pt x="1640312" y="108417"/>
                </a:lnTo>
                <a:cubicBezTo>
                  <a:pt x="956879" y="2424901"/>
                  <a:pt x="1772778" y="4978283"/>
                  <a:pt x="3756426" y="6454918"/>
                </a:cubicBezTo>
                <a:lnTo>
                  <a:pt x="3834819" y="6510246"/>
                </a:lnTo>
                <a:lnTo>
                  <a:pt x="1587924" y="7211571"/>
                </a:lnTo>
                <a:lnTo>
                  <a:pt x="1364218" y="6889794"/>
                </a:lnTo>
                <a:cubicBezTo>
                  <a:pt x="190158" y="5109782"/>
                  <a:pt x="-257296" y="2921319"/>
                  <a:pt x="143904" y="809046"/>
                </a:cubicBezTo>
                <a:close/>
              </a:path>
            </a:pathLst>
          </a:custGeom>
          <a:gradFill>
            <a:gsLst>
              <a:gs pos="0">
                <a:srgbClr val="FFAC00"/>
              </a:gs>
              <a:gs pos="100000">
                <a:schemeClr val="lt1"/>
              </a:gs>
            </a:gsLst>
            <a:lin ang="3001153" scaled="0"/>
          </a:gra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None/>
            </a:pPr>
            <a:r>
              <a:t/>
            </a:r>
            <a:endParaRPr b="0" i="0" sz="1100" u="none" cap="none" strike="noStrike">
              <a:solidFill>
                <a:srgbClr val="000000"/>
              </a:solidFill>
              <a:latin typeface="Arial"/>
              <a:ea typeface="Arial"/>
              <a:cs typeface="Arial"/>
              <a:sym typeface="Arial"/>
            </a:endParaRPr>
          </a:p>
        </p:txBody>
      </p:sp>
      <p:sp>
        <p:nvSpPr>
          <p:cNvPr id="65" name="Google Shape;65;p14"/>
          <p:cNvSpPr txBox="1"/>
          <p:nvPr/>
        </p:nvSpPr>
        <p:spPr>
          <a:xfrm>
            <a:off x="8626827" y="4754925"/>
            <a:ext cx="517200" cy="2739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fld id="{00000000-1234-1234-1234-123412341234}" type="slidenum">
              <a:rPr b="1" lang="en-GB" sz="800">
                <a:solidFill>
                  <a:srgbClr val="002D62"/>
                </a:solidFill>
              </a:rPr>
              <a:t>‹#›</a:t>
            </a:fld>
            <a:endParaRPr b="1" sz="800">
              <a:solidFill>
                <a:srgbClr val="002D62"/>
              </a:solidFill>
            </a:endParaRPr>
          </a:p>
        </p:txBody>
      </p:sp>
      <p:grpSp>
        <p:nvGrpSpPr>
          <p:cNvPr id="66" name="Google Shape;66;p14"/>
          <p:cNvGrpSpPr/>
          <p:nvPr/>
        </p:nvGrpSpPr>
        <p:grpSpPr>
          <a:xfrm>
            <a:off x="7940154" y="4801506"/>
            <a:ext cx="686661" cy="174005"/>
            <a:chOff x="5486400" y="2551113"/>
            <a:chExt cx="2949575" cy="722312"/>
          </a:xfrm>
        </p:grpSpPr>
        <p:sp>
          <p:nvSpPr>
            <p:cNvPr id="67" name="Google Shape;67;p14"/>
            <p:cNvSpPr/>
            <p:nvPr/>
          </p:nvSpPr>
          <p:spPr>
            <a:xfrm>
              <a:off x="5486400" y="2551113"/>
              <a:ext cx="723900" cy="722312"/>
            </a:xfrm>
            <a:custGeom>
              <a:rect b="b" l="l" r="r" t="t"/>
              <a:pathLst>
                <a:path extrusionOk="0" h="278" w="278">
                  <a:moveTo>
                    <a:pt x="278" y="139"/>
                  </a:moveTo>
                  <a:cubicBezTo>
                    <a:pt x="278" y="216"/>
                    <a:pt x="216" y="278"/>
                    <a:pt x="139" y="278"/>
                  </a:cubicBezTo>
                  <a:cubicBezTo>
                    <a:pt x="62" y="278"/>
                    <a:pt x="0" y="216"/>
                    <a:pt x="0" y="139"/>
                  </a:cubicBezTo>
                  <a:cubicBezTo>
                    <a:pt x="0" y="62"/>
                    <a:pt x="62" y="0"/>
                    <a:pt x="139" y="0"/>
                  </a:cubicBezTo>
                  <a:cubicBezTo>
                    <a:pt x="216" y="0"/>
                    <a:pt x="278" y="62"/>
                    <a:pt x="278" y="139"/>
                  </a:cubicBezTo>
                  <a:close/>
                  <a:moveTo>
                    <a:pt x="169" y="152"/>
                  </a:moveTo>
                  <a:cubicBezTo>
                    <a:pt x="174" y="173"/>
                    <a:pt x="157" y="199"/>
                    <a:pt x="139" y="218"/>
                  </a:cubicBezTo>
                  <a:cubicBezTo>
                    <a:pt x="194" y="218"/>
                    <a:pt x="238" y="174"/>
                    <a:pt x="238" y="120"/>
                  </a:cubicBezTo>
                  <a:cubicBezTo>
                    <a:pt x="238" y="65"/>
                    <a:pt x="193" y="21"/>
                    <a:pt x="139" y="21"/>
                  </a:cubicBezTo>
                  <a:cubicBezTo>
                    <a:pt x="84" y="21"/>
                    <a:pt x="40" y="65"/>
                    <a:pt x="40" y="120"/>
                  </a:cubicBezTo>
                  <a:cubicBezTo>
                    <a:pt x="40" y="174"/>
                    <a:pt x="84" y="218"/>
                    <a:pt x="138" y="218"/>
                  </a:cubicBezTo>
                  <a:cubicBezTo>
                    <a:pt x="121" y="199"/>
                    <a:pt x="104" y="173"/>
                    <a:pt x="108" y="152"/>
                  </a:cubicBezTo>
                  <a:cubicBezTo>
                    <a:pt x="112" y="130"/>
                    <a:pt x="128" y="123"/>
                    <a:pt x="139" y="123"/>
                  </a:cubicBezTo>
                  <a:cubicBezTo>
                    <a:pt x="149" y="123"/>
                    <a:pt x="166" y="130"/>
                    <a:pt x="169" y="152"/>
                  </a:cubicBez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68" name="Google Shape;68;p14"/>
            <p:cNvSpPr/>
            <p:nvPr/>
          </p:nvSpPr>
          <p:spPr>
            <a:xfrm>
              <a:off x="7126288" y="2743200"/>
              <a:ext cx="396875" cy="385762"/>
            </a:xfrm>
            <a:custGeom>
              <a:rect b="b" l="l" r="r" t="t"/>
              <a:pathLst>
                <a:path extrusionOk="0" h="148" w="152">
                  <a:moveTo>
                    <a:pt x="78" y="148"/>
                  </a:moveTo>
                  <a:cubicBezTo>
                    <a:pt x="57" y="148"/>
                    <a:pt x="37" y="143"/>
                    <a:pt x="25" y="134"/>
                  </a:cubicBezTo>
                  <a:cubicBezTo>
                    <a:pt x="9" y="123"/>
                    <a:pt x="0" y="102"/>
                    <a:pt x="0" y="75"/>
                  </a:cubicBezTo>
                  <a:cubicBezTo>
                    <a:pt x="0" y="24"/>
                    <a:pt x="25" y="0"/>
                    <a:pt x="76" y="0"/>
                  </a:cubicBezTo>
                  <a:cubicBezTo>
                    <a:pt x="127" y="0"/>
                    <a:pt x="152" y="24"/>
                    <a:pt x="152" y="76"/>
                  </a:cubicBezTo>
                  <a:cubicBezTo>
                    <a:pt x="152" y="123"/>
                    <a:pt x="127" y="148"/>
                    <a:pt x="78" y="148"/>
                  </a:cubicBezTo>
                  <a:close/>
                  <a:moveTo>
                    <a:pt x="76" y="24"/>
                  </a:moveTo>
                  <a:cubicBezTo>
                    <a:pt x="48" y="24"/>
                    <a:pt x="36" y="39"/>
                    <a:pt x="36" y="74"/>
                  </a:cubicBezTo>
                  <a:cubicBezTo>
                    <a:pt x="36" y="108"/>
                    <a:pt x="49" y="124"/>
                    <a:pt x="76" y="124"/>
                  </a:cubicBezTo>
                  <a:cubicBezTo>
                    <a:pt x="104" y="124"/>
                    <a:pt x="116" y="108"/>
                    <a:pt x="116" y="73"/>
                  </a:cubicBezTo>
                  <a:cubicBezTo>
                    <a:pt x="116" y="40"/>
                    <a:pt x="103" y="24"/>
                    <a:pt x="76" y="24"/>
                  </a:cubicBez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69" name="Google Shape;69;p14"/>
            <p:cNvSpPr/>
            <p:nvPr/>
          </p:nvSpPr>
          <p:spPr>
            <a:xfrm>
              <a:off x="7588250" y="2755900"/>
              <a:ext cx="260350" cy="361950"/>
            </a:xfrm>
            <a:custGeom>
              <a:rect b="b" l="l" r="r" t="t"/>
              <a:pathLst>
                <a:path extrusionOk="0" h="139" w="100">
                  <a:moveTo>
                    <a:pt x="72" y="115"/>
                  </a:moveTo>
                  <a:cubicBezTo>
                    <a:pt x="52" y="115"/>
                    <a:pt x="45" y="113"/>
                    <a:pt x="40" y="109"/>
                  </a:cubicBezTo>
                  <a:cubicBezTo>
                    <a:pt x="35" y="104"/>
                    <a:pt x="33" y="101"/>
                    <a:pt x="33" y="87"/>
                  </a:cubicBezTo>
                  <a:cubicBezTo>
                    <a:pt x="33" y="14"/>
                    <a:pt x="33" y="14"/>
                    <a:pt x="33" y="14"/>
                  </a:cubicBezTo>
                  <a:cubicBezTo>
                    <a:pt x="33" y="6"/>
                    <a:pt x="26" y="0"/>
                    <a:pt x="19" y="0"/>
                  </a:cubicBezTo>
                  <a:cubicBezTo>
                    <a:pt x="0" y="0"/>
                    <a:pt x="0" y="0"/>
                    <a:pt x="0" y="0"/>
                  </a:cubicBezTo>
                  <a:cubicBezTo>
                    <a:pt x="0" y="78"/>
                    <a:pt x="0" y="78"/>
                    <a:pt x="0" y="78"/>
                  </a:cubicBezTo>
                  <a:cubicBezTo>
                    <a:pt x="0" y="103"/>
                    <a:pt x="2" y="114"/>
                    <a:pt x="11" y="123"/>
                  </a:cubicBezTo>
                  <a:cubicBezTo>
                    <a:pt x="20" y="134"/>
                    <a:pt x="34" y="139"/>
                    <a:pt x="56" y="139"/>
                  </a:cubicBezTo>
                  <a:cubicBezTo>
                    <a:pt x="100" y="139"/>
                    <a:pt x="100" y="139"/>
                    <a:pt x="100" y="139"/>
                  </a:cubicBezTo>
                  <a:cubicBezTo>
                    <a:pt x="100" y="115"/>
                    <a:pt x="100" y="115"/>
                    <a:pt x="100" y="115"/>
                  </a:cubicBezTo>
                  <a:lnTo>
                    <a:pt x="72" y="115"/>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70" name="Google Shape;70;p14"/>
            <p:cNvSpPr/>
            <p:nvPr/>
          </p:nvSpPr>
          <p:spPr>
            <a:xfrm>
              <a:off x="8029575" y="2755900"/>
              <a:ext cx="406400" cy="361950"/>
            </a:xfrm>
            <a:custGeom>
              <a:rect b="b" l="l" r="r" t="t"/>
              <a:pathLst>
                <a:path extrusionOk="0" h="139" w="156">
                  <a:moveTo>
                    <a:pt x="96" y="0"/>
                  </a:moveTo>
                  <a:cubicBezTo>
                    <a:pt x="74" y="0"/>
                    <a:pt x="74" y="0"/>
                    <a:pt x="74" y="0"/>
                  </a:cubicBezTo>
                  <a:cubicBezTo>
                    <a:pt x="65" y="0"/>
                    <a:pt x="58" y="5"/>
                    <a:pt x="55" y="12"/>
                  </a:cubicBezTo>
                  <a:cubicBezTo>
                    <a:pt x="0" y="139"/>
                    <a:pt x="0" y="139"/>
                    <a:pt x="0" y="139"/>
                  </a:cubicBezTo>
                  <a:cubicBezTo>
                    <a:pt x="22" y="139"/>
                    <a:pt x="22" y="139"/>
                    <a:pt x="22" y="139"/>
                  </a:cubicBezTo>
                  <a:cubicBezTo>
                    <a:pt x="31" y="139"/>
                    <a:pt x="38" y="134"/>
                    <a:pt x="41" y="127"/>
                  </a:cubicBezTo>
                  <a:cubicBezTo>
                    <a:pt x="50" y="107"/>
                    <a:pt x="50" y="107"/>
                    <a:pt x="50" y="107"/>
                  </a:cubicBezTo>
                  <a:cubicBezTo>
                    <a:pt x="106" y="107"/>
                    <a:pt x="106" y="107"/>
                    <a:pt x="106" y="107"/>
                  </a:cubicBezTo>
                  <a:cubicBezTo>
                    <a:pt x="115" y="127"/>
                    <a:pt x="115" y="127"/>
                    <a:pt x="115" y="127"/>
                  </a:cubicBezTo>
                  <a:cubicBezTo>
                    <a:pt x="118" y="134"/>
                    <a:pt x="125" y="139"/>
                    <a:pt x="134" y="139"/>
                  </a:cubicBezTo>
                  <a:cubicBezTo>
                    <a:pt x="156" y="139"/>
                    <a:pt x="156" y="139"/>
                    <a:pt x="156" y="139"/>
                  </a:cubicBezTo>
                  <a:lnTo>
                    <a:pt x="96" y="0"/>
                  </a:lnTo>
                  <a:close/>
                  <a:moveTo>
                    <a:pt x="57" y="82"/>
                  </a:moveTo>
                  <a:cubicBezTo>
                    <a:pt x="78" y="34"/>
                    <a:pt x="78" y="34"/>
                    <a:pt x="78" y="34"/>
                  </a:cubicBezTo>
                  <a:cubicBezTo>
                    <a:pt x="99" y="82"/>
                    <a:pt x="99" y="82"/>
                    <a:pt x="99" y="82"/>
                  </a:cubicBezTo>
                  <a:lnTo>
                    <a:pt x="57" y="82"/>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71" name="Google Shape;71;p14"/>
            <p:cNvSpPr/>
            <p:nvPr/>
          </p:nvSpPr>
          <p:spPr>
            <a:xfrm>
              <a:off x="7902575" y="2755900"/>
              <a:ext cx="84137" cy="361950"/>
            </a:xfrm>
            <a:custGeom>
              <a:rect b="b" l="l" r="r" t="t"/>
              <a:pathLst>
                <a:path extrusionOk="0" h="139" w="32">
                  <a:moveTo>
                    <a:pt x="14" y="0"/>
                  </a:moveTo>
                  <a:cubicBezTo>
                    <a:pt x="6" y="0"/>
                    <a:pt x="0" y="6"/>
                    <a:pt x="0" y="14"/>
                  </a:cubicBezTo>
                  <a:cubicBezTo>
                    <a:pt x="0" y="139"/>
                    <a:pt x="0" y="139"/>
                    <a:pt x="0" y="139"/>
                  </a:cubicBezTo>
                  <a:cubicBezTo>
                    <a:pt x="18" y="139"/>
                    <a:pt x="18" y="139"/>
                    <a:pt x="18" y="139"/>
                  </a:cubicBezTo>
                  <a:cubicBezTo>
                    <a:pt x="25" y="139"/>
                    <a:pt x="32" y="133"/>
                    <a:pt x="32" y="126"/>
                  </a:cubicBezTo>
                  <a:cubicBezTo>
                    <a:pt x="32" y="0"/>
                    <a:pt x="32" y="0"/>
                    <a:pt x="32" y="0"/>
                  </a:cubicBezTo>
                  <a:lnTo>
                    <a:pt x="14" y="0"/>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72" name="Google Shape;72;p14"/>
            <p:cNvSpPr/>
            <p:nvPr/>
          </p:nvSpPr>
          <p:spPr>
            <a:xfrm>
              <a:off x="6324600" y="2755900"/>
              <a:ext cx="406400" cy="361950"/>
            </a:xfrm>
            <a:custGeom>
              <a:rect b="b" l="l" r="r" t="t"/>
              <a:pathLst>
                <a:path extrusionOk="0" h="139" w="156">
                  <a:moveTo>
                    <a:pt x="132" y="0"/>
                  </a:moveTo>
                  <a:cubicBezTo>
                    <a:pt x="123" y="0"/>
                    <a:pt x="116" y="5"/>
                    <a:pt x="113" y="12"/>
                  </a:cubicBezTo>
                  <a:cubicBezTo>
                    <a:pt x="78" y="98"/>
                    <a:pt x="78" y="98"/>
                    <a:pt x="78" y="98"/>
                  </a:cubicBezTo>
                  <a:cubicBezTo>
                    <a:pt x="42" y="13"/>
                    <a:pt x="42" y="13"/>
                    <a:pt x="42" y="13"/>
                  </a:cubicBezTo>
                  <a:cubicBezTo>
                    <a:pt x="39" y="5"/>
                    <a:pt x="31" y="0"/>
                    <a:pt x="23" y="0"/>
                  </a:cubicBezTo>
                  <a:cubicBezTo>
                    <a:pt x="0" y="0"/>
                    <a:pt x="0" y="0"/>
                    <a:pt x="0" y="0"/>
                  </a:cubicBezTo>
                  <a:cubicBezTo>
                    <a:pt x="62" y="139"/>
                    <a:pt x="62" y="139"/>
                    <a:pt x="62" y="139"/>
                  </a:cubicBezTo>
                  <a:cubicBezTo>
                    <a:pt x="80" y="139"/>
                    <a:pt x="80" y="139"/>
                    <a:pt x="80" y="139"/>
                  </a:cubicBezTo>
                  <a:cubicBezTo>
                    <a:pt x="88" y="139"/>
                    <a:pt x="95" y="134"/>
                    <a:pt x="99" y="128"/>
                  </a:cubicBezTo>
                  <a:cubicBezTo>
                    <a:pt x="156" y="0"/>
                    <a:pt x="156" y="0"/>
                    <a:pt x="156" y="0"/>
                  </a:cubicBezTo>
                  <a:lnTo>
                    <a:pt x="132" y="0"/>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73" name="Google Shape;73;p14"/>
            <p:cNvSpPr/>
            <p:nvPr/>
          </p:nvSpPr>
          <p:spPr>
            <a:xfrm>
              <a:off x="6751638" y="2755900"/>
              <a:ext cx="312737" cy="361950"/>
            </a:xfrm>
            <a:custGeom>
              <a:rect b="b" l="l" r="r" t="t"/>
              <a:pathLst>
                <a:path extrusionOk="0" h="139" w="120">
                  <a:moveTo>
                    <a:pt x="0" y="71"/>
                  </a:moveTo>
                  <a:cubicBezTo>
                    <a:pt x="0" y="85"/>
                    <a:pt x="4" y="121"/>
                    <a:pt x="37" y="135"/>
                  </a:cubicBezTo>
                  <a:cubicBezTo>
                    <a:pt x="45" y="138"/>
                    <a:pt x="53" y="139"/>
                    <a:pt x="65" y="139"/>
                  </a:cubicBezTo>
                  <a:cubicBezTo>
                    <a:pt x="120" y="139"/>
                    <a:pt x="120" y="139"/>
                    <a:pt x="120" y="139"/>
                  </a:cubicBezTo>
                  <a:cubicBezTo>
                    <a:pt x="120" y="115"/>
                    <a:pt x="120" y="115"/>
                    <a:pt x="120" y="115"/>
                  </a:cubicBezTo>
                  <a:cubicBezTo>
                    <a:pt x="120" y="115"/>
                    <a:pt x="78" y="115"/>
                    <a:pt x="78" y="115"/>
                  </a:cubicBezTo>
                  <a:cubicBezTo>
                    <a:pt x="58" y="114"/>
                    <a:pt x="47" y="110"/>
                    <a:pt x="41" y="99"/>
                  </a:cubicBezTo>
                  <a:cubicBezTo>
                    <a:pt x="39" y="95"/>
                    <a:pt x="38" y="89"/>
                    <a:pt x="37" y="83"/>
                  </a:cubicBezTo>
                  <a:cubicBezTo>
                    <a:pt x="37" y="82"/>
                    <a:pt x="37" y="82"/>
                    <a:pt x="37" y="82"/>
                  </a:cubicBezTo>
                  <a:cubicBezTo>
                    <a:pt x="117" y="82"/>
                    <a:pt x="117" y="82"/>
                    <a:pt x="117" y="82"/>
                  </a:cubicBezTo>
                  <a:cubicBezTo>
                    <a:pt x="117" y="58"/>
                    <a:pt x="117" y="58"/>
                    <a:pt x="117" y="58"/>
                  </a:cubicBezTo>
                  <a:cubicBezTo>
                    <a:pt x="37" y="58"/>
                    <a:pt x="37" y="58"/>
                    <a:pt x="37" y="58"/>
                  </a:cubicBezTo>
                  <a:cubicBezTo>
                    <a:pt x="37" y="57"/>
                    <a:pt x="37" y="57"/>
                    <a:pt x="37" y="57"/>
                  </a:cubicBezTo>
                  <a:cubicBezTo>
                    <a:pt x="38" y="50"/>
                    <a:pt x="39" y="45"/>
                    <a:pt x="41" y="40"/>
                  </a:cubicBezTo>
                  <a:cubicBezTo>
                    <a:pt x="47" y="29"/>
                    <a:pt x="58" y="25"/>
                    <a:pt x="78" y="25"/>
                  </a:cubicBezTo>
                  <a:cubicBezTo>
                    <a:pt x="78" y="25"/>
                    <a:pt x="120" y="25"/>
                    <a:pt x="120" y="25"/>
                  </a:cubicBezTo>
                  <a:cubicBezTo>
                    <a:pt x="120" y="0"/>
                    <a:pt x="120" y="0"/>
                    <a:pt x="120" y="0"/>
                  </a:cubicBezTo>
                  <a:cubicBezTo>
                    <a:pt x="65" y="0"/>
                    <a:pt x="65" y="0"/>
                    <a:pt x="65" y="0"/>
                  </a:cubicBezTo>
                  <a:cubicBezTo>
                    <a:pt x="53" y="0"/>
                    <a:pt x="45" y="1"/>
                    <a:pt x="37" y="4"/>
                  </a:cubicBezTo>
                  <a:cubicBezTo>
                    <a:pt x="4" y="18"/>
                    <a:pt x="0" y="55"/>
                    <a:pt x="0" y="69"/>
                  </a:cubicBezTo>
                  <a:lnTo>
                    <a:pt x="0" y="71"/>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sp>
        <p:nvSpPr>
          <p:cNvPr id="74" name="Google Shape;74;p14"/>
          <p:cNvSpPr txBox="1"/>
          <p:nvPr>
            <p:ph type="title"/>
          </p:nvPr>
        </p:nvSpPr>
        <p:spPr>
          <a:xfrm>
            <a:off x="0" y="0"/>
            <a:ext cx="8186400" cy="1141800"/>
          </a:xfrm>
          <a:prstGeom prst="rect">
            <a:avLst/>
          </a:prstGeom>
        </p:spPr>
        <p:txBody>
          <a:bodyPr anchorCtr="0" anchor="t" bIns="91425" lIns="504000" spcFirstLastPara="1" rIns="252000" wrap="square" tIns="504000">
            <a:normAutofit/>
          </a:bodyPr>
          <a:lstStyle>
            <a:lvl1pPr lvl="0">
              <a:spcBef>
                <a:spcPts val="0"/>
              </a:spcBef>
              <a:spcAft>
                <a:spcPts val="0"/>
              </a:spcAft>
              <a:buClr>
                <a:srgbClr val="002D62"/>
              </a:buClr>
              <a:buSzPts val="2500"/>
              <a:buFont typeface="Arial Black"/>
              <a:buNone/>
              <a:defRPr b="1" sz="2500">
                <a:solidFill>
                  <a:srgbClr val="002D62"/>
                </a:solidFill>
                <a:latin typeface="Arial Black"/>
                <a:ea typeface="Arial Black"/>
                <a:cs typeface="Arial Black"/>
                <a:sym typeface="Arial Black"/>
              </a:defRPr>
            </a:lvl1pPr>
            <a:lvl2pPr lvl="1">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2pPr>
            <a:lvl3pPr lvl="2">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3pPr>
            <a:lvl4pPr lvl="3">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4pPr>
            <a:lvl5pPr lvl="4">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5pPr>
            <a:lvl6pPr lvl="5">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6pPr>
            <a:lvl7pPr lvl="6">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7pPr>
            <a:lvl8pPr lvl="7">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8pPr>
            <a:lvl9pPr lvl="8">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9pPr>
          </a:lstStyle>
          <a:p/>
        </p:txBody>
      </p:sp>
      <p:sp>
        <p:nvSpPr>
          <p:cNvPr id="75" name="Google Shape;75;p14"/>
          <p:cNvSpPr txBox="1"/>
          <p:nvPr>
            <p:ph idx="1" type="body"/>
          </p:nvPr>
        </p:nvSpPr>
        <p:spPr>
          <a:xfrm>
            <a:off x="-8700" y="1410725"/>
            <a:ext cx="9144000" cy="2552700"/>
          </a:xfrm>
          <a:prstGeom prst="rect">
            <a:avLst/>
          </a:prstGeom>
        </p:spPr>
        <p:txBody>
          <a:bodyPr anchorCtr="0" anchor="t" bIns="91425" lIns="504000" spcFirstLastPara="1" rIns="504000" wrap="square" tIns="91425">
            <a:normAutofit/>
          </a:bodyPr>
          <a:lstStyle>
            <a:lvl1pPr indent="-342900" lvl="0" marL="457200">
              <a:spcBef>
                <a:spcPts val="0"/>
              </a:spcBef>
              <a:spcAft>
                <a:spcPts val="0"/>
              </a:spcAft>
              <a:buClr>
                <a:srgbClr val="002D62"/>
              </a:buClr>
              <a:buSzPts val="1800"/>
              <a:buChar char="●"/>
              <a:defRPr>
                <a:solidFill>
                  <a:srgbClr val="002D62"/>
                </a:solidFill>
              </a:defRPr>
            </a:lvl1pPr>
            <a:lvl2pPr indent="-317500" lvl="1" marL="914400">
              <a:spcBef>
                <a:spcPts val="0"/>
              </a:spcBef>
              <a:spcAft>
                <a:spcPts val="0"/>
              </a:spcAft>
              <a:buClr>
                <a:srgbClr val="002D62"/>
              </a:buClr>
              <a:buSzPts val="1400"/>
              <a:buChar char="○"/>
              <a:defRPr>
                <a:solidFill>
                  <a:srgbClr val="002D62"/>
                </a:solidFill>
              </a:defRPr>
            </a:lvl2pPr>
            <a:lvl3pPr indent="-317500" lvl="2" marL="1371600">
              <a:spcBef>
                <a:spcPts val="0"/>
              </a:spcBef>
              <a:spcAft>
                <a:spcPts val="0"/>
              </a:spcAft>
              <a:buClr>
                <a:srgbClr val="002D62"/>
              </a:buClr>
              <a:buSzPts val="1400"/>
              <a:buChar char="■"/>
              <a:defRPr>
                <a:solidFill>
                  <a:srgbClr val="002D62"/>
                </a:solidFill>
              </a:defRPr>
            </a:lvl3pPr>
            <a:lvl4pPr indent="-317500" lvl="3" marL="1828800">
              <a:spcBef>
                <a:spcPts val="0"/>
              </a:spcBef>
              <a:spcAft>
                <a:spcPts val="0"/>
              </a:spcAft>
              <a:buClr>
                <a:srgbClr val="002D62"/>
              </a:buClr>
              <a:buSzPts val="1400"/>
              <a:buChar char="●"/>
              <a:defRPr>
                <a:solidFill>
                  <a:srgbClr val="002D62"/>
                </a:solidFill>
              </a:defRPr>
            </a:lvl4pPr>
            <a:lvl5pPr indent="-317500" lvl="4" marL="2286000">
              <a:spcBef>
                <a:spcPts val="0"/>
              </a:spcBef>
              <a:spcAft>
                <a:spcPts val="0"/>
              </a:spcAft>
              <a:buClr>
                <a:srgbClr val="002D62"/>
              </a:buClr>
              <a:buSzPts val="1400"/>
              <a:buChar char="○"/>
              <a:defRPr>
                <a:solidFill>
                  <a:srgbClr val="002D62"/>
                </a:solidFill>
              </a:defRPr>
            </a:lvl5pPr>
            <a:lvl6pPr indent="-317500" lvl="5" marL="2743200">
              <a:spcBef>
                <a:spcPts val="0"/>
              </a:spcBef>
              <a:spcAft>
                <a:spcPts val="0"/>
              </a:spcAft>
              <a:buClr>
                <a:srgbClr val="002D62"/>
              </a:buClr>
              <a:buSzPts val="1400"/>
              <a:buChar char="■"/>
              <a:defRPr>
                <a:solidFill>
                  <a:srgbClr val="002D62"/>
                </a:solidFill>
              </a:defRPr>
            </a:lvl6pPr>
            <a:lvl7pPr indent="-317500" lvl="6" marL="3200400">
              <a:spcBef>
                <a:spcPts val="0"/>
              </a:spcBef>
              <a:spcAft>
                <a:spcPts val="0"/>
              </a:spcAft>
              <a:buClr>
                <a:srgbClr val="002D62"/>
              </a:buClr>
              <a:buSzPts val="1400"/>
              <a:buChar char="●"/>
              <a:defRPr>
                <a:solidFill>
                  <a:srgbClr val="002D62"/>
                </a:solidFill>
              </a:defRPr>
            </a:lvl7pPr>
            <a:lvl8pPr indent="-317500" lvl="7" marL="3657600">
              <a:spcBef>
                <a:spcPts val="0"/>
              </a:spcBef>
              <a:spcAft>
                <a:spcPts val="0"/>
              </a:spcAft>
              <a:buClr>
                <a:srgbClr val="002D62"/>
              </a:buClr>
              <a:buSzPts val="1400"/>
              <a:buChar char="○"/>
              <a:defRPr>
                <a:solidFill>
                  <a:srgbClr val="002D62"/>
                </a:solidFill>
              </a:defRPr>
            </a:lvl8pPr>
            <a:lvl9pPr indent="-317500" lvl="8" marL="4114800">
              <a:spcBef>
                <a:spcPts val="0"/>
              </a:spcBef>
              <a:spcAft>
                <a:spcPts val="0"/>
              </a:spcAft>
              <a:buClr>
                <a:srgbClr val="002D62"/>
              </a:buClr>
              <a:buSzPts val="1400"/>
              <a:buChar char="■"/>
              <a:defRPr>
                <a:solidFill>
                  <a:srgbClr val="002D62"/>
                </a:solidFill>
              </a:defRPr>
            </a:lvl9pPr>
          </a:lstStyle>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range claire - 1">
  <p:cSld name="TITLE_3_1_1">
    <p:bg>
      <p:bgPr>
        <a:solidFill>
          <a:schemeClr val="lt1"/>
        </a:solidFill>
      </p:bgPr>
    </p:bg>
    <p:spTree>
      <p:nvGrpSpPr>
        <p:cNvPr id="76" name="Shape 76"/>
        <p:cNvGrpSpPr/>
        <p:nvPr/>
      </p:nvGrpSpPr>
      <p:grpSpPr>
        <a:xfrm>
          <a:off x="0" y="0"/>
          <a:ext cx="0" cy="0"/>
          <a:chOff x="0" y="0"/>
          <a:chExt cx="0" cy="0"/>
        </a:xfrm>
      </p:grpSpPr>
      <p:sp>
        <p:nvSpPr>
          <p:cNvPr id="77" name="Google Shape;77;p15"/>
          <p:cNvSpPr/>
          <p:nvPr/>
        </p:nvSpPr>
        <p:spPr>
          <a:xfrm rot="1033734">
            <a:off x="407456" y="-69281"/>
            <a:ext cx="2880744" cy="5417385"/>
          </a:xfrm>
          <a:custGeom>
            <a:rect b="b" l="l" r="r" t="t"/>
            <a:pathLst>
              <a:path extrusionOk="0" h="7211571" w="3834819">
                <a:moveTo>
                  <a:pt x="220459" y="454090"/>
                </a:moveTo>
                <a:lnTo>
                  <a:pt x="1675267" y="0"/>
                </a:lnTo>
                <a:lnTo>
                  <a:pt x="1640312" y="108417"/>
                </a:lnTo>
                <a:cubicBezTo>
                  <a:pt x="956879" y="2424901"/>
                  <a:pt x="1772778" y="4978283"/>
                  <a:pt x="3756426" y="6454918"/>
                </a:cubicBezTo>
                <a:lnTo>
                  <a:pt x="3834819" y="6510246"/>
                </a:lnTo>
                <a:lnTo>
                  <a:pt x="1587924" y="7211571"/>
                </a:lnTo>
                <a:lnTo>
                  <a:pt x="1364218" y="6889794"/>
                </a:lnTo>
                <a:cubicBezTo>
                  <a:pt x="190158" y="5109782"/>
                  <a:pt x="-257296" y="2921319"/>
                  <a:pt x="143904" y="809046"/>
                </a:cubicBezTo>
                <a:close/>
              </a:path>
            </a:pathLst>
          </a:custGeom>
          <a:gradFill>
            <a:gsLst>
              <a:gs pos="0">
                <a:schemeClr val="lt1"/>
              </a:gs>
              <a:gs pos="100000">
                <a:srgbClr val="FFAC00"/>
              </a:gs>
            </a:gsLst>
            <a:lin ang="3001153" scaled="0"/>
          </a:gra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None/>
            </a:pPr>
            <a:r>
              <a:t/>
            </a:r>
            <a:endParaRPr b="0" i="0" sz="1100" u="none" cap="none" strike="noStrike">
              <a:solidFill>
                <a:srgbClr val="000000"/>
              </a:solidFill>
              <a:latin typeface="Arial"/>
              <a:ea typeface="Arial"/>
              <a:cs typeface="Arial"/>
              <a:sym typeface="Arial"/>
            </a:endParaRPr>
          </a:p>
        </p:txBody>
      </p:sp>
      <p:sp>
        <p:nvSpPr>
          <p:cNvPr id="78" name="Google Shape;78;p15"/>
          <p:cNvSpPr txBox="1"/>
          <p:nvPr/>
        </p:nvSpPr>
        <p:spPr>
          <a:xfrm>
            <a:off x="8626827" y="4754925"/>
            <a:ext cx="517200" cy="2739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fld id="{00000000-1234-1234-1234-123412341234}" type="slidenum">
              <a:rPr b="1" lang="en-GB" sz="800">
                <a:solidFill>
                  <a:srgbClr val="002D62"/>
                </a:solidFill>
              </a:rPr>
              <a:t>‹#›</a:t>
            </a:fld>
            <a:endParaRPr b="1" sz="800">
              <a:solidFill>
                <a:srgbClr val="002D62"/>
              </a:solidFill>
            </a:endParaRPr>
          </a:p>
        </p:txBody>
      </p:sp>
      <p:grpSp>
        <p:nvGrpSpPr>
          <p:cNvPr id="79" name="Google Shape;79;p15"/>
          <p:cNvGrpSpPr/>
          <p:nvPr/>
        </p:nvGrpSpPr>
        <p:grpSpPr>
          <a:xfrm>
            <a:off x="7940154" y="4801506"/>
            <a:ext cx="686661" cy="174005"/>
            <a:chOff x="5486400" y="2551113"/>
            <a:chExt cx="2949575" cy="722312"/>
          </a:xfrm>
        </p:grpSpPr>
        <p:sp>
          <p:nvSpPr>
            <p:cNvPr id="80" name="Google Shape;80;p15"/>
            <p:cNvSpPr/>
            <p:nvPr/>
          </p:nvSpPr>
          <p:spPr>
            <a:xfrm>
              <a:off x="5486400" y="2551113"/>
              <a:ext cx="723900" cy="722312"/>
            </a:xfrm>
            <a:custGeom>
              <a:rect b="b" l="l" r="r" t="t"/>
              <a:pathLst>
                <a:path extrusionOk="0" h="278" w="278">
                  <a:moveTo>
                    <a:pt x="278" y="139"/>
                  </a:moveTo>
                  <a:cubicBezTo>
                    <a:pt x="278" y="216"/>
                    <a:pt x="216" y="278"/>
                    <a:pt x="139" y="278"/>
                  </a:cubicBezTo>
                  <a:cubicBezTo>
                    <a:pt x="62" y="278"/>
                    <a:pt x="0" y="216"/>
                    <a:pt x="0" y="139"/>
                  </a:cubicBezTo>
                  <a:cubicBezTo>
                    <a:pt x="0" y="62"/>
                    <a:pt x="62" y="0"/>
                    <a:pt x="139" y="0"/>
                  </a:cubicBezTo>
                  <a:cubicBezTo>
                    <a:pt x="216" y="0"/>
                    <a:pt x="278" y="62"/>
                    <a:pt x="278" y="139"/>
                  </a:cubicBezTo>
                  <a:close/>
                  <a:moveTo>
                    <a:pt x="169" y="152"/>
                  </a:moveTo>
                  <a:cubicBezTo>
                    <a:pt x="174" y="173"/>
                    <a:pt x="157" y="199"/>
                    <a:pt x="139" y="218"/>
                  </a:cubicBezTo>
                  <a:cubicBezTo>
                    <a:pt x="194" y="218"/>
                    <a:pt x="238" y="174"/>
                    <a:pt x="238" y="120"/>
                  </a:cubicBezTo>
                  <a:cubicBezTo>
                    <a:pt x="238" y="65"/>
                    <a:pt x="193" y="21"/>
                    <a:pt x="139" y="21"/>
                  </a:cubicBezTo>
                  <a:cubicBezTo>
                    <a:pt x="84" y="21"/>
                    <a:pt x="40" y="65"/>
                    <a:pt x="40" y="120"/>
                  </a:cubicBezTo>
                  <a:cubicBezTo>
                    <a:pt x="40" y="174"/>
                    <a:pt x="84" y="218"/>
                    <a:pt x="138" y="218"/>
                  </a:cubicBezTo>
                  <a:cubicBezTo>
                    <a:pt x="121" y="199"/>
                    <a:pt x="104" y="173"/>
                    <a:pt x="108" y="152"/>
                  </a:cubicBezTo>
                  <a:cubicBezTo>
                    <a:pt x="112" y="130"/>
                    <a:pt x="128" y="123"/>
                    <a:pt x="139" y="123"/>
                  </a:cubicBezTo>
                  <a:cubicBezTo>
                    <a:pt x="149" y="123"/>
                    <a:pt x="166" y="130"/>
                    <a:pt x="169" y="152"/>
                  </a:cubicBez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81" name="Google Shape;81;p15"/>
            <p:cNvSpPr/>
            <p:nvPr/>
          </p:nvSpPr>
          <p:spPr>
            <a:xfrm>
              <a:off x="7126288" y="2743200"/>
              <a:ext cx="396875" cy="385762"/>
            </a:xfrm>
            <a:custGeom>
              <a:rect b="b" l="l" r="r" t="t"/>
              <a:pathLst>
                <a:path extrusionOk="0" h="148" w="152">
                  <a:moveTo>
                    <a:pt x="78" y="148"/>
                  </a:moveTo>
                  <a:cubicBezTo>
                    <a:pt x="57" y="148"/>
                    <a:pt x="37" y="143"/>
                    <a:pt x="25" y="134"/>
                  </a:cubicBezTo>
                  <a:cubicBezTo>
                    <a:pt x="9" y="123"/>
                    <a:pt x="0" y="102"/>
                    <a:pt x="0" y="75"/>
                  </a:cubicBezTo>
                  <a:cubicBezTo>
                    <a:pt x="0" y="24"/>
                    <a:pt x="25" y="0"/>
                    <a:pt x="76" y="0"/>
                  </a:cubicBezTo>
                  <a:cubicBezTo>
                    <a:pt x="127" y="0"/>
                    <a:pt x="152" y="24"/>
                    <a:pt x="152" y="76"/>
                  </a:cubicBezTo>
                  <a:cubicBezTo>
                    <a:pt x="152" y="123"/>
                    <a:pt x="127" y="148"/>
                    <a:pt x="78" y="148"/>
                  </a:cubicBezTo>
                  <a:close/>
                  <a:moveTo>
                    <a:pt x="76" y="24"/>
                  </a:moveTo>
                  <a:cubicBezTo>
                    <a:pt x="48" y="24"/>
                    <a:pt x="36" y="39"/>
                    <a:pt x="36" y="74"/>
                  </a:cubicBezTo>
                  <a:cubicBezTo>
                    <a:pt x="36" y="108"/>
                    <a:pt x="49" y="124"/>
                    <a:pt x="76" y="124"/>
                  </a:cubicBezTo>
                  <a:cubicBezTo>
                    <a:pt x="104" y="124"/>
                    <a:pt x="116" y="108"/>
                    <a:pt x="116" y="73"/>
                  </a:cubicBezTo>
                  <a:cubicBezTo>
                    <a:pt x="116" y="40"/>
                    <a:pt x="103" y="24"/>
                    <a:pt x="76" y="24"/>
                  </a:cubicBez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82" name="Google Shape;82;p15"/>
            <p:cNvSpPr/>
            <p:nvPr/>
          </p:nvSpPr>
          <p:spPr>
            <a:xfrm>
              <a:off x="7588250" y="2755900"/>
              <a:ext cx="260350" cy="361950"/>
            </a:xfrm>
            <a:custGeom>
              <a:rect b="b" l="l" r="r" t="t"/>
              <a:pathLst>
                <a:path extrusionOk="0" h="139" w="100">
                  <a:moveTo>
                    <a:pt x="72" y="115"/>
                  </a:moveTo>
                  <a:cubicBezTo>
                    <a:pt x="52" y="115"/>
                    <a:pt x="45" y="113"/>
                    <a:pt x="40" y="109"/>
                  </a:cubicBezTo>
                  <a:cubicBezTo>
                    <a:pt x="35" y="104"/>
                    <a:pt x="33" y="101"/>
                    <a:pt x="33" y="87"/>
                  </a:cubicBezTo>
                  <a:cubicBezTo>
                    <a:pt x="33" y="14"/>
                    <a:pt x="33" y="14"/>
                    <a:pt x="33" y="14"/>
                  </a:cubicBezTo>
                  <a:cubicBezTo>
                    <a:pt x="33" y="6"/>
                    <a:pt x="26" y="0"/>
                    <a:pt x="19" y="0"/>
                  </a:cubicBezTo>
                  <a:cubicBezTo>
                    <a:pt x="0" y="0"/>
                    <a:pt x="0" y="0"/>
                    <a:pt x="0" y="0"/>
                  </a:cubicBezTo>
                  <a:cubicBezTo>
                    <a:pt x="0" y="78"/>
                    <a:pt x="0" y="78"/>
                    <a:pt x="0" y="78"/>
                  </a:cubicBezTo>
                  <a:cubicBezTo>
                    <a:pt x="0" y="103"/>
                    <a:pt x="2" y="114"/>
                    <a:pt x="11" y="123"/>
                  </a:cubicBezTo>
                  <a:cubicBezTo>
                    <a:pt x="20" y="134"/>
                    <a:pt x="34" y="139"/>
                    <a:pt x="56" y="139"/>
                  </a:cubicBezTo>
                  <a:cubicBezTo>
                    <a:pt x="100" y="139"/>
                    <a:pt x="100" y="139"/>
                    <a:pt x="100" y="139"/>
                  </a:cubicBezTo>
                  <a:cubicBezTo>
                    <a:pt x="100" y="115"/>
                    <a:pt x="100" y="115"/>
                    <a:pt x="100" y="115"/>
                  </a:cubicBezTo>
                  <a:lnTo>
                    <a:pt x="72" y="115"/>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83" name="Google Shape;83;p15"/>
            <p:cNvSpPr/>
            <p:nvPr/>
          </p:nvSpPr>
          <p:spPr>
            <a:xfrm>
              <a:off x="8029575" y="2755900"/>
              <a:ext cx="406400" cy="361950"/>
            </a:xfrm>
            <a:custGeom>
              <a:rect b="b" l="l" r="r" t="t"/>
              <a:pathLst>
                <a:path extrusionOk="0" h="139" w="156">
                  <a:moveTo>
                    <a:pt x="96" y="0"/>
                  </a:moveTo>
                  <a:cubicBezTo>
                    <a:pt x="74" y="0"/>
                    <a:pt x="74" y="0"/>
                    <a:pt x="74" y="0"/>
                  </a:cubicBezTo>
                  <a:cubicBezTo>
                    <a:pt x="65" y="0"/>
                    <a:pt x="58" y="5"/>
                    <a:pt x="55" y="12"/>
                  </a:cubicBezTo>
                  <a:cubicBezTo>
                    <a:pt x="0" y="139"/>
                    <a:pt x="0" y="139"/>
                    <a:pt x="0" y="139"/>
                  </a:cubicBezTo>
                  <a:cubicBezTo>
                    <a:pt x="22" y="139"/>
                    <a:pt x="22" y="139"/>
                    <a:pt x="22" y="139"/>
                  </a:cubicBezTo>
                  <a:cubicBezTo>
                    <a:pt x="31" y="139"/>
                    <a:pt x="38" y="134"/>
                    <a:pt x="41" y="127"/>
                  </a:cubicBezTo>
                  <a:cubicBezTo>
                    <a:pt x="50" y="107"/>
                    <a:pt x="50" y="107"/>
                    <a:pt x="50" y="107"/>
                  </a:cubicBezTo>
                  <a:cubicBezTo>
                    <a:pt x="106" y="107"/>
                    <a:pt x="106" y="107"/>
                    <a:pt x="106" y="107"/>
                  </a:cubicBezTo>
                  <a:cubicBezTo>
                    <a:pt x="115" y="127"/>
                    <a:pt x="115" y="127"/>
                    <a:pt x="115" y="127"/>
                  </a:cubicBezTo>
                  <a:cubicBezTo>
                    <a:pt x="118" y="134"/>
                    <a:pt x="125" y="139"/>
                    <a:pt x="134" y="139"/>
                  </a:cubicBezTo>
                  <a:cubicBezTo>
                    <a:pt x="156" y="139"/>
                    <a:pt x="156" y="139"/>
                    <a:pt x="156" y="139"/>
                  </a:cubicBezTo>
                  <a:lnTo>
                    <a:pt x="96" y="0"/>
                  </a:lnTo>
                  <a:close/>
                  <a:moveTo>
                    <a:pt x="57" y="82"/>
                  </a:moveTo>
                  <a:cubicBezTo>
                    <a:pt x="78" y="34"/>
                    <a:pt x="78" y="34"/>
                    <a:pt x="78" y="34"/>
                  </a:cubicBezTo>
                  <a:cubicBezTo>
                    <a:pt x="99" y="82"/>
                    <a:pt x="99" y="82"/>
                    <a:pt x="99" y="82"/>
                  </a:cubicBezTo>
                  <a:lnTo>
                    <a:pt x="57" y="82"/>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84" name="Google Shape;84;p15"/>
            <p:cNvSpPr/>
            <p:nvPr/>
          </p:nvSpPr>
          <p:spPr>
            <a:xfrm>
              <a:off x="7902575" y="2755900"/>
              <a:ext cx="84137" cy="361950"/>
            </a:xfrm>
            <a:custGeom>
              <a:rect b="b" l="l" r="r" t="t"/>
              <a:pathLst>
                <a:path extrusionOk="0" h="139" w="32">
                  <a:moveTo>
                    <a:pt x="14" y="0"/>
                  </a:moveTo>
                  <a:cubicBezTo>
                    <a:pt x="6" y="0"/>
                    <a:pt x="0" y="6"/>
                    <a:pt x="0" y="14"/>
                  </a:cubicBezTo>
                  <a:cubicBezTo>
                    <a:pt x="0" y="139"/>
                    <a:pt x="0" y="139"/>
                    <a:pt x="0" y="139"/>
                  </a:cubicBezTo>
                  <a:cubicBezTo>
                    <a:pt x="18" y="139"/>
                    <a:pt x="18" y="139"/>
                    <a:pt x="18" y="139"/>
                  </a:cubicBezTo>
                  <a:cubicBezTo>
                    <a:pt x="25" y="139"/>
                    <a:pt x="32" y="133"/>
                    <a:pt x="32" y="126"/>
                  </a:cubicBezTo>
                  <a:cubicBezTo>
                    <a:pt x="32" y="0"/>
                    <a:pt x="32" y="0"/>
                    <a:pt x="32" y="0"/>
                  </a:cubicBezTo>
                  <a:lnTo>
                    <a:pt x="14" y="0"/>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85" name="Google Shape;85;p15"/>
            <p:cNvSpPr/>
            <p:nvPr/>
          </p:nvSpPr>
          <p:spPr>
            <a:xfrm>
              <a:off x="6324600" y="2755900"/>
              <a:ext cx="406400" cy="361950"/>
            </a:xfrm>
            <a:custGeom>
              <a:rect b="b" l="l" r="r" t="t"/>
              <a:pathLst>
                <a:path extrusionOk="0" h="139" w="156">
                  <a:moveTo>
                    <a:pt x="132" y="0"/>
                  </a:moveTo>
                  <a:cubicBezTo>
                    <a:pt x="123" y="0"/>
                    <a:pt x="116" y="5"/>
                    <a:pt x="113" y="12"/>
                  </a:cubicBezTo>
                  <a:cubicBezTo>
                    <a:pt x="78" y="98"/>
                    <a:pt x="78" y="98"/>
                    <a:pt x="78" y="98"/>
                  </a:cubicBezTo>
                  <a:cubicBezTo>
                    <a:pt x="42" y="13"/>
                    <a:pt x="42" y="13"/>
                    <a:pt x="42" y="13"/>
                  </a:cubicBezTo>
                  <a:cubicBezTo>
                    <a:pt x="39" y="5"/>
                    <a:pt x="31" y="0"/>
                    <a:pt x="23" y="0"/>
                  </a:cubicBezTo>
                  <a:cubicBezTo>
                    <a:pt x="0" y="0"/>
                    <a:pt x="0" y="0"/>
                    <a:pt x="0" y="0"/>
                  </a:cubicBezTo>
                  <a:cubicBezTo>
                    <a:pt x="62" y="139"/>
                    <a:pt x="62" y="139"/>
                    <a:pt x="62" y="139"/>
                  </a:cubicBezTo>
                  <a:cubicBezTo>
                    <a:pt x="80" y="139"/>
                    <a:pt x="80" y="139"/>
                    <a:pt x="80" y="139"/>
                  </a:cubicBezTo>
                  <a:cubicBezTo>
                    <a:pt x="88" y="139"/>
                    <a:pt x="95" y="134"/>
                    <a:pt x="99" y="128"/>
                  </a:cubicBezTo>
                  <a:cubicBezTo>
                    <a:pt x="156" y="0"/>
                    <a:pt x="156" y="0"/>
                    <a:pt x="156" y="0"/>
                  </a:cubicBezTo>
                  <a:lnTo>
                    <a:pt x="132" y="0"/>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86" name="Google Shape;86;p15"/>
            <p:cNvSpPr/>
            <p:nvPr/>
          </p:nvSpPr>
          <p:spPr>
            <a:xfrm>
              <a:off x="6751638" y="2755900"/>
              <a:ext cx="312737" cy="361950"/>
            </a:xfrm>
            <a:custGeom>
              <a:rect b="b" l="l" r="r" t="t"/>
              <a:pathLst>
                <a:path extrusionOk="0" h="139" w="120">
                  <a:moveTo>
                    <a:pt x="0" y="71"/>
                  </a:moveTo>
                  <a:cubicBezTo>
                    <a:pt x="0" y="85"/>
                    <a:pt x="4" y="121"/>
                    <a:pt x="37" y="135"/>
                  </a:cubicBezTo>
                  <a:cubicBezTo>
                    <a:pt x="45" y="138"/>
                    <a:pt x="53" y="139"/>
                    <a:pt x="65" y="139"/>
                  </a:cubicBezTo>
                  <a:cubicBezTo>
                    <a:pt x="120" y="139"/>
                    <a:pt x="120" y="139"/>
                    <a:pt x="120" y="139"/>
                  </a:cubicBezTo>
                  <a:cubicBezTo>
                    <a:pt x="120" y="115"/>
                    <a:pt x="120" y="115"/>
                    <a:pt x="120" y="115"/>
                  </a:cubicBezTo>
                  <a:cubicBezTo>
                    <a:pt x="120" y="115"/>
                    <a:pt x="78" y="115"/>
                    <a:pt x="78" y="115"/>
                  </a:cubicBezTo>
                  <a:cubicBezTo>
                    <a:pt x="58" y="114"/>
                    <a:pt x="47" y="110"/>
                    <a:pt x="41" y="99"/>
                  </a:cubicBezTo>
                  <a:cubicBezTo>
                    <a:pt x="39" y="95"/>
                    <a:pt x="38" y="89"/>
                    <a:pt x="37" y="83"/>
                  </a:cubicBezTo>
                  <a:cubicBezTo>
                    <a:pt x="37" y="82"/>
                    <a:pt x="37" y="82"/>
                    <a:pt x="37" y="82"/>
                  </a:cubicBezTo>
                  <a:cubicBezTo>
                    <a:pt x="117" y="82"/>
                    <a:pt x="117" y="82"/>
                    <a:pt x="117" y="82"/>
                  </a:cubicBezTo>
                  <a:cubicBezTo>
                    <a:pt x="117" y="58"/>
                    <a:pt x="117" y="58"/>
                    <a:pt x="117" y="58"/>
                  </a:cubicBezTo>
                  <a:cubicBezTo>
                    <a:pt x="37" y="58"/>
                    <a:pt x="37" y="58"/>
                    <a:pt x="37" y="58"/>
                  </a:cubicBezTo>
                  <a:cubicBezTo>
                    <a:pt x="37" y="57"/>
                    <a:pt x="37" y="57"/>
                    <a:pt x="37" y="57"/>
                  </a:cubicBezTo>
                  <a:cubicBezTo>
                    <a:pt x="38" y="50"/>
                    <a:pt x="39" y="45"/>
                    <a:pt x="41" y="40"/>
                  </a:cubicBezTo>
                  <a:cubicBezTo>
                    <a:pt x="47" y="29"/>
                    <a:pt x="58" y="25"/>
                    <a:pt x="78" y="25"/>
                  </a:cubicBezTo>
                  <a:cubicBezTo>
                    <a:pt x="78" y="25"/>
                    <a:pt x="120" y="25"/>
                    <a:pt x="120" y="25"/>
                  </a:cubicBezTo>
                  <a:cubicBezTo>
                    <a:pt x="120" y="0"/>
                    <a:pt x="120" y="0"/>
                    <a:pt x="120" y="0"/>
                  </a:cubicBezTo>
                  <a:cubicBezTo>
                    <a:pt x="65" y="0"/>
                    <a:pt x="65" y="0"/>
                    <a:pt x="65" y="0"/>
                  </a:cubicBezTo>
                  <a:cubicBezTo>
                    <a:pt x="53" y="0"/>
                    <a:pt x="45" y="1"/>
                    <a:pt x="37" y="4"/>
                  </a:cubicBezTo>
                  <a:cubicBezTo>
                    <a:pt x="4" y="18"/>
                    <a:pt x="0" y="55"/>
                    <a:pt x="0" y="69"/>
                  </a:cubicBezTo>
                  <a:lnTo>
                    <a:pt x="0" y="71"/>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sp>
        <p:nvSpPr>
          <p:cNvPr id="87" name="Google Shape;87;p15"/>
          <p:cNvSpPr txBox="1"/>
          <p:nvPr>
            <p:ph type="title"/>
          </p:nvPr>
        </p:nvSpPr>
        <p:spPr>
          <a:xfrm>
            <a:off x="0" y="0"/>
            <a:ext cx="8186400" cy="1141800"/>
          </a:xfrm>
          <a:prstGeom prst="rect">
            <a:avLst/>
          </a:prstGeom>
        </p:spPr>
        <p:txBody>
          <a:bodyPr anchorCtr="0" anchor="t" bIns="91425" lIns="504000" spcFirstLastPara="1" rIns="252000" wrap="square" tIns="504000">
            <a:normAutofit/>
          </a:bodyPr>
          <a:lstStyle>
            <a:lvl1pPr lvl="0">
              <a:spcBef>
                <a:spcPts val="0"/>
              </a:spcBef>
              <a:spcAft>
                <a:spcPts val="0"/>
              </a:spcAft>
              <a:buClr>
                <a:srgbClr val="002D62"/>
              </a:buClr>
              <a:buSzPts val="2500"/>
              <a:buFont typeface="Arial Black"/>
              <a:buNone/>
              <a:defRPr b="1" sz="2500">
                <a:solidFill>
                  <a:srgbClr val="002D62"/>
                </a:solidFill>
                <a:latin typeface="Arial Black"/>
                <a:ea typeface="Arial Black"/>
                <a:cs typeface="Arial Black"/>
                <a:sym typeface="Arial Black"/>
              </a:defRPr>
            </a:lvl1pPr>
            <a:lvl2pPr lvl="1">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2pPr>
            <a:lvl3pPr lvl="2">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3pPr>
            <a:lvl4pPr lvl="3">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4pPr>
            <a:lvl5pPr lvl="4">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5pPr>
            <a:lvl6pPr lvl="5">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6pPr>
            <a:lvl7pPr lvl="6">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7pPr>
            <a:lvl8pPr lvl="7">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8pPr>
            <a:lvl9pPr lvl="8">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9pPr>
          </a:lstStyle>
          <a:p/>
        </p:txBody>
      </p:sp>
      <p:sp>
        <p:nvSpPr>
          <p:cNvPr id="88" name="Google Shape;88;p15"/>
          <p:cNvSpPr txBox="1"/>
          <p:nvPr>
            <p:ph idx="1" type="body"/>
          </p:nvPr>
        </p:nvSpPr>
        <p:spPr>
          <a:xfrm>
            <a:off x="-8700" y="1410725"/>
            <a:ext cx="9144000" cy="2552700"/>
          </a:xfrm>
          <a:prstGeom prst="rect">
            <a:avLst/>
          </a:prstGeom>
        </p:spPr>
        <p:txBody>
          <a:bodyPr anchorCtr="0" anchor="t" bIns="91425" lIns="504000" spcFirstLastPara="1" rIns="504000" wrap="square" tIns="91425">
            <a:normAutofit/>
          </a:bodyPr>
          <a:lstStyle>
            <a:lvl1pPr indent="-342900" lvl="0" marL="457200">
              <a:spcBef>
                <a:spcPts val="0"/>
              </a:spcBef>
              <a:spcAft>
                <a:spcPts val="0"/>
              </a:spcAft>
              <a:buClr>
                <a:srgbClr val="002D62"/>
              </a:buClr>
              <a:buSzPts val="1800"/>
              <a:buChar char="●"/>
              <a:defRPr>
                <a:solidFill>
                  <a:srgbClr val="002D62"/>
                </a:solidFill>
              </a:defRPr>
            </a:lvl1pPr>
            <a:lvl2pPr indent="-317500" lvl="1" marL="914400">
              <a:spcBef>
                <a:spcPts val="0"/>
              </a:spcBef>
              <a:spcAft>
                <a:spcPts val="0"/>
              </a:spcAft>
              <a:buClr>
                <a:srgbClr val="002D62"/>
              </a:buClr>
              <a:buSzPts val="1400"/>
              <a:buChar char="○"/>
              <a:defRPr>
                <a:solidFill>
                  <a:srgbClr val="002D62"/>
                </a:solidFill>
              </a:defRPr>
            </a:lvl2pPr>
            <a:lvl3pPr indent="-317500" lvl="2" marL="1371600">
              <a:spcBef>
                <a:spcPts val="0"/>
              </a:spcBef>
              <a:spcAft>
                <a:spcPts val="0"/>
              </a:spcAft>
              <a:buClr>
                <a:srgbClr val="002D62"/>
              </a:buClr>
              <a:buSzPts val="1400"/>
              <a:buChar char="■"/>
              <a:defRPr>
                <a:solidFill>
                  <a:srgbClr val="002D62"/>
                </a:solidFill>
              </a:defRPr>
            </a:lvl3pPr>
            <a:lvl4pPr indent="-317500" lvl="3" marL="1828800">
              <a:spcBef>
                <a:spcPts val="0"/>
              </a:spcBef>
              <a:spcAft>
                <a:spcPts val="0"/>
              </a:spcAft>
              <a:buClr>
                <a:srgbClr val="002D62"/>
              </a:buClr>
              <a:buSzPts val="1400"/>
              <a:buChar char="●"/>
              <a:defRPr>
                <a:solidFill>
                  <a:srgbClr val="002D62"/>
                </a:solidFill>
              </a:defRPr>
            </a:lvl4pPr>
            <a:lvl5pPr indent="-317500" lvl="4" marL="2286000">
              <a:spcBef>
                <a:spcPts val="0"/>
              </a:spcBef>
              <a:spcAft>
                <a:spcPts val="0"/>
              </a:spcAft>
              <a:buClr>
                <a:srgbClr val="002D62"/>
              </a:buClr>
              <a:buSzPts val="1400"/>
              <a:buChar char="○"/>
              <a:defRPr>
                <a:solidFill>
                  <a:srgbClr val="002D62"/>
                </a:solidFill>
              </a:defRPr>
            </a:lvl5pPr>
            <a:lvl6pPr indent="-317500" lvl="5" marL="2743200">
              <a:spcBef>
                <a:spcPts val="0"/>
              </a:spcBef>
              <a:spcAft>
                <a:spcPts val="0"/>
              </a:spcAft>
              <a:buClr>
                <a:srgbClr val="002D62"/>
              </a:buClr>
              <a:buSzPts val="1400"/>
              <a:buChar char="■"/>
              <a:defRPr>
                <a:solidFill>
                  <a:srgbClr val="002D62"/>
                </a:solidFill>
              </a:defRPr>
            </a:lvl6pPr>
            <a:lvl7pPr indent="-317500" lvl="6" marL="3200400">
              <a:spcBef>
                <a:spcPts val="0"/>
              </a:spcBef>
              <a:spcAft>
                <a:spcPts val="0"/>
              </a:spcAft>
              <a:buClr>
                <a:srgbClr val="002D62"/>
              </a:buClr>
              <a:buSzPts val="1400"/>
              <a:buChar char="●"/>
              <a:defRPr>
                <a:solidFill>
                  <a:srgbClr val="002D62"/>
                </a:solidFill>
              </a:defRPr>
            </a:lvl7pPr>
            <a:lvl8pPr indent="-317500" lvl="7" marL="3657600">
              <a:spcBef>
                <a:spcPts val="0"/>
              </a:spcBef>
              <a:spcAft>
                <a:spcPts val="0"/>
              </a:spcAft>
              <a:buClr>
                <a:srgbClr val="002D62"/>
              </a:buClr>
              <a:buSzPts val="1400"/>
              <a:buChar char="○"/>
              <a:defRPr>
                <a:solidFill>
                  <a:srgbClr val="002D62"/>
                </a:solidFill>
              </a:defRPr>
            </a:lvl8pPr>
            <a:lvl9pPr indent="-317500" lvl="8" marL="4114800">
              <a:spcBef>
                <a:spcPts val="0"/>
              </a:spcBef>
              <a:spcAft>
                <a:spcPts val="0"/>
              </a:spcAft>
              <a:buClr>
                <a:srgbClr val="002D62"/>
              </a:buClr>
              <a:buSzPts val="1400"/>
              <a:buChar char="■"/>
              <a:defRPr>
                <a:solidFill>
                  <a:srgbClr val="002D62"/>
                </a:solidFill>
              </a:defRPr>
            </a:lvl9pPr>
          </a:lstStyle>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range claire - 1 1">
  <p:cSld name="TITLE_3_1_1_1">
    <p:bg>
      <p:bgPr>
        <a:solidFill>
          <a:schemeClr val="lt1"/>
        </a:solidFill>
      </p:bgPr>
    </p:bg>
    <p:spTree>
      <p:nvGrpSpPr>
        <p:cNvPr id="89" name="Shape 89"/>
        <p:cNvGrpSpPr/>
        <p:nvPr/>
      </p:nvGrpSpPr>
      <p:grpSpPr>
        <a:xfrm>
          <a:off x="0" y="0"/>
          <a:ext cx="0" cy="0"/>
          <a:chOff x="0" y="0"/>
          <a:chExt cx="0" cy="0"/>
        </a:xfrm>
      </p:grpSpPr>
      <p:sp>
        <p:nvSpPr>
          <p:cNvPr id="90" name="Google Shape;90;p16"/>
          <p:cNvSpPr/>
          <p:nvPr/>
        </p:nvSpPr>
        <p:spPr>
          <a:xfrm rot="1033734">
            <a:off x="407456" y="-69281"/>
            <a:ext cx="2880744" cy="5417385"/>
          </a:xfrm>
          <a:custGeom>
            <a:rect b="b" l="l" r="r" t="t"/>
            <a:pathLst>
              <a:path extrusionOk="0" h="7211571" w="3834819">
                <a:moveTo>
                  <a:pt x="220459" y="454090"/>
                </a:moveTo>
                <a:lnTo>
                  <a:pt x="1675267" y="0"/>
                </a:lnTo>
                <a:lnTo>
                  <a:pt x="1640312" y="108417"/>
                </a:lnTo>
                <a:cubicBezTo>
                  <a:pt x="956879" y="2424901"/>
                  <a:pt x="1772778" y="4978283"/>
                  <a:pt x="3756426" y="6454918"/>
                </a:cubicBezTo>
                <a:lnTo>
                  <a:pt x="3834819" y="6510246"/>
                </a:lnTo>
                <a:lnTo>
                  <a:pt x="1587924" y="7211571"/>
                </a:lnTo>
                <a:lnTo>
                  <a:pt x="1364218" y="6889794"/>
                </a:lnTo>
                <a:cubicBezTo>
                  <a:pt x="190158" y="5109782"/>
                  <a:pt x="-257296" y="2921319"/>
                  <a:pt x="143904" y="809046"/>
                </a:cubicBezTo>
                <a:close/>
              </a:path>
            </a:pathLst>
          </a:custGeom>
          <a:gradFill>
            <a:gsLst>
              <a:gs pos="0">
                <a:schemeClr val="lt1"/>
              </a:gs>
              <a:gs pos="100000">
                <a:srgbClr val="FFAC00"/>
              </a:gs>
            </a:gsLst>
            <a:lin ang="3001153" scaled="0"/>
          </a:gra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None/>
            </a:pPr>
            <a:r>
              <a:t/>
            </a:r>
            <a:endParaRPr b="0" i="0" sz="1100" u="none" cap="none" strike="noStrike">
              <a:solidFill>
                <a:srgbClr val="000000"/>
              </a:solidFill>
              <a:latin typeface="Arial"/>
              <a:ea typeface="Arial"/>
              <a:cs typeface="Arial"/>
              <a:sym typeface="Arial"/>
            </a:endParaRPr>
          </a:p>
        </p:txBody>
      </p:sp>
      <p:sp>
        <p:nvSpPr>
          <p:cNvPr id="91" name="Google Shape;91;p16"/>
          <p:cNvSpPr txBox="1"/>
          <p:nvPr/>
        </p:nvSpPr>
        <p:spPr>
          <a:xfrm>
            <a:off x="8626827" y="4754925"/>
            <a:ext cx="517200" cy="2739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fld id="{00000000-1234-1234-1234-123412341234}" type="slidenum">
              <a:rPr b="1" lang="en-GB" sz="800">
                <a:solidFill>
                  <a:srgbClr val="002D62"/>
                </a:solidFill>
              </a:rPr>
              <a:t>‹#›</a:t>
            </a:fld>
            <a:endParaRPr b="1" sz="800">
              <a:solidFill>
                <a:srgbClr val="002D62"/>
              </a:solidFill>
            </a:endParaRPr>
          </a:p>
        </p:txBody>
      </p:sp>
      <p:grpSp>
        <p:nvGrpSpPr>
          <p:cNvPr id="92" name="Google Shape;92;p16"/>
          <p:cNvGrpSpPr/>
          <p:nvPr/>
        </p:nvGrpSpPr>
        <p:grpSpPr>
          <a:xfrm>
            <a:off x="7940154" y="4801506"/>
            <a:ext cx="686661" cy="174005"/>
            <a:chOff x="5486400" y="2551113"/>
            <a:chExt cx="2949575" cy="722312"/>
          </a:xfrm>
        </p:grpSpPr>
        <p:sp>
          <p:nvSpPr>
            <p:cNvPr id="93" name="Google Shape;93;p16"/>
            <p:cNvSpPr/>
            <p:nvPr/>
          </p:nvSpPr>
          <p:spPr>
            <a:xfrm>
              <a:off x="5486400" y="2551113"/>
              <a:ext cx="723900" cy="722312"/>
            </a:xfrm>
            <a:custGeom>
              <a:rect b="b" l="l" r="r" t="t"/>
              <a:pathLst>
                <a:path extrusionOk="0" h="278" w="278">
                  <a:moveTo>
                    <a:pt x="278" y="139"/>
                  </a:moveTo>
                  <a:cubicBezTo>
                    <a:pt x="278" y="216"/>
                    <a:pt x="216" y="278"/>
                    <a:pt x="139" y="278"/>
                  </a:cubicBezTo>
                  <a:cubicBezTo>
                    <a:pt x="62" y="278"/>
                    <a:pt x="0" y="216"/>
                    <a:pt x="0" y="139"/>
                  </a:cubicBezTo>
                  <a:cubicBezTo>
                    <a:pt x="0" y="62"/>
                    <a:pt x="62" y="0"/>
                    <a:pt x="139" y="0"/>
                  </a:cubicBezTo>
                  <a:cubicBezTo>
                    <a:pt x="216" y="0"/>
                    <a:pt x="278" y="62"/>
                    <a:pt x="278" y="139"/>
                  </a:cubicBezTo>
                  <a:close/>
                  <a:moveTo>
                    <a:pt x="169" y="152"/>
                  </a:moveTo>
                  <a:cubicBezTo>
                    <a:pt x="174" y="173"/>
                    <a:pt x="157" y="199"/>
                    <a:pt x="139" y="218"/>
                  </a:cubicBezTo>
                  <a:cubicBezTo>
                    <a:pt x="194" y="218"/>
                    <a:pt x="238" y="174"/>
                    <a:pt x="238" y="120"/>
                  </a:cubicBezTo>
                  <a:cubicBezTo>
                    <a:pt x="238" y="65"/>
                    <a:pt x="193" y="21"/>
                    <a:pt x="139" y="21"/>
                  </a:cubicBezTo>
                  <a:cubicBezTo>
                    <a:pt x="84" y="21"/>
                    <a:pt x="40" y="65"/>
                    <a:pt x="40" y="120"/>
                  </a:cubicBezTo>
                  <a:cubicBezTo>
                    <a:pt x="40" y="174"/>
                    <a:pt x="84" y="218"/>
                    <a:pt x="138" y="218"/>
                  </a:cubicBezTo>
                  <a:cubicBezTo>
                    <a:pt x="121" y="199"/>
                    <a:pt x="104" y="173"/>
                    <a:pt x="108" y="152"/>
                  </a:cubicBezTo>
                  <a:cubicBezTo>
                    <a:pt x="112" y="130"/>
                    <a:pt x="128" y="123"/>
                    <a:pt x="139" y="123"/>
                  </a:cubicBezTo>
                  <a:cubicBezTo>
                    <a:pt x="149" y="123"/>
                    <a:pt x="166" y="130"/>
                    <a:pt x="169" y="152"/>
                  </a:cubicBez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94" name="Google Shape;94;p16"/>
            <p:cNvSpPr/>
            <p:nvPr/>
          </p:nvSpPr>
          <p:spPr>
            <a:xfrm>
              <a:off x="7126288" y="2743200"/>
              <a:ext cx="396875" cy="385762"/>
            </a:xfrm>
            <a:custGeom>
              <a:rect b="b" l="l" r="r" t="t"/>
              <a:pathLst>
                <a:path extrusionOk="0" h="148" w="152">
                  <a:moveTo>
                    <a:pt x="78" y="148"/>
                  </a:moveTo>
                  <a:cubicBezTo>
                    <a:pt x="57" y="148"/>
                    <a:pt x="37" y="143"/>
                    <a:pt x="25" y="134"/>
                  </a:cubicBezTo>
                  <a:cubicBezTo>
                    <a:pt x="9" y="123"/>
                    <a:pt x="0" y="102"/>
                    <a:pt x="0" y="75"/>
                  </a:cubicBezTo>
                  <a:cubicBezTo>
                    <a:pt x="0" y="24"/>
                    <a:pt x="25" y="0"/>
                    <a:pt x="76" y="0"/>
                  </a:cubicBezTo>
                  <a:cubicBezTo>
                    <a:pt x="127" y="0"/>
                    <a:pt x="152" y="24"/>
                    <a:pt x="152" y="76"/>
                  </a:cubicBezTo>
                  <a:cubicBezTo>
                    <a:pt x="152" y="123"/>
                    <a:pt x="127" y="148"/>
                    <a:pt x="78" y="148"/>
                  </a:cubicBezTo>
                  <a:close/>
                  <a:moveTo>
                    <a:pt x="76" y="24"/>
                  </a:moveTo>
                  <a:cubicBezTo>
                    <a:pt x="48" y="24"/>
                    <a:pt x="36" y="39"/>
                    <a:pt x="36" y="74"/>
                  </a:cubicBezTo>
                  <a:cubicBezTo>
                    <a:pt x="36" y="108"/>
                    <a:pt x="49" y="124"/>
                    <a:pt x="76" y="124"/>
                  </a:cubicBezTo>
                  <a:cubicBezTo>
                    <a:pt x="104" y="124"/>
                    <a:pt x="116" y="108"/>
                    <a:pt x="116" y="73"/>
                  </a:cubicBezTo>
                  <a:cubicBezTo>
                    <a:pt x="116" y="40"/>
                    <a:pt x="103" y="24"/>
                    <a:pt x="76" y="24"/>
                  </a:cubicBez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95" name="Google Shape;95;p16"/>
            <p:cNvSpPr/>
            <p:nvPr/>
          </p:nvSpPr>
          <p:spPr>
            <a:xfrm>
              <a:off x="7588250" y="2755900"/>
              <a:ext cx="260350" cy="361950"/>
            </a:xfrm>
            <a:custGeom>
              <a:rect b="b" l="l" r="r" t="t"/>
              <a:pathLst>
                <a:path extrusionOk="0" h="139" w="100">
                  <a:moveTo>
                    <a:pt x="72" y="115"/>
                  </a:moveTo>
                  <a:cubicBezTo>
                    <a:pt x="52" y="115"/>
                    <a:pt x="45" y="113"/>
                    <a:pt x="40" y="109"/>
                  </a:cubicBezTo>
                  <a:cubicBezTo>
                    <a:pt x="35" y="104"/>
                    <a:pt x="33" y="101"/>
                    <a:pt x="33" y="87"/>
                  </a:cubicBezTo>
                  <a:cubicBezTo>
                    <a:pt x="33" y="14"/>
                    <a:pt x="33" y="14"/>
                    <a:pt x="33" y="14"/>
                  </a:cubicBezTo>
                  <a:cubicBezTo>
                    <a:pt x="33" y="6"/>
                    <a:pt x="26" y="0"/>
                    <a:pt x="19" y="0"/>
                  </a:cubicBezTo>
                  <a:cubicBezTo>
                    <a:pt x="0" y="0"/>
                    <a:pt x="0" y="0"/>
                    <a:pt x="0" y="0"/>
                  </a:cubicBezTo>
                  <a:cubicBezTo>
                    <a:pt x="0" y="78"/>
                    <a:pt x="0" y="78"/>
                    <a:pt x="0" y="78"/>
                  </a:cubicBezTo>
                  <a:cubicBezTo>
                    <a:pt x="0" y="103"/>
                    <a:pt x="2" y="114"/>
                    <a:pt x="11" y="123"/>
                  </a:cubicBezTo>
                  <a:cubicBezTo>
                    <a:pt x="20" y="134"/>
                    <a:pt x="34" y="139"/>
                    <a:pt x="56" y="139"/>
                  </a:cubicBezTo>
                  <a:cubicBezTo>
                    <a:pt x="100" y="139"/>
                    <a:pt x="100" y="139"/>
                    <a:pt x="100" y="139"/>
                  </a:cubicBezTo>
                  <a:cubicBezTo>
                    <a:pt x="100" y="115"/>
                    <a:pt x="100" y="115"/>
                    <a:pt x="100" y="115"/>
                  </a:cubicBezTo>
                  <a:lnTo>
                    <a:pt x="72" y="115"/>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96" name="Google Shape;96;p16"/>
            <p:cNvSpPr/>
            <p:nvPr/>
          </p:nvSpPr>
          <p:spPr>
            <a:xfrm>
              <a:off x="8029575" y="2755900"/>
              <a:ext cx="406400" cy="361950"/>
            </a:xfrm>
            <a:custGeom>
              <a:rect b="b" l="l" r="r" t="t"/>
              <a:pathLst>
                <a:path extrusionOk="0" h="139" w="156">
                  <a:moveTo>
                    <a:pt x="96" y="0"/>
                  </a:moveTo>
                  <a:cubicBezTo>
                    <a:pt x="74" y="0"/>
                    <a:pt x="74" y="0"/>
                    <a:pt x="74" y="0"/>
                  </a:cubicBezTo>
                  <a:cubicBezTo>
                    <a:pt x="65" y="0"/>
                    <a:pt x="58" y="5"/>
                    <a:pt x="55" y="12"/>
                  </a:cubicBezTo>
                  <a:cubicBezTo>
                    <a:pt x="0" y="139"/>
                    <a:pt x="0" y="139"/>
                    <a:pt x="0" y="139"/>
                  </a:cubicBezTo>
                  <a:cubicBezTo>
                    <a:pt x="22" y="139"/>
                    <a:pt x="22" y="139"/>
                    <a:pt x="22" y="139"/>
                  </a:cubicBezTo>
                  <a:cubicBezTo>
                    <a:pt x="31" y="139"/>
                    <a:pt x="38" y="134"/>
                    <a:pt x="41" y="127"/>
                  </a:cubicBezTo>
                  <a:cubicBezTo>
                    <a:pt x="50" y="107"/>
                    <a:pt x="50" y="107"/>
                    <a:pt x="50" y="107"/>
                  </a:cubicBezTo>
                  <a:cubicBezTo>
                    <a:pt x="106" y="107"/>
                    <a:pt x="106" y="107"/>
                    <a:pt x="106" y="107"/>
                  </a:cubicBezTo>
                  <a:cubicBezTo>
                    <a:pt x="115" y="127"/>
                    <a:pt x="115" y="127"/>
                    <a:pt x="115" y="127"/>
                  </a:cubicBezTo>
                  <a:cubicBezTo>
                    <a:pt x="118" y="134"/>
                    <a:pt x="125" y="139"/>
                    <a:pt x="134" y="139"/>
                  </a:cubicBezTo>
                  <a:cubicBezTo>
                    <a:pt x="156" y="139"/>
                    <a:pt x="156" y="139"/>
                    <a:pt x="156" y="139"/>
                  </a:cubicBezTo>
                  <a:lnTo>
                    <a:pt x="96" y="0"/>
                  </a:lnTo>
                  <a:close/>
                  <a:moveTo>
                    <a:pt x="57" y="82"/>
                  </a:moveTo>
                  <a:cubicBezTo>
                    <a:pt x="78" y="34"/>
                    <a:pt x="78" y="34"/>
                    <a:pt x="78" y="34"/>
                  </a:cubicBezTo>
                  <a:cubicBezTo>
                    <a:pt x="99" y="82"/>
                    <a:pt x="99" y="82"/>
                    <a:pt x="99" y="82"/>
                  </a:cubicBezTo>
                  <a:lnTo>
                    <a:pt x="57" y="82"/>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97" name="Google Shape;97;p16"/>
            <p:cNvSpPr/>
            <p:nvPr/>
          </p:nvSpPr>
          <p:spPr>
            <a:xfrm>
              <a:off x="7902575" y="2755900"/>
              <a:ext cx="84137" cy="361950"/>
            </a:xfrm>
            <a:custGeom>
              <a:rect b="b" l="l" r="r" t="t"/>
              <a:pathLst>
                <a:path extrusionOk="0" h="139" w="32">
                  <a:moveTo>
                    <a:pt x="14" y="0"/>
                  </a:moveTo>
                  <a:cubicBezTo>
                    <a:pt x="6" y="0"/>
                    <a:pt x="0" y="6"/>
                    <a:pt x="0" y="14"/>
                  </a:cubicBezTo>
                  <a:cubicBezTo>
                    <a:pt x="0" y="139"/>
                    <a:pt x="0" y="139"/>
                    <a:pt x="0" y="139"/>
                  </a:cubicBezTo>
                  <a:cubicBezTo>
                    <a:pt x="18" y="139"/>
                    <a:pt x="18" y="139"/>
                    <a:pt x="18" y="139"/>
                  </a:cubicBezTo>
                  <a:cubicBezTo>
                    <a:pt x="25" y="139"/>
                    <a:pt x="32" y="133"/>
                    <a:pt x="32" y="126"/>
                  </a:cubicBezTo>
                  <a:cubicBezTo>
                    <a:pt x="32" y="0"/>
                    <a:pt x="32" y="0"/>
                    <a:pt x="32" y="0"/>
                  </a:cubicBezTo>
                  <a:lnTo>
                    <a:pt x="14" y="0"/>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98" name="Google Shape;98;p16"/>
            <p:cNvSpPr/>
            <p:nvPr/>
          </p:nvSpPr>
          <p:spPr>
            <a:xfrm>
              <a:off x="6324600" y="2755900"/>
              <a:ext cx="406400" cy="361950"/>
            </a:xfrm>
            <a:custGeom>
              <a:rect b="b" l="l" r="r" t="t"/>
              <a:pathLst>
                <a:path extrusionOk="0" h="139" w="156">
                  <a:moveTo>
                    <a:pt x="132" y="0"/>
                  </a:moveTo>
                  <a:cubicBezTo>
                    <a:pt x="123" y="0"/>
                    <a:pt x="116" y="5"/>
                    <a:pt x="113" y="12"/>
                  </a:cubicBezTo>
                  <a:cubicBezTo>
                    <a:pt x="78" y="98"/>
                    <a:pt x="78" y="98"/>
                    <a:pt x="78" y="98"/>
                  </a:cubicBezTo>
                  <a:cubicBezTo>
                    <a:pt x="42" y="13"/>
                    <a:pt x="42" y="13"/>
                    <a:pt x="42" y="13"/>
                  </a:cubicBezTo>
                  <a:cubicBezTo>
                    <a:pt x="39" y="5"/>
                    <a:pt x="31" y="0"/>
                    <a:pt x="23" y="0"/>
                  </a:cubicBezTo>
                  <a:cubicBezTo>
                    <a:pt x="0" y="0"/>
                    <a:pt x="0" y="0"/>
                    <a:pt x="0" y="0"/>
                  </a:cubicBezTo>
                  <a:cubicBezTo>
                    <a:pt x="62" y="139"/>
                    <a:pt x="62" y="139"/>
                    <a:pt x="62" y="139"/>
                  </a:cubicBezTo>
                  <a:cubicBezTo>
                    <a:pt x="80" y="139"/>
                    <a:pt x="80" y="139"/>
                    <a:pt x="80" y="139"/>
                  </a:cubicBezTo>
                  <a:cubicBezTo>
                    <a:pt x="88" y="139"/>
                    <a:pt x="95" y="134"/>
                    <a:pt x="99" y="128"/>
                  </a:cubicBezTo>
                  <a:cubicBezTo>
                    <a:pt x="156" y="0"/>
                    <a:pt x="156" y="0"/>
                    <a:pt x="156" y="0"/>
                  </a:cubicBezTo>
                  <a:lnTo>
                    <a:pt x="132" y="0"/>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99" name="Google Shape;99;p16"/>
            <p:cNvSpPr/>
            <p:nvPr/>
          </p:nvSpPr>
          <p:spPr>
            <a:xfrm>
              <a:off x="6751638" y="2755900"/>
              <a:ext cx="312737" cy="361950"/>
            </a:xfrm>
            <a:custGeom>
              <a:rect b="b" l="l" r="r" t="t"/>
              <a:pathLst>
                <a:path extrusionOk="0" h="139" w="120">
                  <a:moveTo>
                    <a:pt x="0" y="71"/>
                  </a:moveTo>
                  <a:cubicBezTo>
                    <a:pt x="0" y="85"/>
                    <a:pt x="4" y="121"/>
                    <a:pt x="37" y="135"/>
                  </a:cubicBezTo>
                  <a:cubicBezTo>
                    <a:pt x="45" y="138"/>
                    <a:pt x="53" y="139"/>
                    <a:pt x="65" y="139"/>
                  </a:cubicBezTo>
                  <a:cubicBezTo>
                    <a:pt x="120" y="139"/>
                    <a:pt x="120" y="139"/>
                    <a:pt x="120" y="139"/>
                  </a:cubicBezTo>
                  <a:cubicBezTo>
                    <a:pt x="120" y="115"/>
                    <a:pt x="120" y="115"/>
                    <a:pt x="120" y="115"/>
                  </a:cubicBezTo>
                  <a:cubicBezTo>
                    <a:pt x="120" y="115"/>
                    <a:pt x="78" y="115"/>
                    <a:pt x="78" y="115"/>
                  </a:cubicBezTo>
                  <a:cubicBezTo>
                    <a:pt x="58" y="114"/>
                    <a:pt x="47" y="110"/>
                    <a:pt x="41" y="99"/>
                  </a:cubicBezTo>
                  <a:cubicBezTo>
                    <a:pt x="39" y="95"/>
                    <a:pt x="38" y="89"/>
                    <a:pt x="37" y="83"/>
                  </a:cubicBezTo>
                  <a:cubicBezTo>
                    <a:pt x="37" y="82"/>
                    <a:pt x="37" y="82"/>
                    <a:pt x="37" y="82"/>
                  </a:cubicBezTo>
                  <a:cubicBezTo>
                    <a:pt x="117" y="82"/>
                    <a:pt x="117" y="82"/>
                    <a:pt x="117" y="82"/>
                  </a:cubicBezTo>
                  <a:cubicBezTo>
                    <a:pt x="117" y="58"/>
                    <a:pt x="117" y="58"/>
                    <a:pt x="117" y="58"/>
                  </a:cubicBezTo>
                  <a:cubicBezTo>
                    <a:pt x="37" y="58"/>
                    <a:pt x="37" y="58"/>
                    <a:pt x="37" y="58"/>
                  </a:cubicBezTo>
                  <a:cubicBezTo>
                    <a:pt x="37" y="57"/>
                    <a:pt x="37" y="57"/>
                    <a:pt x="37" y="57"/>
                  </a:cubicBezTo>
                  <a:cubicBezTo>
                    <a:pt x="38" y="50"/>
                    <a:pt x="39" y="45"/>
                    <a:pt x="41" y="40"/>
                  </a:cubicBezTo>
                  <a:cubicBezTo>
                    <a:pt x="47" y="29"/>
                    <a:pt x="58" y="25"/>
                    <a:pt x="78" y="25"/>
                  </a:cubicBezTo>
                  <a:cubicBezTo>
                    <a:pt x="78" y="25"/>
                    <a:pt x="120" y="25"/>
                    <a:pt x="120" y="25"/>
                  </a:cubicBezTo>
                  <a:cubicBezTo>
                    <a:pt x="120" y="0"/>
                    <a:pt x="120" y="0"/>
                    <a:pt x="120" y="0"/>
                  </a:cubicBezTo>
                  <a:cubicBezTo>
                    <a:pt x="65" y="0"/>
                    <a:pt x="65" y="0"/>
                    <a:pt x="65" y="0"/>
                  </a:cubicBezTo>
                  <a:cubicBezTo>
                    <a:pt x="53" y="0"/>
                    <a:pt x="45" y="1"/>
                    <a:pt x="37" y="4"/>
                  </a:cubicBezTo>
                  <a:cubicBezTo>
                    <a:pt x="4" y="18"/>
                    <a:pt x="0" y="55"/>
                    <a:pt x="0" y="69"/>
                  </a:cubicBezTo>
                  <a:lnTo>
                    <a:pt x="0" y="71"/>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sp>
        <p:nvSpPr>
          <p:cNvPr id="100" name="Google Shape;100;p16"/>
          <p:cNvSpPr txBox="1"/>
          <p:nvPr>
            <p:ph type="title"/>
          </p:nvPr>
        </p:nvSpPr>
        <p:spPr>
          <a:xfrm>
            <a:off x="0" y="0"/>
            <a:ext cx="8186400" cy="1141800"/>
          </a:xfrm>
          <a:prstGeom prst="rect">
            <a:avLst/>
          </a:prstGeom>
        </p:spPr>
        <p:txBody>
          <a:bodyPr anchorCtr="0" anchor="t" bIns="91425" lIns="504000" spcFirstLastPara="1" rIns="252000" wrap="square" tIns="504000">
            <a:normAutofit/>
          </a:bodyPr>
          <a:lstStyle>
            <a:lvl1pPr lvl="0">
              <a:spcBef>
                <a:spcPts val="0"/>
              </a:spcBef>
              <a:spcAft>
                <a:spcPts val="0"/>
              </a:spcAft>
              <a:buClr>
                <a:srgbClr val="002D62"/>
              </a:buClr>
              <a:buSzPts val="2500"/>
              <a:buFont typeface="Arial Black"/>
              <a:buNone/>
              <a:defRPr b="1" sz="2500">
                <a:solidFill>
                  <a:srgbClr val="002D62"/>
                </a:solidFill>
                <a:latin typeface="Arial Black"/>
                <a:ea typeface="Arial Black"/>
                <a:cs typeface="Arial Black"/>
                <a:sym typeface="Arial Black"/>
              </a:defRPr>
            </a:lvl1pPr>
            <a:lvl2pPr lvl="1">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2pPr>
            <a:lvl3pPr lvl="2">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3pPr>
            <a:lvl4pPr lvl="3">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4pPr>
            <a:lvl5pPr lvl="4">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5pPr>
            <a:lvl6pPr lvl="5">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6pPr>
            <a:lvl7pPr lvl="6">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7pPr>
            <a:lvl8pPr lvl="7">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8pPr>
            <a:lvl9pPr lvl="8">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9pPr>
          </a:lstStyle>
          <a:p/>
        </p:txBody>
      </p:sp>
      <p:sp>
        <p:nvSpPr>
          <p:cNvPr id="101" name="Google Shape;101;p16"/>
          <p:cNvSpPr txBox="1"/>
          <p:nvPr>
            <p:ph idx="1" type="body"/>
          </p:nvPr>
        </p:nvSpPr>
        <p:spPr>
          <a:xfrm>
            <a:off x="-8700" y="1410725"/>
            <a:ext cx="9144000" cy="2552700"/>
          </a:xfrm>
          <a:prstGeom prst="rect">
            <a:avLst/>
          </a:prstGeom>
        </p:spPr>
        <p:txBody>
          <a:bodyPr anchorCtr="0" anchor="t" bIns="91425" lIns="504000" spcFirstLastPara="1" rIns="504000" wrap="square" tIns="91425">
            <a:normAutofit/>
          </a:bodyPr>
          <a:lstStyle>
            <a:lvl1pPr indent="-342900" lvl="0" marL="457200">
              <a:spcBef>
                <a:spcPts val="0"/>
              </a:spcBef>
              <a:spcAft>
                <a:spcPts val="0"/>
              </a:spcAft>
              <a:buClr>
                <a:srgbClr val="002D62"/>
              </a:buClr>
              <a:buSzPts val="1800"/>
              <a:buChar char="●"/>
              <a:defRPr>
                <a:solidFill>
                  <a:srgbClr val="002D62"/>
                </a:solidFill>
              </a:defRPr>
            </a:lvl1pPr>
            <a:lvl2pPr indent="-317500" lvl="1" marL="914400">
              <a:spcBef>
                <a:spcPts val="0"/>
              </a:spcBef>
              <a:spcAft>
                <a:spcPts val="0"/>
              </a:spcAft>
              <a:buClr>
                <a:srgbClr val="002D62"/>
              </a:buClr>
              <a:buSzPts val="1400"/>
              <a:buChar char="○"/>
              <a:defRPr>
                <a:solidFill>
                  <a:srgbClr val="002D62"/>
                </a:solidFill>
              </a:defRPr>
            </a:lvl2pPr>
            <a:lvl3pPr indent="-317500" lvl="2" marL="1371600">
              <a:spcBef>
                <a:spcPts val="0"/>
              </a:spcBef>
              <a:spcAft>
                <a:spcPts val="0"/>
              </a:spcAft>
              <a:buClr>
                <a:srgbClr val="002D62"/>
              </a:buClr>
              <a:buSzPts val="1400"/>
              <a:buChar char="■"/>
              <a:defRPr>
                <a:solidFill>
                  <a:srgbClr val="002D62"/>
                </a:solidFill>
              </a:defRPr>
            </a:lvl3pPr>
            <a:lvl4pPr indent="-317500" lvl="3" marL="1828800">
              <a:spcBef>
                <a:spcPts val="0"/>
              </a:spcBef>
              <a:spcAft>
                <a:spcPts val="0"/>
              </a:spcAft>
              <a:buClr>
                <a:srgbClr val="002D62"/>
              </a:buClr>
              <a:buSzPts val="1400"/>
              <a:buChar char="●"/>
              <a:defRPr>
                <a:solidFill>
                  <a:srgbClr val="002D62"/>
                </a:solidFill>
              </a:defRPr>
            </a:lvl4pPr>
            <a:lvl5pPr indent="-317500" lvl="4" marL="2286000">
              <a:spcBef>
                <a:spcPts val="0"/>
              </a:spcBef>
              <a:spcAft>
                <a:spcPts val="0"/>
              </a:spcAft>
              <a:buClr>
                <a:srgbClr val="002D62"/>
              </a:buClr>
              <a:buSzPts val="1400"/>
              <a:buChar char="○"/>
              <a:defRPr>
                <a:solidFill>
                  <a:srgbClr val="002D62"/>
                </a:solidFill>
              </a:defRPr>
            </a:lvl5pPr>
            <a:lvl6pPr indent="-317500" lvl="5" marL="2743200">
              <a:spcBef>
                <a:spcPts val="0"/>
              </a:spcBef>
              <a:spcAft>
                <a:spcPts val="0"/>
              </a:spcAft>
              <a:buClr>
                <a:srgbClr val="002D62"/>
              </a:buClr>
              <a:buSzPts val="1400"/>
              <a:buChar char="■"/>
              <a:defRPr>
                <a:solidFill>
                  <a:srgbClr val="002D62"/>
                </a:solidFill>
              </a:defRPr>
            </a:lvl6pPr>
            <a:lvl7pPr indent="-317500" lvl="6" marL="3200400">
              <a:spcBef>
                <a:spcPts val="0"/>
              </a:spcBef>
              <a:spcAft>
                <a:spcPts val="0"/>
              </a:spcAft>
              <a:buClr>
                <a:srgbClr val="002D62"/>
              </a:buClr>
              <a:buSzPts val="1400"/>
              <a:buChar char="●"/>
              <a:defRPr>
                <a:solidFill>
                  <a:srgbClr val="002D62"/>
                </a:solidFill>
              </a:defRPr>
            </a:lvl7pPr>
            <a:lvl8pPr indent="-317500" lvl="7" marL="3657600">
              <a:spcBef>
                <a:spcPts val="0"/>
              </a:spcBef>
              <a:spcAft>
                <a:spcPts val="0"/>
              </a:spcAft>
              <a:buClr>
                <a:srgbClr val="002D62"/>
              </a:buClr>
              <a:buSzPts val="1400"/>
              <a:buChar char="○"/>
              <a:defRPr>
                <a:solidFill>
                  <a:srgbClr val="002D62"/>
                </a:solidFill>
              </a:defRPr>
            </a:lvl8pPr>
            <a:lvl9pPr indent="-317500" lvl="8" marL="4114800">
              <a:spcBef>
                <a:spcPts val="0"/>
              </a:spcBef>
              <a:spcAft>
                <a:spcPts val="0"/>
              </a:spcAft>
              <a:buClr>
                <a:srgbClr val="002D62"/>
              </a:buClr>
              <a:buSzPts val="1400"/>
              <a:buChar char="■"/>
              <a:defRPr>
                <a:solidFill>
                  <a:srgbClr val="002D62"/>
                </a:solidFill>
              </a:defRPr>
            </a:lvl9pPr>
          </a:lstStyle>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range claire - 8 2">
  <p:cSld name="TITLE_1_1_1_1_1_1_1_1_1_1_2">
    <p:bg>
      <p:bgPr>
        <a:solidFill>
          <a:schemeClr val="lt1"/>
        </a:solidFill>
      </p:bgPr>
    </p:bg>
    <p:spTree>
      <p:nvGrpSpPr>
        <p:cNvPr id="102" name="Shape 102"/>
        <p:cNvGrpSpPr/>
        <p:nvPr/>
      </p:nvGrpSpPr>
      <p:grpSpPr>
        <a:xfrm>
          <a:off x="0" y="0"/>
          <a:ext cx="0" cy="0"/>
          <a:chOff x="0" y="0"/>
          <a:chExt cx="0" cy="0"/>
        </a:xfrm>
      </p:grpSpPr>
      <p:sp>
        <p:nvSpPr>
          <p:cNvPr id="103" name="Google Shape;103;p17"/>
          <p:cNvSpPr/>
          <p:nvPr/>
        </p:nvSpPr>
        <p:spPr>
          <a:xfrm flipH="1" rot="-1033734">
            <a:off x="6719056" y="-69281"/>
            <a:ext cx="2880744" cy="5417385"/>
          </a:xfrm>
          <a:custGeom>
            <a:rect b="b" l="l" r="r" t="t"/>
            <a:pathLst>
              <a:path extrusionOk="0" h="7211571" w="3834819">
                <a:moveTo>
                  <a:pt x="220459" y="454090"/>
                </a:moveTo>
                <a:lnTo>
                  <a:pt x="1675267" y="0"/>
                </a:lnTo>
                <a:lnTo>
                  <a:pt x="1640312" y="108417"/>
                </a:lnTo>
                <a:cubicBezTo>
                  <a:pt x="956879" y="2424901"/>
                  <a:pt x="1772778" y="4978283"/>
                  <a:pt x="3756426" y="6454918"/>
                </a:cubicBezTo>
                <a:lnTo>
                  <a:pt x="3834819" y="6510246"/>
                </a:lnTo>
                <a:lnTo>
                  <a:pt x="1587924" y="7211571"/>
                </a:lnTo>
                <a:lnTo>
                  <a:pt x="1364218" y="6889794"/>
                </a:lnTo>
                <a:cubicBezTo>
                  <a:pt x="190158" y="5109782"/>
                  <a:pt x="-257296" y="2921319"/>
                  <a:pt x="143904" y="809046"/>
                </a:cubicBezTo>
                <a:close/>
              </a:path>
            </a:pathLst>
          </a:custGeom>
          <a:gradFill>
            <a:gsLst>
              <a:gs pos="0">
                <a:srgbClr val="FFAC00"/>
              </a:gs>
              <a:gs pos="100000">
                <a:schemeClr val="lt1"/>
              </a:gs>
            </a:gsLst>
            <a:lin ang="3001153" scaled="0"/>
          </a:gra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None/>
            </a:pPr>
            <a:r>
              <a:t/>
            </a:r>
            <a:endParaRPr b="0" i="0" sz="1100" u="none" cap="none" strike="noStrike">
              <a:solidFill>
                <a:srgbClr val="000000"/>
              </a:solidFill>
              <a:latin typeface="Arial"/>
              <a:ea typeface="Arial"/>
              <a:cs typeface="Arial"/>
              <a:sym typeface="Arial"/>
            </a:endParaRPr>
          </a:p>
        </p:txBody>
      </p:sp>
      <p:sp>
        <p:nvSpPr>
          <p:cNvPr id="104" name="Google Shape;104;p17"/>
          <p:cNvSpPr txBox="1"/>
          <p:nvPr/>
        </p:nvSpPr>
        <p:spPr>
          <a:xfrm>
            <a:off x="8626827" y="4754925"/>
            <a:ext cx="517200" cy="2739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fld id="{00000000-1234-1234-1234-123412341234}" type="slidenum">
              <a:rPr b="1" lang="en-GB" sz="800">
                <a:solidFill>
                  <a:srgbClr val="002D62"/>
                </a:solidFill>
              </a:rPr>
              <a:t>‹#›</a:t>
            </a:fld>
            <a:endParaRPr b="1" sz="800">
              <a:solidFill>
                <a:srgbClr val="002D62"/>
              </a:solidFill>
            </a:endParaRPr>
          </a:p>
        </p:txBody>
      </p:sp>
      <p:grpSp>
        <p:nvGrpSpPr>
          <p:cNvPr id="105" name="Google Shape;105;p17"/>
          <p:cNvGrpSpPr/>
          <p:nvPr/>
        </p:nvGrpSpPr>
        <p:grpSpPr>
          <a:xfrm>
            <a:off x="7940154" y="4801506"/>
            <a:ext cx="686661" cy="174005"/>
            <a:chOff x="5486400" y="2551113"/>
            <a:chExt cx="2949575" cy="722312"/>
          </a:xfrm>
        </p:grpSpPr>
        <p:sp>
          <p:nvSpPr>
            <p:cNvPr id="106" name="Google Shape;106;p17"/>
            <p:cNvSpPr/>
            <p:nvPr/>
          </p:nvSpPr>
          <p:spPr>
            <a:xfrm>
              <a:off x="5486400" y="2551113"/>
              <a:ext cx="723900" cy="722312"/>
            </a:xfrm>
            <a:custGeom>
              <a:rect b="b" l="l" r="r" t="t"/>
              <a:pathLst>
                <a:path extrusionOk="0" h="278" w="278">
                  <a:moveTo>
                    <a:pt x="278" y="139"/>
                  </a:moveTo>
                  <a:cubicBezTo>
                    <a:pt x="278" y="216"/>
                    <a:pt x="216" y="278"/>
                    <a:pt x="139" y="278"/>
                  </a:cubicBezTo>
                  <a:cubicBezTo>
                    <a:pt x="62" y="278"/>
                    <a:pt x="0" y="216"/>
                    <a:pt x="0" y="139"/>
                  </a:cubicBezTo>
                  <a:cubicBezTo>
                    <a:pt x="0" y="62"/>
                    <a:pt x="62" y="0"/>
                    <a:pt x="139" y="0"/>
                  </a:cubicBezTo>
                  <a:cubicBezTo>
                    <a:pt x="216" y="0"/>
                    <a:pt x="278" y="62"/>
                    <a:pt x="278" y="139"/>
                  </a:cubicBezTo>
                  <a:close/>
                  <a:moveTo>
                    <a:pt x="169" y="152"/>
                  </a:moveTo>
                  <a:cubicBezTo>
                    <a:pt x="174" y="173"/>
                    <a:pt x="157" y="199"/>
                    <a:pt x="139" y="218"/>
                  </a:cubicBezTo>
                  <a:cubicBezTo>
                    <a:pt x="194" y="218"/>
                    <a:pt x="238" y="174"/>
                    <a:pt x="238" y="120"/>
                  </a:cubicBezTo>
                  <a:cubicBezTo>
                    <a:pt x="238" y="65"/>
                    <a:pt x="193" y="21"/>
                    <a:pt x="139" y="21"/>
                  </a:cubicBezTo>
                  <a:cubicBezTo>
                    <a:pt x="84" y="21"/>
                    <a:pt x="40" y="65"/>
                    <a:pt x="40" y="120"/>
                  </a:cubicBezTo>
                  <a:cubicBezTo>
                    <a:pt x="40" y="174"/>
                    <a:pt x="84" y="218"/>
                    <a:pt x="138" y="218"/>
                  </a:cubicBezTo>
                  <a:cubicBezTo>
                    <a:pt x="121" y="199"/>
                    <a:pt x="104" y="173"/>
                    <a:pt x="108" y="152"/>
                  </a:cubicBezTo>
                  <a:cubicBezTo>
                    <a:pt x="112" y="130"/>
                    <a:pt x="128" y="123"/>
                    <a:pt x="139" y="123"/>
                  </a:cubicBezTo>
                  <a:cubicBezTo>
                    <a:pt x="149" y="123"/>
                    <a:pt x="166" y="130"/>
                    <a:pt x="169" y="152"/>
                  </a:cubicBez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07" name="Google Shape;107;p17"/>
            <p:cNvSpPr/>
            <p:nvPr/>
          </p:nvSpPr>
          <p:spPr>
            <a:xfrm>
              <a:off x="7126288" y="2743200"/>
              <a:ext cx="396875" cy="385762"/>
            </a:xfrm>
            <a:custGeom>
              <a:rect b="b" l="l" r="r" t="t"/>
              <a:pathLst>
                <a:path extrusionOk="0" h="148" w="152">
                  <a:moveTo>
                    <a:pt x="78" y="148"/>
                  </a:moveTo>
                  <a:cubicBezTo>
                    <a:pt x="57" y="148"/>
                    <a:pt x="37" y="143"/>
                    <a:pt x="25" y="134"/>
                  </a:cubicBezTo>
                  <a:cubicBezTo>
                    <a:pt x="9" y="123"/>
                    <a:pt x="0" y="102"/>
                    <a:pt x="0" y="75"/>
                  </a:cubicBezTo>
                  <a:cubicBezTo>
                    <a:pt x="0" y="24"/>
                    <a:pt x="25" y="0"/>
                    <a:pt x="76" y="0"/>
                  </a:cubicBezTo>
                  <a:cubicBezTo>
                    <a:pt x="127" y="0"/>
                    <a:pt x="152" y="24"/>
                    <a:pt x="152" y="76"/>
                  </a:cubicBezTo>
                  <a:cubicBezTo>
                    <a:pt x="152" y="123"/>
                    <a:pt x="127" y="148"/>
                    <a:pt x="78" y="148"/>
                  </a:cubicBezTo>
                  <a:close/>
                  <a:moveTo>
                    <a:pt x="76" y="24"/>
                  </a:moveTo>
                  <a:cubicBezTo>
                    <a:pt x="48" y="24"/>
                    <a:pt x="36" y="39"/>
                    <a:pt x="36" y="74"/>
                  </a:cubicBezTo>
                  <a:cubicBezTo>
                    <a:pt x="36" y="108"/>
                    <a:pt x="49" y="124"/>
                    <a:pt x="76" y="124"/>
                  </a:cubicBezTo>
                  <a:cubicBezTo>
                    <a:pt x="104" y="124"/>
                    <a:pt x="116" y="108"/>
                    <a:pt x="116" y="73"/>
                  </a:cubicBezTo>
                  <a:cubicBezTo>
                    <a:pt x="116" y="40"/>
                    <a:pt x="103" y="24"/>
                    <a:pt x="76" y="24"/>
                  </a:cubicBez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08" name="Google Shape;108;p17"/>
            <p:cNvSpPr/>
            <p:nvPr/>
          </p:nvSpPr>
          <p:spPr>
            <a:xfrm>
              <a:off x="7588250" y="2755900"/>
              <a:ext cx="260350" cy="361950"/>
            </a:xfrm>
            <a:custGeom>
              <a:rect b="b" l="l" r="r" t="t"/>
              <a:pathLst>
                <a:path extrusionOk="0" h="139" w="100">
                  <a:moveTo>
                    <a:pt x="72" y="115"/>
                  </a:moveTo>
                  <a:cubicBezTo>
                    <a:pt x="52" y="115"/>
                    <a:pt x="45" y="113"/>
                    <a:pt x="40" y="109"/>
                  </a:cubicBezTo>
                  <a:cubicBezTo>
                    <a:pt x="35" y="104"/>
                    <a:pt x="33" y="101"/>
                    <a:pt x="33" y="87"/>
                  </a:cubicBezTo>
                  <a:cubicBezTo>
                    <a:pt x="33" y="14"/>
                    <a:pt x="33" y="14"/>
                    <a:pt x="33" y="14"/>
                  </a:cubicBezTo>
                  <a:cubicBezTo>
                    <a:pt x="33" y="6"/>
                    <a:pt x="26" y="0"/>
                    <a:pt x="19" y="0"/>
                  </a:cubicBezTo>
                  <a:cubicBezTo>
                    <a:pt x="0" y="0"/>
                    <a:pt x="0" y="0"/>
                    <a:pt x="0" y="0"/>
                  </a:cubicBezTo>
                  <a:cubicBezTo>
                    <a:pt x="0" y="78"/>
                    <a:pt x="0" y="78"/>
                    <a:pt x="0" y="78"/>
                  </a:cubicBezTo>
                  <a:cubicBezTo>
                    <a:pt x="0" y="103"/>
                    <a:pt x="2" y="114"/>
                    <a:pt x="11" y="123"/>
                  </a:cubicBezTo>
                  <a:cubicBezTo>
                    <a:pt x="20" y="134"/>
                    <a:pt x="34" y="139"/>
                    <a:pt x="56" y="139"/>
                  </a:cubicBezTo>
                  <a:cubicBezTo>
                    <a:pt x="100" y="139"/>
                    <a:pt x="100" y="139"/>
                    <a:pt x="100" y="139"/>
                  </a:cubicBezTo>
                  <a:cubicBezTo>
                    <a:pt x="100" y="115"/>
                    <a:pt x="100" y="115"/>
                    <a:pt x="100" y="115"/>
                  </a:cubicBezTo>
                  <a:lnTo>
                    <a:pt x="72" y="115"/>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09" name="Google Shape;109;p17"/>
            <p:cNvSpPr/>
            <p:nvPr/>
          </p:nvSpPr>
          <p:spPr>
            <a:xfrm>
              <a:off x="8029575" y="2755900"/>
              <a:ext cx="406400" cy="361950"/>
            </a:xfrm>
            <a:custGeom>
              <a:rect b="b" l="l" r="r" t="t"/>
              <a:pathLst>
                <a:path extrusionOk="0" h="139" w="156">
                  <a:moveTo>
                    <a:pt x="96" y="0"/>
                  </a:moveTo>
                  <a:cubicBezTo>
                    <a:pt x="74" y="0"/>
                    <a:pt x="74" y="0"/>
                    <a:pt x="74" y="0"/>
                  </a:cubicBezTo>
                  <a:cubicBezTo>
                    <a:pt x="65" y="0"/>
                    <a:pt x="58" y="5"/>
                    <a:pt x="55" y="12"/>
                  </a:cubicBezTo>
                  <a:cubicBezTo>
                    <a:pt x="0" y="139"/>
                    <a:pt x="0" y="139"/>
                    <a:pt x="0" y="139"/>
                  </a:cubicBezTo>
                  <a:cubicBezTo>
                    <a:pt x="22" y="139"/>
                    <a:pt x="22" y="139"/>
                    <a:pt x="22" y="139"/>
                  </a:cubicBezTo>
                  <a:cubicBezTo>
                    <a:pt x="31" y="139"/>
                    <a:pt x="38" y="134"/>
                    <a:pt x="41" y="127"/>
                  </a:cubicBezTo>
                  <a:cubicBezTo>
                    <a:pt x="50" y="107"/>
                    <a:pt x="50" y="107"/>
                    <a:pt x="50" y="107"/>
                  </a:cubicBezTo>
                  <a:cubicBezTo>
                    <a:pt x="106" y="107"/>
                    <a:pt x="106" y="107"/>
                    <a:pt x="106" y="107"/>
                  </a:cubicBezTo>
                  <a:cubicBezTo>
                    <a:pt x="115" y="127"/>
                    <a:pt x="115" y="127"/>
                    <a:pt x="115" y="127"/>
                  </a:cubicBezTo>
                  <a:cubicBezTo>
                    <a:pt x="118" y="134"/>
                    <a:pt x="125" y="139"/>
                    <a:pt x="134" y="139"/>
                  </a:cubicBezTo>
                  <a:cubicBezTo>
                    <a:pt x="156" y="139"/>
                    <a:pt x="156" y="139"/>
                    <a:pt x="156" y="139"/>
                  </a:cubicBezTo>
                  <a:lnTo>
                    <a:pt x="96" y="0"/>
                  </a:lnTo>
                  <a:close/>
                  <a:moveTo>
                    <a:pt x="57" y="82"/>
                  </a:moveTo>
                  <a:cubicBezTo>
                    <a:pt x="78" y="34"/>
                    <a:pt x="78" y="34"/>
                    <a:pt x="78" y="34"/>
                  </a:cubicBezTo>
                  <a:cubicBezTo>
                    <a:pt x="99" y="82"/>
                    <a:pt x="99" y="82"/>
                    <a:pt x="99" y="82"/>
                  </a:cubicBezTo>
                  <a:lnTo>
                    <a:pt x="57" y="82"/>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10" name="Google Shape;110;p17"/>
            <p:cNvSpPr/>
            <p:nvPr/>
          </p:nvSpPr>
          <p:spPr>
            <a:xfrm>
              <a:off x="7902575" y="2755900"/>
              <a:ext cx="84137" cy="361950"/>
            </a:xfrm>
            <a:custGeom>
              <a:rect b="b" l="l" r="r" t="t"/>
              <a:pathLst>
                <a:path extrusionOk="0" h="139" w="32">
                  <a:moveTo>
                    <a:pt x="14" y="0"/>
                  </a:moveTo>
                  <a:cubicBezTo>
                    <a:pt x="6" y="0"/>
                    <a:pt x="0" y="6"/>
                    <a:pt x="0" y="14"/>
                  </a:cubicBezTo>
                  <a:cubicBezTo>
                    <a:pt x="0" y="139"/>
                    <a:pt x="0" y="139"/>
                    <a:pt x="0" y="139"/>
                  </a:cubicBezTo>
                  <a:cubicBezTo>
                    <a:pt x="18" y="139"/>
                    <a:pt x="18" y="139"/>
                    <a:pt x="18" y="139"/>
                  </a:cubicBezTo>
                  <a:cubicBezTo>
                    <a:pt x="25" y="139"/>
                    <a:pt x="32" y="133"/>
                    <a:pt x="32" y="126"/>
                  </a:cubicBezTo>
                  <a:cubicBezTo>
                    <a:pt x="32" y="0"/>
                    <a:pt x="32" y="0"/>
                    <a:pt x="32" y="0"/>
                  </a:cubicBezTo>
                  <a:lnTo>
                    <a:pt x="14" y="0"/>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11" name="Google Shape;111;p17"/>
            <p:cNvSpPr/>
            <p:nvPr/>
          </p:nvSpPr>
          <p:spPr>
            <a:xfrm>
              <a:off x="6324600" y="2755900"/>
              <a:ext cx="406400" cy="361950"/>
            </a:xfrm>
            <a:custGeom>
              <a:rect b="b" l="l" r="r" t="t"/>
              <a:pathLst>
                <a:path extrusionOk="0" h="139" w="156">
                  <a:moveTo>
                    <a:pt x="132" y="0"/>
                  </a:moveTo>
                  <a:cubicBezTo>
                    <a:pt x="123" y="0"/>
                    <a:pt x="116" y="5"/>
                    <a:pt x="113" y="12"/>
                  </a:cubicBezTo>
                  <a:cubicBezTo>
                    <a:pt x="78" y="98"/>
                    <a:pt x="78" y="98"/>
                    <a:pt x="78" y="98"/>
                  </a:cubicBezTo>
                  <a:cubicBezTo>
                    <a:pt x="42" y="13"/>
                    <a:pt x="42" y="13"/>
                    <a:pt x="42" y="13"/>
                  </a:cubicBezTo>
                  <a:cubicBezTo>
                    <a:pt x="39" y="5"/>
                    <a:pt x="31" y="0"/>
                    <a:pt x="23" y="0"/>
                  </a:cubicBezTo>
                  <a:cubicBezTo>
                    <a:pt x="0" y="0"/>
                    <a:pt x="0" y="0"/>
                    <a:pt x="0" y="0"/>
                  </a:cubicBezTo>
                  <a:cubicBezTo>
                    <a:pt x="62" y="139"/>
                    <a:pt x="62" y="139"/>
                    <a:pt x="62" y="139"/>
                  </a:cubicBezTo>
                  <a:cubicBezTo>
                    <a:pt x="80" y="139"/>
                    <a:pt x="80" y="139"/>
                    <a:pt x="80" y="139"/>
                  </a:cubicBezTo>
                  <a:cubicBezTo>
                    <a:pt x="88" y="139"/>
                    <a:pt x="95" y="134"/>
                    <a:pt x="99" y="128"/>
                  </a:cubicBezTo>
                  <a:cubicBezTo>
                    <a:pt x="156" y="0"/>
                    <a:pt x="156" y="0"/>
                    <a:pt x="156" y="0"/>
                  </a:cubicBezTo>
                  <a:lnTo>
                    <a:pt x="132" y="0"/>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12" name="Google Shape;112;p17"/>
            <p:cNvSpPr/>
            <p:nvPr/>
          </p:nvSpPr>
          <p:spPr>
            <a:xfrm>
              <a:off x="6751638" y="2755900"/>
              <a:ext cx="312737" cy="361950"/>
            </a:xfrm>
            <a:custGeom>
              <a:rect b="b" l="l" r="r" t="t"/>
              <a:pathLst>
                <a:path extrusionOk="0" h="139" w="120">
                  <a:moveTo>
                    <a:pt x="0" y="71"/>
                  </a:moveTo>
                  <a:cubicBezTo>
                    <a:pt x="0" y="85"/>
                    <a:pt x="4" y="121"/>
                    <a:pt x="37" y="135"/>
                  </a:cubicBezTo>
                  <a:cubicBezTo>
                    <a:pt x="45" y="138"/>
                    <a:pt x="53" y="139"/>
                    <a:pt x="65" y="139"/>
                  </a:cubicBezTo>
                  <a:cubicBezTo>
                    <a:pt x="120" y="139"/>
                    <a:pt x="120" y="139"/>
                    <a:pt x="120" y="139"/>
                  </a:cubicBezTo>
                  <a:cubicBezTo>
                    <a:pt x="120" y="115"/>
                    <a:pt x="120" y="115"/>
                    <a:pt x="120" y="115"/>
                  </a:cubicBezTo>
                  <a:cubicBezTo>
                    <a:pt x="120" y="115"/>
                    <a:pt x="78" y="115"/>
                    <a:pt x="78" y="115"/>
                  </a:cubicBezTo>
                  <a:cubicBezTo>
                    <a:pt x="58" y="114"/>
                    <a:pt x="47" y="110"/>
                    <a:pt x="41" y="99"/>
                  </a:cubicBezTo>
                  <a:cubicBezTo>
                    <a:pt x="39" y="95"/>
                    <a:pt x="38" y="89"/>
                    <a:pt x="37" y="83"/>
                  </a:cubicBezTo>
                  <a:cubicBezTo>
                    <a:pt x="37" y="82"/>
                    <a:pt x="37" y="82"/>
                    <a:pt x="37" y="82"/>
                  </a:cubicBezTo>
                  <a:cubicBezTo>
                    <a:pt x="117" y="82"/>
                    <a:pt x="117" y="82"/>
                    <a:pt x="117" y="82"/>
                  </a:cubicBezTo>
                  <a:cubicBezTo>
                    <a:pt x="117" y="58"/>
                    <a:pt x="117" y="58"/>
                    <a:pt x="117" y="58"/>
                  </a:cubicBezTo>
                  <a:cubicBezTo>
                    <a:pt x="37" y="58"/>
                    <a:pt x="37" y="58"/>
                    <a:pt x="37" y="58"/>
                  </a:cubicBezTo>
                  <a:cubicBezTo>
                    <a:pt x="37" y="57"/>
                    <a:pt x="37" y="57"/>
                    <a:pt x="37" y="57"/>
                  </a:cubicBezTo>
                  <a:cubicBezTo>
                    <a:pt x="38" y="50"/>
                    <a:pt x="39" y="45"/>
                    <a:pt x="41" y="40"/>
                  </a:cubicBezTo>
                  <a:cubicBezTo>
                    <a:pt x="47" y="29"/>
                    <a:pt x="58" y="25"/>
                    <a:pt x="78" y="25"/>
                  </a:cubicBezTo>
                  <a:cubicBezTo>
                    <a:pt x="78" y="25"/>
                    <a:pt x="120" y="25"/>
                    <a:pt x="120" y="25"/>
                  </a:cubicBezTo>
                  <a:cubicBezTo>
                    <a:pt x="120" y="0"/>
                    <a:pt x="120" y="0"/>
                    <a:pt x="120" y="0"/>
                  </a:cubicBezTo>
                  <a:cubicBezTo>
                    <a:pt x="65" y="0"/>
                    <a:pt x="65" y="0"/>
                    <a:pt x="65" y="0"/>
                  </a:cubicBezTo>
                  <a:cubicBezTo>
                    <a:pt x="53" y="0"/>
                    <a:pt x="45" y="1"/>
                    <a:pt x="37" y="4"/>
                  </a:cubicBezTo>
                  <a:cubicBezTo>
                    <a:pt x="4" y="18"/>
                    <a:pt x="0" y="55"/>
                    <a:pt x="0" y="69"/>
                  </a:cubicBezTo>
                  <a:lnTo>
                    <a:pt x="0" y="71"/>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sp>
        <p:nvSpPr>
          <p:cNvPr id="113" name="Google Shape;113;p17"/>
          <p:cNvSpPr txBox="1"/>
          <p:nvPr>
            <p:ph type="title"/>
          </p:nvPr>
        </p:nvSpPr>
        <p:spPr>
          <a:xfrm>
            <a:off x="0" y="0"/>
            <a:ext cx="8186400" cy="1141800"/>
          </a:xfrm>
          <a:prstGeom prst="rect">
            <a:avLst/>
          </a:prstGeom>
        </p:spPr>
        <p:txBody>
          <a:bodyPr anchorCtr="0" anchor="t" bIns="91425" lIns="504000" spcFirstLastPara="1" rIns="252000" wrap="square" tIns="504000">
            <a:normAutofit/>
          </a:bodyPr>
          <a:lstStyle>
            <a:lvl1pPr lvl="0">
              <a:spcBef>
                <a:spcPts val="0"/>
              </a:spcBef>
              <a:spcAft>
                <a:spcPts val="0"/>
              </a:spcAft>
              <a:buClr>
                <a:srgbClr val="002D62"/>
              </a:buClr>
              <a:buSzPts val="2500"/>
              <a:buFont typeface="Arial Black"/>
              <a:buNone/>
              <a:defRPr b="1" sz="2500">
                <a:solidFill>
                  <a:srgbClr val="002D62"/>
                </a:solidFill>
                <a:latin typeface="Arial Black"/>
                <a:ea typeface="Arial Black"/>
                <a:cs typeface="Arial Black"/>
                <a:sym typeface="Arial Black"/>
              </a:defRPr>
            </a:lvl1pPr>
            <a:lvl2pPr lvl="1">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2pPr>
            <a:lvl3pPr lvl="2">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3pPr>
            <a:lvl4pPr lvl="3">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4pPr>
            <a:lvl5pPr lvl="4">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5pPr>
            <a:lvl6pPr lvl="5">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6pPr>
            <a:lvl7pPr lvl="6">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7pPr>
            <a:lvl8pPr lvl="7">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8pPr>
            <a:lvl9pPr lvl="8">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9pPr>
          </a:lstStyle>
          <a:p/>
        </p:txBody>
      </p:sp>
      <p:sp>
        <p:nvSpPr>
          <p:cNvPr id="114" name="Google Shape;114;p17"/>
          <p:cNvSpPr txBox="1"/>
          <p:nvPr>
            <p:ph idx="1" type="body"/>
          </p:nvPr>
        </p:nvSpPr>
        <p:spPr>
          <a:xfrm>
            <a:off x="-8700" y="1410725"/>
            <a:ext cx="9144000" cy="2552700"/>
          </a:xfrm>
          <a:prstGeom prst="rect">
            <a:avLst/>
          </a:prstGeom>
        </p:spPr>
        <p:txBody>
          <a:bodyPr anchorCtr="0" anchor="t" bIns="91425" lIns="504000" spcFirstLastPara="1" rIns="504000" wrap="square" tIns="91425">
            <a:normAutofit/>
          </a:bodyPr>
          <a:lstStyle>
            <a:lvl1pPr indent="-342900" lvl="0" marL="457200">
              <a:spcBef>
                <a:spcPts val="0"/>
              </a:spcBef>
              <a:spcAft>
                <a:spcPts val="0"/>
              </a:spcAft>
              <a:buClr>
                <a:srgbClr val="002D62"/>
              </a:buClr>
              <a:buSzPts val="1800"/>
              <a:buChar char="●"/>
              <a:defRPr>
                <a:solidFill>
                  <a:srgbClr val="002D62"/>
                </a:solidFill>
              </a:defRPr>
            </a:lvl1pPr>
            <a:lvl2pPr indent="-317500" lvl="1" marL="914400">
              <a:spcBef>
                <a:spcPts val="0"/>
              </a:spcBef>
              <a:spcAft>
                <a:spcPts val="0"/>
              </a:spcAft>
              <a:buClr>
                <a:srgbClr val="002D62"/>
              </a:buClr>
              <a:buSzPts val="1400"/>
              <a:buChar char="○"/>
              <a:defRPr>
                <a:solidFill>
                  <a:srgbClr val="002D62"/>
                </a:solidFill>
              </a:defRPr>
            </a:lvl2pPr>
            <a:lvl3pPr indent="-317500" lvl="2" marL="1371600">
              <a:spcBef>
                <a:spcPts val="0"/>
              </a:spcBef>
              <a:spcAft>
                <a:spcPts val="0"/>
              </a:spcAft>
              <a:buClr>
                <a:srgbClr val="002D62"/>
              </a:buClr>
              <a:buSzPts val="1400"/>
              <a:buChar char="■"/>
              <a:defRPr>
                <a:solidFill>
                  <a:srgbClr val="002D62"/>
                </a:solidFill>
              </a:defRPr>
            </a:lvl3pPr>
            <a:lvl4pPr indent="-317500" lvl="3" marL="1828800">
              <a:spcBef>
                <a:spcPts val="0"/>
              </a:spcBef>
              <a:spcAft>
                <a:spcPts val="0"/>
              </a:spcAft>
              <a:buClr>
                <a:srgbClr val="002D62"/>
              </a:buClr>
              <a:buSzPts val="1400"/>
              <a:buChar char="●"/>
              <a:defRPr>
                <a:solidFill>
                  <a:srgbClr val="002D62"/>
                </a:solidFill>
              </a:defRPr>
            </a:lvl4pPr>
            <a:lvl5pPr indent="-317500" lvl="4" marL="2286000">
              <a:spcBef>
                <a:spcPts val="0"/>
              </a:spcBef>
              <a:spcAft>
                <a:spcPts val="0"/>
              </a:spcAft>
              <a:buClr>
                <a:srgbClr val="002D62"/>
              </a:buClr>
              <a:buSzPts val="1400"/>
              <a:buChar char="○"/>
              <a:defRPr>
                <a:solidFill>
                  <a:srgbClr val="002D62"/>
                </a:solidFill>
              </a:defRPr>
            </a:lvl5pPr>
            <a:lvl6pPr indent="-317500" lvl="5" marL="2743200">
              <a:spcBef>
                <a:spcPts val="0"/>
              </a:spcBef>
              <a:spcAft>
                <a:spcPts val="0"/>
              </a:spcAft>
              <a:buClr>
                <a:srgbClr val="002D62"/>
              </a:buClr>
              <a:buSzPts val="1400"/>
              <a:buChar char="■"/>
              <a:defRPr>
                <a:solidFill>
                  <a:srgbClr val="002D62"/>
                </a:solidFill>
              </a:defRPr>
            </a:lvl6pPr>
            <a:lvl7pPr indent="-317500" lvl="6" marL="3200400">
              <a:spcBef>
                <a:spcPts val="0"/>
              </a:spcBef>
              <a:spcAft>
                <a:spcPts val="0"/>
              </a:spcAft>
              <a:buClr>
                <a:srgbClr val="002D62"/>
              </a:buClr>
              <a:buSzPts val="1400"/>
              <a:buChar char="●"/>
              <a:defRPr>
                <a:solidFill>
                  <a:srgbClr val="002D62"/>
                </a:solidFill>
              </a:defRPr>
            </a:lvl7pPr>
            <a:lvl8pPr indent="-317500" lvl="7" marL="3657600">
              <a:spcBef>
                <a:spcPts val="0"/>
              </a:spcBef>
              <a:spcAft>
                <a:spcPts val="0"/>
              </a:spcAft>
              <a:buClr>
                <a:srgbClr val="002D62"/>
              </a:buClr>
              <a:buSzPts val="1400"/>
              <a:buChar char="○"/>
              <a:defRPr>
                <a:solidFill>
                  <a:srgbClr val="002D62"/>
                </a:solidFill>
              </a:defRPr>
            </a:lvl8pPr>
            <a:lvl9pPr indent="-317500" lvl="8" marL="4114800">
              <a:spcBef>
                <a:spcPts val="0"/>
              </a:spcBef>
              <a:spcAft>
                <a:spcPts val="0"/>
              </a:spcAft>
              <a:buClr>
                <a:srgbClr val="002D62"/>
              </a:buClr>
              <a:buSzPts val="1400"/>
              <a:buChar char="■"/>
              <a:defRPr>
                <a:solidFill>
                  <a:srgbClr val="002D62"/>
                </a:solidFill>
              </a:defRPr>
            </a:lvl9pPr>
          </a:lstStyle>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range claire - 1 2">
  <p:cSld name="TITLE_3_1_1_3">
    <p:bg>
      <p:bgPr>
        <a:solidFill>
          <a:schemeClr val="lt1"/>
        </a:solidFill>
      </p:bgPr>
    </p:bg>
    <p:spTree>
      <p:nvGrpSpPr>
        <p:cNvPr id="115" name="Shape 115"/>
        <p:cNvGrpSpPr/>
        <p:nvPr/>
      </p:nvGrpSpPr>
      <p:grpSpPr>
        <a:xfrm>
          <a:off x="0" y="0"/>
          <a:ext cx="0" cy="0"/>
          <a:chOff x="0" y="0"/>
          <a:chExt cx="0" cy="0"/>
        </a:xfrm>
      </p:grpSpPr>
      <p:sp>
        <p:nvSpPr>
          <p:cNvPr id="116" name="Google Shape;116;p18"/>
          <p:cNvSpPr/>
          <p:nvPr/>
        </p:nvSpPr>
        <p:spPr>
          <a:xfrm rot="1033734">
            <a:off x="407456" y="-69281"/>
            <a:ext cx="2880744" cy="5417385"/>
          </a:xfrm>
          <a:custGeom>
            <a:rect b="b" l="l" r="r" t="t"/>
            <a:pathLst>
              <a:path extrusionOk="0" h="7211571" w="3834819">
                <a:moveTo>
                  <a:pt x="220459" y="454090"/>
                </a:moveTo>
                <a:lnTo>
                  <a:pt x="1675267" y="0"/>
                </a:lnTo>
                <a:lnTo>
                  <a:pt x="1640312" y="108417"/>
                </a:lnTo>
                <a:cubicBezTo>
                  <a:pt x="956879" y="2424901"/>
                  <a:pt x="1772778" y="4978283"/>
                  <a:pt x="3756426" y="6454918"/>
                </a:cubicBezTo>
                <a:lnTo>
                  <a:pt x="3834819" y="6510246"/>
                </a:lnTo>
                <a:lnTo>
                  <a:pt x="1587924" y="7211571"/>
                </a:lnTo>
                <a:lnTo>
                  <a:pt x="1364218" y="6889794"/>
                </a:lnTo>
                <a:cubicBezTo>
                  <a:pt x="190158" y="5109782"/>
                  <a:pt x="-257296" y="2921319"/>
                  <a:pt x="143904" y="809046"/>
                </a:cubicBezTo>
                <a:close/>
              </a:path>
            </a:pathLst>
          </a:custGeom>
          <a:gradFill>
            <a:gsLst>
              <a:gs pos="0">
                <a:schemeClr val="lt1"/>
              </a:gs>
              <a:gs pos="100000">
                <a:srgbClr val="FFAC00"/>
              </a:gs>
            </a:gsLst>
            <a:lin ang="3001153" scaled="0"/>
          </a:gra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None/>
            </a:pPr>
            <a:r>
              <a:t/>
            </a:r>
            <a:endParaRPr b="0" i="0" sz="1100" u="none" cap="none" strike="noStrike">
              <a:solidFill>
                <a:srgbClr val="000000"/>
              </a:solidFill>
              <a:latin typeface="Arial"/>
              <a:ea typeface="Arial"/>
              <a:cs typeface="Arial"/>
              <a:sym typeface="Arial"/>
            </a:endParaRPr>
          </a:p>
        </p:txBody>
      </p:sp>
      <p:sp>
        <p:nvSpPr>
          <p:cNvPr id="117" name="Google Shape;117;p18"/>
          <p:cNvSpPr txBox="1"/>
          <p:nvPr/>
        </p:nvSpPr>
        <p:spPr>
          <a:xfrm>
            <a:off x="8626827" y="4754925"/>
            <a:ext cx="517200" cy="2739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fld id="{00000000-1234-1234-1234-123412341234}" type="slidenum">
              <a:rPr b="1" lang="en-GB" sz="800">
                <a:solidFill>
                  <a:srgbClr val="002D62"/>
                </a:solidFill>
              </a:rPr>
              <a:t>‹#›</a:t>
            </a:fld>
            <a:endParaRPr b="1" sz="800">
              <a:solidFill>
                <a:srgbClr val="002D62"/>
              </a:solidFill>
            </a:endParaRPr>
          </a:p>
        </p:txBody>
      </p:sp>
      <p:grpSp>
        <p:nvGrpSpPr>
          <p:cNvPr id="118" name="Google Shape;118;p18"/>
          <p:cNvGrpSpPr/>
          <p:nvPr/>
        </p:nvGrpSpPr>
        <p:grpSpPr>
          <a:xfrm>
            <a:off x="7940154" y="4801506"/>
            <a:ext cx="686661" cy="174005"/>
            <a:chOff x="5486400" y="2551113"/>
            <a:chExt cx="2949575" cy="722312"/>
          </a:xfrm>
        </p:grpSpPr>
        <p:sp>
          <p:nvSpPr>
            <p:cNvPr id="119" name="Google Shape;119;p18"/>
            <p:cNvSpPr/>
            <p:nvPr/>
          </p:nvSpPr>
          <p:spPr>
            <a:xfrm>
              <a:off x="5486400" y="2551113"/>
              <a:ext cx="723900" cy="722312"/>
            </a:xfrm>
            <a:custGeom>
              <a:rect b="b" l="l" r="r" t="t"/>
              <a:pathLst>
                <a:path extrusionOk="0" h="278" w="278">
                  <a:moveTo>
                    <a:pt x="278" y="139"/>
                  </a:moveTo>
                  <a:cubicBezTo>
                    <a:pt x="278" y="216"/>
                    <a:pt x="216" y="278"/>
                    <a:pt x="139" y="278"/>
                  </a:cubicBezTo>
                  <a:cubicBezTo>
                    <a:pt x="62" y="278"/>
                    <a:pt x="0" y="216"/>
                    <a:pt x="0" y="139"/>
                  </a:cubicBezTo>
                  <a:cubicBezTo>
                    <a:pt x="0" y="62"/>
                    <a:pt x="62" y="0"/>
                    <a:pt x="139" y="0"/>
                  </a:cubicBezTo>
                  <a:cubicBezTo>
                    <a:pt x="216" y="0"/>
                    <a:pt x="278" y="62"/>
                    <a:pt x="278" y="139"/>
                  </a:cubicBezTo>
                  <a:close/>
                  <a:moveTo>
                    <a:pt x="169" y="152"/>
                  </a:moveTo>
                  <a:cubicBezTo>
                    <a:pt x="174" y="173"/>
                    <a:pt x="157" y="199"/>
                    <a:pt x="139" y="218"/>
                  </a:cubicBezTo>
                  <a:cubicBezTo>
                    <a:pt x="194" y="218"/>
                    <a:pt x="238" y="174"/>
                    <a:pt x="238" y="120"/>
                  </a:cubicBezTo>
                  <a:cubicBezTo>
                    <a:pt x="238" y="65"/>
                    <a:pt x="193" y="21"/>
                    <a:pt x="139" y="21"/>
                  </a:cubicBezTo>
                  <a:cubicBezTo>
                    <a:pt x="84" y="21"/>
                    <a:pt x="40" y="65"/>
                    <a:pt x="40" y="120"/>
                  </a:cubicBezTo>
                  <a:cubicBezTo>
                    <a:pt x="40" y="174"/>
                    <a:pt x="84" y="218"/>
                    <a:pt x="138" y="218"/>
                  </a:cubicBezTo>
                  <a:cubicBezTo>
                    <a:pt x="121" y="199"/>
                    <a:pt x="104" y="173"/>
                    <a:pt x="108" y="152"/>
                  </a:cubicBezTo>
                  <a:cubicBezTo>
                    <a:pt x="112" y="130"/>
                    <a:pt x="128" y="123"/>
                    <a:pt x="139" y="123"/>
                  </a:cubicBezTo>
                  <a:cubicBezTo>
                    <a:pt x="149" y="123"/>
                    <a:pt x="166" y="130"/>
                    <a:pt x="169" y="152"/>
                  </a:cubicBez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20" name="Google Shape;120;p18"/>
            <p:cNvSpPr/>
            <p:nvPr/>
          </p:nvSpPr>
          <p:spPr>
            <a:xfrm>
              <a:off x="7126288" y="2743200"/>
              <a:ext cx="396875" cy="385762"/>
            </a:xfrm>
            <a:custGeom>
              <a:rect b="b" l="l" r="r" t="t"/>
              <a:pathLst>
                <a:path extrusionOk="0" h="148" w="152">
                  <a:moveTo>
                    <a:pt x="78" y="148"/>
                  </a:moveTo>
                  <a:cubicBezTo>
                    <a:pt x="57" y="148"/>
                    <a:pt x="37" y="143"/>
                    <a:pt x="25" y="134"/>
                  </a:cubicBezTo>
                  <a:cubicBezTo>
                    <a:pt x="9" y="123"/>
                    <a:pt x="0" y="102"/>
                    <a:pt x="0" y="75"/>
                  </a:cubicBezTo>
                  <a:cubicBezTo>
                    <a:pt x="0" y="24"/>
                    <a:pt x="25" y="0"/>
                    <a:pt x="76" y="0"/>
                  </a:cubicBezTo>
                  <a:cubicBezTo>
                    <a:pt x="127" y="0"/>
                    <a:pt x="152" y="24"/>
                    <a:pt x="152" y="76"/>
                  </a:cubicBezTo>
                  <a:cubicBezTo>
                    <a:pt x="152" y="123"/>
                    <a:pt x="127" y="148"/>
                    <a:pt x="78" y="148"/>
                  </a:cubicBezTo>
                  <a:close/>
                  <a:moveTo>
                    <a:pt x="76" y="24"/>
                  </a:moveTo>
                  <a:cubicBezTo>
                    <a:pt x="48" y="24"/>
                    <a:pt x="36" y="39"/>
                    <a:pt x="36" y="74"/>
                  </a:cubicBezTo>
                  <a:cubicBezTo>
                    <a:pt x="36" y="108"/>
                    <a:pt x="49" y="124"/>
                    <a:pt x="76" y="124"/>
                  </a:cubicBezTo>
                  <a:cubicBezTo>
                    <a:pt x="104" y="124"/>
                    <a:pt x="116" y="108"/>
                    <a:pt x="116" y="73"/>
                  </a:cubicBezTo>
                  <a:cubicBezTo>
                    <a:pt x="116" y="40"/>
                    <a:pt x="103" y="24"/>
                    <a:pt x="76" y="24"/>
                  </a:cubicBez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21" name="Google Shape;121;p18"/>
            <p:cNvSpPr/>
            <p:nvPr/>
          </p:nvSpPr>
          <p:spPr>
            <a:xfrm>
              <a:off x="7588250" y="2755900"/>
              <a:ext cx="260350" cy="361950"/>
            </a:xfrm>
            <a:custGeom>
              <a:rect b="b" l="l" r="r" t="t"/>
              <a:pathLst>
                <a:path extrusionOk="0" h="139" w="100">
                  <a:moveTo>
                    <a:pt x="72" y="115"/>
                  </a:moveTo>
                  <a:cubicBezTo>
                    <a:pt x="52" y="115"/>
                    <a:pt x="45" y="113"/>
                    <a:pt x="40" y="109"/>
                  </a:cubicBezTo>
                  <a:cubicBezTo>
                    <a:pt x="35" y="104"/>
                    <a:pt x="33" y="101"/>
                    <a:pt x="33" y="87"/>
                  </a:cubicBezTo>
                  <a:cubicBezTo>
                    <a:pt x="33" y="14"/>
                    <a:pt x="33" y="14"/>
                    <a:pt x="33" y="14"/>
                  </a:cubicBezTo>
                  <a:cubicBezTo>
                    <a:pt x="33" y="6"/>
                    <a:pt x="26" y="0"/>
                    <a:pt x="19" y="0"/>
                  </a:cubicBezTo>
                  <a:cubicBezTo>
                    <a:pt x="0" y="0"/>
                    <a:pt x="0" y="0"/>
                    <a:pt x="0" y="0"/>
                  </a:cubicBezTo>
                  <a:cubicBezTo>
                    <a:pt x="0" y="78"/>
                    <a:pt x="0" y="78"/>
                    <a:pt x="0" y="78"/>
                  </a:cubicBezTo>
                  <a:cubicBezTo>
                    <a:pt x="0" y="103"/>
                    <a:pt x="2" y="114"/>
                    <a:pt x="11" y="123"/>
                  </a:cubicBezTo>
                  <a:cubicBezTo>
                    <a:pt x="20" y="134"/>
                    <a:pt x="34" y="139"/>
                    <a:pt x="56" y="139"/>
                  </a:cubicBezTo>
                  <a:cubicBezTo>
                    <a:pt x="100" y="139"/>
                    <a:pt x="100" y="139"/>
                    <a:pt x="100" y="139"/>
                  </a:cubicBezTo>
                  <a:cubicBezTo>
                    <a:pt x="100" y="115"/>
                    <a:pt x="100" y="115"/>
                    <a:pt x="100" y="115"/>
                  </a:cubicBezTo>
                  <a:lnTo>
                    <a:pt x="72" y="115"/>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22" name="Google Shape;122;p18"/>
            <p:cNvSpPr/>
            <p:nvPr/>
          </p:nvSpPr>
          <p:spPr>
            <a:xfrm>
              <a:off x="8029575" y="2755900"/>
              <a:ext cx="406400" cy="361950"/>
            </a:xfrm>
            <a:custGeom>
              <a:rect b="b" l="l" r="r" t="t"/>
              <a:pathLst>
                <a:path extrusionOk="0" h="139" w="156">
                  <a:moveTo>
                    <a:pt x="96" y="0"/>
                  </a:moveTo>
                  <a:cubicBezTo>
                    <a:pt x="74" y="0"/>
                    <a:pt x="74" y="0"/>
                    <a:pt x="74" y="0"/>
                  </a:cubicBezTo>
                  <a:cubicBezTo>
                    <a:pt x="65" y="0"/>
                    <a:pt x="58" y="5"/>
                    <a:pt x="55" y="12"/>
                  </a:cubicBezTo>
                  <a:cubicBezTo>
                    <a:pt x="0" y="139"/>
                    <a:pt x="0" y="139"/>
                    <a:pt x="0" y="139"/>
                  </a:cubicBezTo>
                  <a:cubicBezTo>
                    <a:pt x="22" y="139"/>
                    <a:pt x="22" y="139"/>
                    <a:pt x="22" y="139"/>
                  </a:cubicBezTo>
                  <a:cubicBezTo>
                    <a:pt x="31" y="139"/>
                    <a:pt x="38" y="134"/>
                    <a:pt x="41" y="127"/>
                  </a:cubicBezTo>
                  <a:cubicBezTo>
                    <a:pt x="50" y="107"/>
                    <a:pt x="50" y="107"/>
                    <a:pt x="50" y="107"/>
                  </a:cubicBezTo>
                  <a:cubicBezTo>
                    <a:pt x="106" y="107"/>
                    <a:pt x="106" y="107"/>
                    <a:pt x="106" y="107"/>
                  </a:cubicBezTo>
                  <a:cubicBezTo>
                    <a:pt x="115" y="127"/>
                    <a:pt x="115" y="127"/>
                    <a:pt x="115" y="127"/>
                  </a:cubicBezTo>
                  <a:cubicBezTo>
                    <a:pt x="118" y="134"/>
                    <a:pt x="125" y="139"/>
                    <a:pt x="134" y="139"/>
                  </a:cubicBezTo>
                  <a:cubicBezTo>
                    <a:pt x="156" y="139"/>
                    <a:pt x="156" y="139"/>
                    <a:pt x="156" y="139"/>
                  </a:cubicBezTo>
                  <a:lnTo>
                    <a:pt x="96" y="0"/>
                  </a:lnTo>
                  <a:close/>
                  <a:moveTo>
                    <a:pt x="57" y="82"/>
                  </a:moveTo>
                  <a:cubicBezTo>
                    <a:pt x="78" y="34"/>
                    <a:pt x="78" y="34"/>
                    <a:pt x="78" y="34"/>
                  </a:cubicBezTo>
                  <a:cubicBezTo>
                    <a:pt x="99" y="82"/>
                    <a:pt x="99" y="82"/>
                    <a:pt x="99" y="82"/>
                  </a:cubicBezTo>
                  <a:lnTo>
                    <a:pt x="57" y="82"/>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23" name="Google Shape;123;p18"/>
            <p:cNvSpPr/>
            <p:nvPr/>
          </p:nvSpPr>
          <p:spPr>
            <a:xfrm>
              <a:off x="7902575" y="2755900"/>
              <a:ext cx="84137" cy="361950"/>
            </a:xfrm>
            <a:custGeom>
              <a:rect b="b" l="l" r="r" t="t"/>
              <a:pathLst>
                <a:path extrusionOk="0" h="139" w="32">
                  <a:moveTo>
                    <a:pt x="14" y="0"/>
                  </a:moveTo>
                  <a:cubicBezTo>
                    <a:pt x="6" y="0"/>
                    <a:pt x="0" y="6"/>
                    <a:pt x="0" y="14"/>
                  </a:cubicBezTo>
                  <a:cubicBezTo>
                    <a:pt x="0" y="139"/>
                    <a:pt x="0" y="139"/>
                    <a:pt x="0" y="139"/>
                  </a:cubicBezTo>
                  <a:cubicBezTo>
                    <a:pt x="18" y="139"/>
                    <a:pt x="18" y="139"/>
                    <a:pt x="18" y="139"/>
                  </a:cubicBezTo>
                  <a:cubicBezTo>
                    <a:pt x="25" y="139"/>
                    <a:pt x="32" y="133"/>
                    <a:pt x="32" y="126"/>
                  </a:cubicBezTo>
                  <a:cubicBezTo>
                    <a:pt x="32" y="0"/>
                    <a:pt x="32" y="0"/>
                    <a:pt x="32" y="0"/>
                  </a:cubicBezTo>
                  <a:lnTo>
                    <a:pt x="14" y="0"/>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24" name="Google Shape;124;p18"/>
            <p:cNvSpPr/>
            <p:nvPr/>
          </p:nvSpPr>
          <p:spPr>
            <a:xfrm>
              <a:off x="6324600" y="2755900"/>
              <a:ext cx="406400" cy="361950"/>
            </a:xfrm>
            <a:custGeom>
              <a:rect b="b" l="l" r="r" t="t"/>
              <a:pathLst>
                <a:path extrusionOk="0" h="139" w="156">
                  <a:moveTo>
                    <a:pt x="132" y="0"/>
                  </a:moveTo>
                  <a:cubicBezTo>
                    <a:pt x="123" y="0"/>
                    <a:pt x="116" y="5"/>
                    <a:pt x="113" y="12"/>
                  </a:cubicBezTo>
                  <a:cubicBezTo>
                    <a:pt x="78" y="98"/>
                    <a:pt x="78" y="98"/>
                    <a:pt x="78" y="98"/>
                  </a:cubicBezTo>
                  <a:cubicBezTo>
                    <a:pt x="42" y="13"/>
                    <a:pt x="42" y="13"/>
                    <a:pt x="42" y="13"/>
                  </a:cubicBezTo>
                  <a:cubicBezTo>
                    <a:pt x="39" y="5"/>
                    <a:pt x="31" y="0"/>
                    <a:pt x="23" y="0"/>
                  </a:cubicBezTo>
                  <a:cubicBezTo>
                    <a:pt x="0" y="0"/>
                    <a:pt x="0" y="0"/>
                    <a:pt x="0" y="0"/>
                  </a:cubicBezTo>
                  <a:cubicBezTo>
                    <a:pt x="62" y="139"/>
                    <a:pt x="62" y="139"/>
                    <a:pt x="62" y="139"/>
                  </a:cubicBezTo>
                  <a:cubicBezTo>
                    <a:pt x="80" y="139"/>
                    <a:pt x="80" y="139"/>
                    <a:pt x="80" y="139"/>
                  </a:cubicBezTo>
                  <a:cubicBezTo>
                    <a:pt x="88" y="139"/>
                    <a:pt x="95" y="134"/>
                    <a:pt x="99" y="128"/>
                  </a:cubicBezTo>
                  <a:cubicBezTo>
                    <a:pt x="156" y="0"/>
                    <a:pt x="156" y="0"/>
                    <a:pt x="156" y="0"/>
                  </a:cubicBezTo>
                  <a:lnTo>
                    <a:pt x="132" y="0"/>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25" name="Google Shape;125;p18"/>
            <p:cNvSpPr/>
            <p:nvPr/>
          </p:nvSpPr>
          <p:spPr>
            <a:xfrm>
              <a:off x="6751638" y="2755900"/>
              <a:ext cx="312737" cy="361950"/>
            </a:xfrm>
            <a:custGeom>
              <a:rect b="b" l="l" r="r" t="t"/>
              <a:pathLst>
                <a:path extrusionOk="0" h="139" w="120">
                  <a:moveTo>
                    <a:pt x="0" y="71"/>
                  </a:moveTo>
                  <a:cubicBezTo>
                    <a:pt x="0" y="85"/>
                    <a:pt x="4" y="121"/>
                    <a:pt x="37" y="135"/>
                  </a:cubicBezTo>
                  <a:cubicBezTo>
                    <a:pt x="45" y="138"/>
                    <a:pt x="53" y="139"/>
                    <a:pt x="65" y="139"/>
                  </a:cubicBezTo>
                  <a:cubicBezTo>
                    <a:pt x="120" y="139"/>
                    <a:pt x="120" y="139"/>
                    <a:pt x="120" y="139"/>
                  </a:cubicBezTo>
                  <a:cubicBezTo>
                    <a:pt x="120" y="115"/>
                    <a:pt x="120" y="115"/>
                    <a:pt x="120" y="115"/>
                  </a:cubicBezTo>
                  <a:cubicBezTo>
                    <a:pt x="120" y="115"/>
                    <a:pt x="78" y="115"/>
                    <a:pt x="78" y="115"/>
                  </a:cubicBezTo>
                  <a:cubicBezTo>
                    <a:pt x="58" y="114"/>
                    <a:pt x="47" y="110"/>
                    <a:pt x="41" y="99"/>
                  </a:cubicBezTo>
                  <a:cubicBezTo>
                    <a:pt x="39" y="95"/>
                    <a:pt x="38" y="89"/>
                    <a:pt x="37" y="83"/>
                  </a:cubicBezTo>
                  <a:cubicBezTo>
                    <a:pt x="37" y="82"/>
                    <a:pt x="37" y="82"/>
                    <a:pt x="37" y="82"/>
                  </a:cubicBezTo>
                  <a:cubicBezTo>
                    <a:pt x="117" y="82"/>
                    <a:pt x="117" y="82"/>
                    <a:pt x="117" y="82"/>
                  </a:cubicBezTo>
                  <a:cubicBezTo>
                    <a:pt x="117" y="58"/>
                    <a:pt x="117" y="58"/>
                    <a:pt x="117" y="58"/>
                  </a:cubicBezTo>
                  <a:cubicBezTo>
                    <a:pt x="37" y="58"/>
                    <a:pt x="37" y="58"/>
                    <a:pt x="37" y="58"/>
                  </a:cubicBezTo>
                  <a:cubicBezTo>
                    <a:pt x="37" y="57"/>
                    <a:pt x="37" y="57"/>
                    <a:pt x="37" y="57"/>
                  </a:cubicBezTo>
                  <a:cubicBezTo>
                    <a:pt x="38" y="50"/>
                    <a:pt x="39" y="45"/>
                    <a:pt x="41" y="40"/>
                  </a:cubicBezTo>
                  <a:cubicBezTo>
                    <a:pt x="47" y="29"/>
                    <a:pt x="58" y="25"/>
                    <a:pt x="78" y="25"/>
                  </a:cubicBezTo>
                  <a:cubicBezTo>
                    <a:pt x="78" y="25"/>
                    <a:pt x="120" y="25"/>
                    <a:pt x="120" y="25"/>
                  </a:cubicBezTo>
                  <a:cubicBezTo>
                    <a:pt x="120" y="0"/>
                    <a:pt x="120" y="0"/>
                    <a:pt x="120" y="0"/>
                  </a:cubicBezTo>
                  <a:cubicBezTo>
                    <a:pt x="65" y="0"/>
                    <a:pt x="65" y="0"/>
                    <a:pt x="65" y="0"/>
                  </a:cubicBezTo>
                  <a:cubicBezTo>
                    <a:pt x="53" y="0"/>
                    <a:pt x="45" y="1"/>
                    <a:pt x="37" y="4"/>
                  </a:cubicBezTo>
                  <a:cubicBezTo>
                    <a:pt x="4" y="18"/>
                    <a:pt x="0" y="55"/>
                    <a:pt x="0" y="69"/>
                  </a:cubicBezTo>
                  <a:lnTo>
                    <a:pt x="0" y="71"/>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sp>
        <p:nvSpPr>
          <p:cNvPr id="126" name="Google Shape;126;p18"/>
          <p:cNvSpPr txBox="1"/>
          <p:nvPr>
            <p:ph type="title"/>
          </p:nvPr>
        </p:nvSpPr>
        <p:spPr>
          <a:xfrm>
            <a:off x="0" y="0"/>
            <a:ext cx="8186400" cy="1141800"/>
          </a:xfrm>
          <a:prstGeom prst="rect">
            <a:avLst/>
          </a:prstGeom>
        </p:spPr>
        <p:txBody>
          <a:bodyPr anchorCtr="0" anchor="t" bIns="91425" lIns="504000" spcFirstLastPara="1" rIns="252000" wrap="square" tIns="504000">
            <a:normAutofit/>
          </a:bodyPr>
          <a:lstStyle>
            <a:lvl1pPr lvl="0">
              <a:spcBef>
                <a:spcPts val="0"/>
              </a:spcBef>
              <a:spcAft>
                <a:spcPts val="0"/>
              </a:spcAft>
              <a:buClr>
                <a:srgbClr val="002D62"/>
              </a:buClr>
              <a:buSzPts val="2500"/>
              <a:buFont typeface="Arial Black"/>
              <a:buNone/>
              <a:defRPr b="1" sz="2500">
                <a:solidFill>
                  <a:srgbClr val="002D62"/>
                </a:solidFill>
                <a:latin typeface="Arial Black"/>
                <a:ea typeface="Arial Black"/>
                <a:cs typeface="Arial Black"/>
                <a:sym typeface="Arial Black"/>
              </a:defRPr>
            </a:lvl1pPr>
            <a:lvl2pPr lvl="1">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2pPr>
            <a:lvl3pPr lvl="2">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3pPr>
            <a:lvl4pPr lvl="3">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4pPr>
            <a:lvl5pPr lvl="4">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5pPr>
            <a:lvl6pPr lvl="5">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6pPr>
            <a:lvl7pPr lvl="6">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7pPr>
            <a:lvl8pPr lvl="7">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8pPr>
            <a:lvl9pPr lvl="8">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9pPr>
          </a:lstStyle>
          <a:p/>
        </p:txBody>
      </p:sp>
      <p:sp>
        <p:nvSpPr>
          <p:cNvPr id="127" name="Google Shape;127;p18"/>
          <p:cNvSpPr txBox="1"/>
          <p:nvPr>
            <p:ph idx="1" type="body"/>
          </p:nvPr>
        </p:nvSpPr>
        <p:spPr>
          <a:xfrm>
            <a:off x="-8700" y="1410725"/>
            <a:ext cx="9144000" cy="2552700"/>
          </a:xfrm>
          <a:prstGeom prst="rect">
            <a:avLst/>
          </a:prstGeom>
        </p:spPr>
        <p:txBody>
          <a:bodyPr anchorCtr="0" anchor="t" bIns="91425" lIns="504000" spcFirstLastPara="1" rIns="504000" wrap="square" tIns="91425">
            <a:normAutofit/>
          </a:bodyPr>
          <a:lstStyle>
            <a:lvl1pPr indent="-342900" lvl="0" marL="457200">
              <a:spcBef>
                <a:spcPts val="0"/>
              </a:spcBef>
              <a:spcAft>
                <a:spcPts val="0"/>
              </a:spcAft>
              <a:buClr>
                <a:srgbClr val="002D62"/>
              </a:buClr>
              <a:buSzPts val="1800"/>
              <a:buChar char="●"/>
              <a:defRPr>
                <a:solidFill>
                  <a:srgbClr val="002D62"/>
                </a:solidFill>
              </a:defRPr>
            </a:lvl1pPr>
            <a:lvl2pPr indent="-317500" lvl="1" marL="914400">
              <a:spcBef>
                <a:spcPts val="0"/>
              </a:spcBef>
              <a:spcAft>
                <a:spcPts val="0"/>
              </a:spcAft>
              <a:buClr>
                <a:srgbClr val="002D62"/>
              </a:buClr>
              <a:buSzPts val="1400"/>
              <a:buChar char="○"/>
              <a:defRPr>
                <a:solidFill>
                  <a:srgbClr val="002D62"/>
                </a:solidFill>
              </a:defRPr>
            </a:lvl2pPr>
            <a:lvl3pPr indent="-317500" lvl="2" marL="1371600">
              <a:spcBef>
                <a:spcPts val="0"/>
              </a:spcBef>
              <a:spcAft>
                <a:spcPts val="0"/>
              </a:spcAft>
              <a:buClr>
                <a:srgbClr val="002D62"/>
              </a:buClr>
              <a:buSzPts val="1400"/>
              <a:buChar char="■"/>
              <a:defRPr>
                <a:solidFill>
                  <a:srgbClr val="002D62"/>
                </a:solidFill>
              </a:defRPr>
            </a:lvl3pPr>
            <a:lvl4pPr indent="-317500" lvl="3" marL="1828800">
              <a:spcBef>
                <a:spcPts val="0"/>
              </a:spcBef>
              <a:spcAft>
                <a:spcPts val="0"/>
              </a:spcAft>
              <a:buClr>
                <a:srgbClr val="002D62"/>
              </a:buClr>
              <a:buSzPts val="1400"/>
              <a:buChar char="●"/>
              <a:defRPr>
                <a:solidFill>
                  <a:srgbClr val="002D62"/>
                </a:solidFill>
              </a:defRPr>
            </a:lvl4pPr>
            <a:lvl5pPr indent="-317500" lvl="4" marL="2286000">
              <a:spcBef>
                <a:spcPts val="0"/>
              </a:spcBef>
              <a:spcAft>
                <a:spcPts val="0"/>
              </a:spcAft>
              <a:buClr>
                <a:srgbClr val="002D62"/>
              </a:buClr>
              <a:buSzPts val="1400"/>
              <a:buChar char="○"/>
              <a:defRPr>
                <a:solidFill>
                  <a:srgbClr val="002D62"/>
                </a:solidFill>
              </a:defRPr>
            </a:lvl5pPr>
            <a:lvl6pPr indent="-317500" lvl="5" marL="2743200">
              <a:spcBef>
                <a:spcPts val="0"/>
              </a:spcBef>
              <a:spcAft>
                <a:spcPts val="0"/>
              </a:spcAft>
              <a:buClr>
                <a:srgbClr val="002D62"/>
              </a:buClr>
              <a:buSzPts val="1400"/>
              <a:buChar char="■"/>
              <a:defRPr>
                <a:solidFill>
                  <a:srgbClr val="002D62"/>
                </a:solidFill>
              </a:defRPr>
            </a:lvl6pPr>
            <a:lvl7pPr indent="-317500" lvl="6" marL="3200400">
              <a:spcBef>
                <a:spcPts val="0"/>
              </a:spcBef>
              <a:spcAft>
                <a:spcPts val="0"/>
              </a:spcAft>
              <a:buClr>
                <a:srgbClr val="002D62"/>
              </a:buClr>
              <a:buSzPts val="1400"/>
              <a:buChar char="●"/>
              <a:defRPr>
                <a:solidFill>
                  <a:srgbClr val="002D62"/>
                </a:solidFill>
              </a:defRPr>
            </a:lvl7pPr>
            <a:lvl8pPr indent="-317500" lvl="7" marL="3657600">
              <a:spcBef>
                <a:spcPts val="0"/>
              </a:spcBef>
              <a:spcAft>
                <a:spcPts val="0"/>
              </a:spcAft>
              <a:buClr>
                <a:srgbClr val="002D62"/>
              </a:buClr>
              <a:buSzPts val="1400"/>
              <a:buChar char="○"/>
              <a:defRPr>
                <a:solidFill>
                  <a:srgbClr val="002D62"/>
                </a:solidFill>
              </a:defRPr>
            </a:lvl8pPr>
            <a:lvl9pPr indent="-317500" lvl="8" marL="4114800">
              <a:spcBef>
                <a:spcPts val="0"/>
              </a:spcBef>
              <a:spcAft>
                <a:spcPts val="0"/>
              </a:spcAft>
              <a:buClr>
                <a:srgbClr val="002D62"/>
              </a:buClr>
              <a:buSzPts val="1400"/>
              <a:buChar char="■"/>
              <a:defRPr>
                <a:solidFill>
                  <a:srgbClr val="002D62"/>
                </a:solidFill>
              </a:defRPr>
            </a:lvl9pPr>
          </a:lstStyle>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range clair - 0">
  <p:cSld name="TITLE_1_2">
    <p:bg>
      <p:bgPr>
        <a:solidFill>
          <a:srgbClr val="FFAC00"/>
        </a:solidFill>
      </p:bgPr>
    </p:bg>
    <p:spTree>
      <p:nvGrpSpPr>
        <p:cNvPr id="128" name="Shape 128"/>
        <p:cNvGrpSpPr/>
        <p:nvPr/>
      </p:nvGrpSpPr>
      <p:grpSpPr>
        <a:xfrm>
          <a:off x="0" y="0"/>
          <a:ext cx="0" cy="0"/>
          <a:chOff x="0" y="0"/>
          <a:chExt cx="0" cy="0"/>
        </a:xfrm>
      </p:grpSpPr>
      <p:sp>
        <p:nvSpPr>
          <p:cNvPr id="129" name="Google Shape;129;p19"/>
          <p:cNvSpPr/>
          <p:nvPr/>
        </p:nvSpPr>
        <p:spPr>
          <a:xfrm rot="3887933">
            <a:off x="2257481" y="-107384"/>
            <a:ext cx="5099986" cy="6129971"/>
          </a:xfrm>
          <a:custGeom>
            <a:rect b="b" l="l" r="r" t="t"/>
            <a:pathLst>
              <a:path extrusionOk="0" h="8181253" w="6786121">
                <a:moveTo>
                  <a:pt x="0" y="2058777"/>
                </a:moveTo>
                <a:lnTo>
                  <a:pt x="971022" y="0"/>
                </a:lnTo>
                <a:lnTo>
                  <a:pt x="1047403" y="12572"/>
                </a:lnTo>
                <a:cubicBezTo>
                  <a:pt x="2060435" y="204996"/>
                  <a:pt x="3057481" y="575493"/>
                  <a:pt x="3994054" y="1135262"/>
                </a:cubicBezTo>
                <a:cubicBezTo>
                  <a:pt x="5064439" y="1774984"/>
                  <a:pt x="5954504" y="2601352"/>
                  <a:pt x="6647525" y="3547962"/>
                </a:cubicBezTo>
                <a:lnTo>
                  <a:pt x="6786121" y="3747319"/>
                </a:lnTo>
                <a:lnTo>
                  <a:pt x="4694857" y="8181253"/>
                </a:lnTo>
                <a:lnTo>
                  <a:pt x="4694916" y="8176286"/>
                </a:lnTo>
                <a:cubicBezTo>
                  <a:pt x="4668615" y="6017003"/>
                  <a:pt x="3562237" y="3920050"/>
                  <a:pt x="1578565" y="2734496"/>
                </a:cubicBezTo>
                <a:cubicBezTo>
                  <a:pt x="1103185" y="2450373"/>
                  <a:pt x="605861" y="2234869"/>
                  <a:pt x="98117" y="2085088"/>
                </a:cubicBezTo>
                <a:close/>
              </a:path>
            </a:pathLst>
          </a:custGeom>
          <a:gradFill>
            <a:gsLst>
              <a:gs pos="0">
                <a:srgbClr val="FFFFFF">
                  <a:alpha val="49804"/>
                </a:srgbClr>
              </a:gs>
              <a:gs pos="32000">
                <a:srgbClr val="FFFFFF">
                  <a:alpha val="49804"/>
                </a:srgbClr>
              </a:gs>
              <a:gs pos="65000">
                <a:srgbClr val="FFFFFF">
                  <a:alpha val="14902"/>
                </a:srgbClr>
              </a:gs>
              <a:gs pos="100000">
                <a:srgbClr val="FFFFFF">
                  <a:alpha val="14902"/>
                </a:srgbClr>
              </a:gs>
            </a:gsLst>
            <a:lin ang="3000122" scaled="0"/>
          </a:gra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None/>
            </a:pPr>
            <a:r>
              <a:t/>
            </a:r>
            <a:endParaRPr b="0" i="0" sz="1100" u="none" cap="none" strike="noStrike">
              <a:solidFill>
                <a:srgbClr val="000000"/>
              </a:solidFill>
              <a:latin typeface="Arial"/>
              <a:ea typeface="Arial"/>
              <a:cs typeface="Arial"/>
              <a:sym typeface="Arial"/>
            </a:endParaRPr>
          </a:p>
        </p:txBody>
      </p:sp>
      <p:sp>
        <p:nvSpPr>
          <p:cNvPr id="130" name="Google Shape;130;p19"/>
          <p:cNvSpPr txBox="1"/>
          <p:nvPr>
            <p:ph type="title"/>
          </p:nvPr>
        </p:nvSpPr>
        <p:spPr>
          <a:xfrm>
            <a:off x="497375" y="479200"/>
            <a:ext cx="6193200" cy="1929000"/>
          </a:xfrm>
          <a:prstGeom prst="rect">
            <a:avLst/>
          </a:prstGeom>
        </p:spPr>
        <p:txBody>
          <a:bodyPr anchorCtr="0" anchor="t" bIns="91425" lIns="91425" spcFirstLastPara="1" rIns="91425" wrap="square" tIns="91425">
            <a:normAutofit/>
          </a:bodyPr>
          <a:lstStyle>
            <a:lvl1pPr lvl="0">
              <a:lnSpc>
                <a:spcPct val="80000"/>
              </a:lnSpc>
              <a:spcBef>
                <a:spcPts val="0"/>
              </a:spcBef>
              <a:spcAft>
                <a:spcPts val="0"/>
              </a:spcAft>
              <a:buClr>
                <a:schemeClr val="lt1"/>
              </a:buClr>
              <a:buSzPts val="4800"/>
              <a:buFont typeface="Arial Black"/>
              <a:buNone/>
              <a:defRPr b="1" sz="4800">
                <a:solidFill>
                  <a:schemeClr val="lt1"/>
                </a:solidFill>
                <a:latin typeface="Arial Black"/>
                <a:ea typeface="Arial Black"/>
                <a:cs typeface="Arial Black"/>
                <a:sym typeface="Arial Black"/>
              </a:defRPr>
            </a:lvl1pPr>
            <a:lvl2pPr lvl="1">
              <a:spcBef>
                <a:spcPts val="0"/>
              </a:spcBef>
              <a:spcAft>
                <a:spcPts val="0"/>
              </a:spcAft>
              <a:buClr>
                <a:schemeClr val="lt1"/>
              </a:buClr>
              <a:buSzPts val="4800"/>
              <a:buFont typeface="Arial Black"/>
              <a:buNone/>
              <a:defRPr sz="4800">
                <a:solidFill>
                  <a:schemeClr val="lt1"/>
                </a:solidFill>
                <a:latin typeface="Arial Black"/>
                <a:ea typeface="Arial Black"/>
                <a:cs typeface="Arial Black"/>
                <a:sym typeface="Arial Black"/>
              </a:defRPr>
            </a:lvl2pPr>
            <a:lvl3pPr lvl="2">
              <a:spcBef>
                <a:spcPts val="0"/>
              </a:spcBef>
              <a:spcAft>
                <a:spcPts val="0"/>
              </a:spcAft>
              <a:buClr>
                <a:schemeClr val="lt1"/>
              </a:buClr>
              <a:buSzPts val="4800"/>
              <a:buFont typeface="Arial Black"/>
              <a:buNone/>
              <a:defRPr sz="4800">
                <a:solidFill>
                  <a:schemeClr val="lt1"/>
                </a:solidFill>
                <a:latin typeface="Arial Black"/>
                <a:ea typeface="Arial Black"/>
                <a:cs typeface="Arial Black"/>
                <a:sym typeface="Arial Black"/>
              </a:defRPr>
            </a:lvl3pPr>
            <a:lvl4pPr lvl="3">
              <a:spcBef>
                <a:spcPts val="0"/>
              </a:spcBef>
              <a:spcAft>
                <a:spcPts val="0"/>
              </a:spcAft>
              <a:buClr>
                <a:schemeClr val="lt1"/>
              </a:buClr>
              <a:buSzPts val="4800"/>
              <a:buFont typeface="Arial Black"/>
              <a:buNone/>
              <a:defRPr sz="4800">
                <a:solidFill>
                  <a:schemeClr val="lt1"/>
                </a:solidFill>
                <a:latin typeface="Arial Black"/>
                <a:ea typeface="Arial Black"/>
                <a:cs typeface="Arial Black"/>
                <a:sym typeface="Arial Black"/>
              </a:defRPr>
            </a:lvl4pPr>
            <a:lvl5pPr lvl="4">
              <a:spcBef>
                <a:spcPts val="0"/>
              </a:spcBef>
              <a:spcAft>
                <a:spcPts val="0"/>
              </a:spcAft>
              <a:buClr>
                <a:schemeClr val="lt1"/>
              </a:buClr>
              <a:buSzPts val="4800"/>
              <a:buFont typeface="Arial Black"/>
              <a:buNone/>
              <a:defRPr sz="4800">
                <a:solidFill>
                  <a:schemeClr val="lt1"/>
                </a:solidFill>
                <a:latin typeface="Arial Black"/>
                <a:ea typeface="Arial Black"/>
                <a:cs typeface="Arial Black"/>
                <a:sym typeface="Arial Black"/>
              </a:defRPr>
            </a:lvl5pPr>
            <a:lvl6pPr lvl="5">
              <a:spcBef>
                <a:spcPts val="0"/>
              </a:spcBef>
              <a:spcAft>
                <a:spcPts val="0"/>
              </a:spcAft>
              <a:buClr>
                <a:schemeClr val="lt1"/>
              </a:buClr>
              <a:buSzPts val="4800"/>
              <a:buFont typeface="Arial Black"/>
              <a:buNone/>
              <a:defRPr sz="4800">
                <a:solidFill>
                  <a:schemeClr val="lt1"/>
                </a:solidFill>
                <a:latin typeface="Arial Black"/>
                <a:ea typeface="Arial Black"/>
                <a:cs typeface="Arial Black"/>
                <a:sym typeface="Arial Black"/>
              </a:defRPr>
            </a:lvl6pPr>
            <a:lvl7pPr lvl="6">
              <a:spcBef>
                <a:spcPts val="0"/>
              </a:spcBef>
              <a:spcAft>
                <a:spcPts val="0"/>
              </a:spcAft>
              <a:buClr>
                <a:schemeClr val="lt1"/>
              </a:buClr>
              <a:buSzPts val="4800"/>
              <a:buFont typeface="Arial Black"/>
              <a:buNone/>
              <a:defRPr sz="4800">
                <a:solidFill>
                  <a:schemeClr val="lt1"/>
                </a:solidFill>
                <a:latin typeface="Arial Black"/>
                <a:ea typeface="Arial Black"/>
                <a:cs typeface="Arial Black"/>
                <a:sym typeface="Arial Black"/>
              </a:defRPr>
            </a:lvl7pPr>
            <a:lvl8pPr lvl="7">
              <a:spcBef>
                <a:spcPts val="0"/>
              </a:spcBef>
              <a:spcAft>
                <a:spcPts val="0"/>
              </a:spcAft>
              <a:buClr>
                <a:schemeClr val="lt1"/>
              </a:buClr>
              <a:buSzPts val="4800"/>
              <a:buFont typeface="Arial Black"/>
              <a:buNone/>
              <a:defRPr sz="4800">
                <a:solidFill>
                  <a:schemeClr val="lt1"/>
                </a:solidFill>
                <a:latin typeface="Arial Black"/>
                <a:ea typeface="Arial Black"/>
                <a:cs typeface="Arial Black"/>
                <a:sym typeface="Arial Black"/>
              </a:defRPr>
            </a:lvl8pPr>
            <a:lvl9pPr lvl="8">
              <a:spcBef>
                <a:spcPts val="0"/>
              </a:spcBef>
              <a:spcAft>
                <a:spcPts val="0"/>
              </a:spcAft>
              <a:buClr>
                <a:schemeClr val="lt1"/>
              </a:buClr>
              <a:buSzPts val="4800"/>
              <a:buFont typeface="Arial Black"/>
              <a:buNone/>
              <a:defRPr sz="4800">
                <a:solidFill>
                  <a:schemeClr val="lt1"/>
                </a:solidFill>
                <a:latin typeface="Arial Black"/>
                <a:ea typeface="Arial Black"/>
                <a:cs typeface="Arial Black"/>
                <a:sym typeface="Arial Black"/>
              </a:defRPr>
            </a:lvl9pPr>
          </a:lstStyle>
          <a:p/>
        </p:txBody>
      </p:sp>
      <p:sp>
        <p:nvSpPr>
          <p:cNvPr id="131" name="Google Shape;131;p19"/>
          <p:cNvSpPr txBox="1"/>
          <p:nvPr>
            <p:ph idx="1" type="subTitle"/>
          </p:nvPr>
        </p:nvSpPr>
        <p:spPr>
          <a:xfrm>
            <a:off x="497375" y="2561300"/>
            <a:ext cx="5506200" cy="640200"/>
          </a:xfrm>
          <a:prstGeom prst="rect">
            <a:avLst/>
          </a:prstGeom>
        </p:spPr>
        <p:txBody>
          <a:bodyPr anchorCtr="0" anchor="t" bIns="91425" lIns="91425" spcFirstLastPara="1" rIns="91425" wrap="square" tIns="91425">
            <a:normAutofit/>
          </a:bodyPr>
          <a:lstStyle>
            <a:lvl1pPr lvl="0">
              <a:spcBef>
                <a:spcPts val="0"/>
              </a:spcBef>
              <a:spcAft>
                <a:spcPts val="0"/>
              </a:spcAft>
              <a:buClr>
                <a:schemeClr val="lt1"/>
              </a:buClr>
              <a:buSzPts val="2000"/>
              <a:buNone/>
              <a:defRPr b="1" sz="2000">
                <a:solidFill>
                  <a:schemeClr val="lt1"/>
                </a:solidFill>
              </a:defRPr>
            </a:lvl1pPr>
            <a:lvl2pPr lvl="1">
              <a:spcBef>
                <a:spcPts val="0"/>
              </a:spcBef>
              <a:spcAft>
                <a:spcPts val="0"/>
              </a:spcAft>
              <a:buClr>
                <a:schemeClr val="lt1"/>
              </a:buClr>
              <a:buSzPts val="2000"/>
              <a:buNone/>
              <a:defRPr b="1" sz="2000">
                <a:solidFill>
                  <a:schemeClr val="lt1"/>
                </a:solidFill>
              </a:defRPr>
            </a:lvl2pPr>
            <a:lvl3pPr lvl="2">
              <a:spcBef>
                <a:spcPts val="0"/>
              </a:spcBef>
              <a:spcAft>
                <a:spcPts val="0"/>
              </a:spcAft>
              <a:buClr>
                <a:schemeClr val="lt1"/>
              </a:buClr>
              <a:buSzPts val="2000"/>
              <a:buNone/>
              <a:defRPr b="1" sz="2000">
                <a:solidFill>
                  <a:schemeClr val="lt1"/>
                </a:solidFill>
              </a:defRPr>
            </a:lvl3pPr>
            <a:lvl4pPr lvl="3">
              <a:spcBef>
                <a:spcPts val="0"/>
              </a:spcBef>
              <a:spcAft>
                <a:spcPts val="0"/>
              </a:spcAft>
              <a:buClr>
                <a:schemeClr val="lt1"/>
              </a:buClr>
              <a:buSzPts val="2000"/>
              <a:buNone/>
              <a:defRPr b="1" sz="2000">
                <a:solidFill>
                  <a:schemeClr val="lt1"/>
                </a:solidFill>
              </a:defRPr>
            </a:lvl4pPr>
            <a:lvl5pPr lvl="4">
              <a:spcBef>
                <a:spcPts val="0"/>
              </a:spcBef>
              <a:spcAft>
                <a:spcPts val="0"/>
              </a:spcAft>
              <a:buClr>
                <a:schemeClr val="lt1"/>
              </a:buClr>
              <a:buSzPts val="2000"/>
              <a:buNone/>
              <a:defRPr b="1" sz="2000">
                <a:solidFill>
                  <a:schemeClr val="lt1"/>
                </a:solidFill>
              </a:defRPr>
            </a:lvl5pPr>
            <a:lvl6pPr lvl="5">
              <a:spcBef>
                <a:spcPts val="0"/>
              </a:spcBef>
              <a:spcAft>
                <a:spcPts val="0"/>
              </a:spcAft>
              <a:buClr>
                <a:schemeClr val="lt1"/>
              </a:buClr>
              <a:buSzPts val="2000"/>
              <a:buNone/>
              <a:defRPr b="1" sz="2000">
                <a:solidFill>
                  <a:schemeClr val="lt1"/>
                </a:solidFill>
              </a:defRPr>
            </a:lvl6pPr>
            <a:lvl7pPr lvl="6">
              <a:spcBef>
                <a:spcPts val="0"/>
              </a:spcBef>
              <a:spcAft>
                <a:spcPts val="0"/>
              </a:spcAft>
              <a:buClr>
                <a:schemeClr val="lt1"/>
              </a:buClr>
              <a:buSzPts val="2000"/>
              <a:buNone/>
              <a:defRPr b="1" sz="2000">
                <a:solidFill>
                  <a:schemeClr val="lt1"/>
                </a:solidFill>
              </a:defRPr>
            </a:lvl7pPr>
            <a:lvl8pPr lvl="7">
              <a:spcBef>
                <a:spcPts val="0"/>
              </a:spcBef>
              <a:spcAft>
                <a:spcPts val="0"/>
              </a:spcAft>
              <a:buClr>
                <a:schemeClr val="lt1"/>
              </a:buClr>
              <a:buSzPts val="2000"/>
              <a:buNone/>
              <a:defRPr b="1" sz="2000">
                <a:solidFill>
                  <a:schemeClr val="lt1"/>
                </a:solidFill>
              </a:defRPr>
            </a:lvl8pPr>
            <a:lvl9pPr lvl="8">
              <a:spcBef>
                <a:spcPts val="0"/>
              </a:spcBef>
              <a:spcAft>
                <a:spcPts val="0"/>
              </a:spcAft>
              <a:buClr>
                <a:schemeClr val="lt1"/>
              </a:buClr>
              <a:buSzPts val="2000"/>
              <a:buNone/>
              <a:defRPr b="1" sz="2000">
                <a:solidFill>
                  <a:schemeClr val="lt1"/>
                </a:solidFill>
              </a:defRPr>
            </a:lvl9pPr>
          </a:lstStyle>
          <a:p/>
        </p:txBody>
      </p:sp>
      <p:pic>
        <p:nvPicPr>
          <p:cNvPr id="132" name="Google Shape;132;p19"/>
          <p:cNvPicPr preferRelativeResize="0"/>
          <p:nvPr/>
        </p:nvPicPr>
        <p:blipFill rotWithShape="1">
          <a:blip r:embed="rId2">
            <a:alphaModFix/>
          </a:blip>
          <a:srcRect b="0" l="0" r="0" t="0"/>
          <a:stretch/>
        </p:blipFill>
        <p:spPr>
          <a:xfrm>
            <a:off x="497365" y="4478157"/>
            <a:ext cx="1139544" cy="433680"/>
          </a:xfrm>
          <a:prstGeom prst="rect">
            <a:avLst/>
          </a:prstGeom>
          <a:noFill/>
          <a:ln>
            <a:noFill/>
          </a:ln>
        </p:spPr>
      </p:pic>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1 - Couverture 1">
  <p:cSld name="TITLE_2">
    <p:spTree>
      <p:nvGrpSpPr>
        <p:cNvPr id="133" name="Shape 133"/>
        <p:cNvGrpSpPr/>
        <p:nvPr/>
      </p:nvGrpSpPr>
      <p:grpSpPr>
        <a:xfrm>
          <a:off x="0" y="0"/>
          <a:ext cx="0" cy="0"/>
          <a:chOff x="0" y="0"/>
          <a:chExt cx="0" cy="0"/>
        </a:xfrm>
      </p:grpSpPr>
      <p:sp>
        <p:nvSpPr>
          <p:cNvPr id="134" name="Google Shape;134;p20"/>
          <p:cNvSpPr/>
          <p:nvPr/>
        </p:nvSpPr>
        <p:spPr>
          <a:xfrm>
            <a:off x="0" y="0"/>
            <a:ext cx="8196304" cy="4652414"/>
          </a:xfrm>
          <a:custGeom>
            <a:rect b="b" l="l" r="r" t="t"/>
            <a:pathLst>
              <a:path extrusionOk="0" h="915379" w="1612652">
                <a:moveTo>
                  <a:pt x="1612652" y="19"/>
                </a:moveTo>
                <a:lnTo>
                  <a:pt x="1292066" y="19"/>
                </a:lnTo>
                <a:cubicBezTo>
                  <a:pt x="1292630" y="45532"/>
                  <a:pt x="1288976" y="91741"/>
                  <a:pt x="1280800" y="138196"/>
                </a:cubicBezTo>
                <a:cubicBezTo>
                  <a:pt x="1217015" y="500207"/>
                  <a:pt x="901816" y="755049"/>
                  <a:pt x="546021" y="755049"/>
                </a:cubicBezTo>
                <a:cubicBezTo>
                  <a:pt x="503014" y="755049"/>
                  <a:pt x="459460" y="751338"/>
                  <a:pt x="415624" y="743633"/>
                </a:cubicBezTo>
                <a:cubicBezTo>
                  <a:pt x="249943" y="714509"/>
                  <a:pt x="106717" y="632940"/>
                  <a:pt x="0" y="519064"/>
                </a:cubicBezTo>
                <a:lnTo>
                  <a:pt x="0" y="747495"/>
                </a:lnTo>
                <a:cubicBezTo>
                  <a:pt x="114516" y="821453"/>
                  <a:pt x="245441" y="874218"/>
                  <a:pt x="388177" y="899311"/>
                </a:cubicBezTo>
                <a:cubicBezTo>
                  <a:pt x="449797" y="910143"/>
                  <a:pt x="511114" y="915380"/>
                  <a:pt x="571585" y="915380"/>
                </a:cubicBezTo>
                <a:cubicBezTo>
                  <a:pt x="1072150" y="915380"/>
                  <a:pt x="1515654" y="556835"/>
                  <a:pt x="1605418" y="47378"/>
                </a:cubicBezTo>
                <a:cubicBezTo>
                  <a:pt x="1608206" y="31573"/>
                  <a:pt x="1610598" y="15767"/>
                  <a:pt x="1612652" y="0"/>
                </a:cubicBezTo>
              </a:path>
            </a:pathLst>
          </a:custGeom>
          <a:gradFill>
            <a:gsLst>
              <a:gs pos="0">
                <a:srgbClr val="FFFFFF">
                  <a:alpha val="70196"/>
                  <a:alpha val="70000"/>
                </a:srgbClr>
              </a:gs>
              <a:gs pos="100000">
                <a:srgbClr val="FFFFFF">
                  <a:alpha val="10196"/>
                  <a:alpha val="70000"/>
                </a:srgbClr>
              </a:gs>
            </a:gsLst>
            <a:lin ang="5400012" scaled="0"/>
          </a:gra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endParaRPr>
          </a:p>
        </p:txBody>
      </p:sp>
      <p:pic>
        <p:nvPicPr>
          <p:cNvPr id="135" name="Google Shape;135;p20"/>
          <p:cNvPicPr preferRelativeResize="0"/>
          <p:nvPr/>
        </p:nvPicPr>
        <p:blipFill rotWithShape="1">
          <a:blip r:embed="rId2">
            <a:alphaModFix/>
          </a:blip>
          <a:srcRect b="0" l="0" r="0" t="0"/>
          <a:stretch/>
        </p:blipFill>
        <p:spPr>
          <a:xfrm>
            <a:off x="7771115" y="4478157"/>
            <a:ext cx="1139544" cy="433680"/>
          </a:xfrm>
          <a:prstGeom prst="rect">
            <a:avLst/>
          </a:prstGeom>
          <a:noFill/>
          <a:ln>
            <a:noFill/>
          </a:ln>
        </p:spPr>
      </p:pic>
      <p:sp>
        <p:nvSpPr>
          <p:cNvPr id="136" name="Google Shape;136;p20"/>
          <p:cNvSpPr txBox="1"/>
          <p:nvPr>
            <p:ph idx="1" type="subTitle"/>
          </p:nvPr>
        </p:nvSpPr>
        <p:spPr>
          <a:xfrm>
            <a:off x="497375" y="3966550"/>
            <a:ext cx="5506200" cy="640200"/>
          </a:xfrm>
          <a:prstGeom prst="rect">
            <a:avLst/>
          </a:prstGeom>
        </p:spPr>
        <p:txBody>
          <a:bodyPr anchorCtr="0" anchor="t" bIns="91425" lIns="0" spcFirstLastPara="1" rIns="91425" wrap="square" tIns="91425">
            <a:normAutofit/>
          </a:bodyPr>
          <a:lstStyle>
            <a:lvl1pPr lvl="0">
              <a:spcBef>
                <a:spcPts val="0"/>
              </a:spcBef>
              <a:spcAft>
                <a:spcPts val="0"/>
              </a:spcAft>
              <a:buClr>
                <a:schemeClr val="lt1"/>
              </a:buClr>
              <a:buSzPts val="2000"/>
              <a:buNone/>
              <a:defRPr b="1" sz="2000">
                <a:solidFill>
                  <a:schemeClr val="lt1"/>
                </a:solidFill>
              </a:defRPr>
            </a:lvl1pPr>
            <a:lvl2pPr lvl="1">
              <a:spcBef>
                <a:spcPts val="0"/>
              </a:spcBef>
              <a:spcAft>
                <a:spcPts val="0"/>
              </a:spcAft>
              <a:buClr>
                <a:schemeClr val="lt1"/>
              </a:buClr>
              <a:buSzPts val="2000"/>
              <a:buNone/>
              <a:defRPr b="1" sz="2000">
                <a:solidFill>
                  <a:schemeClr val="lt1"/>
                </a:solidFill>
              </a:defRPr>
            </a:lvl2pPr>
            <a:lvl3pPr lvl="2">
              <a:spcBef>
                <a:spcPts val="0"/>
              </a:spcBef>
              <a:spcAft>
                <a:spcPts val="0"/>
              </a:spcAft>
              <a:buClr>
                <a:schemeClr val="lt1"/>
              </a:buClr>
              <a:buSzPts val="2000"/>
              <a:buNone/>
              <a:defRPr b="1" sz="2000">
                <a:solidFill>
                  <a:schemeClr val="lt1"/>
                </a:solidFill>
              </a:defRPr>
            </a:lvl3pPr>
            <a:lvl4pPr lvl="3">
              <a:spcBef>
                <a:spcPts val="0"/>
              </a:spcBef>
              <a:spcAft>
                <a:spcPts val="0"/>
              </a:spcAft>
              <a:buClr>
                <a:schemeClr val="lt1"/>
              </a:buClr>
              <a:buSzPts val="2000"/>
              <a:buNone/>
              <a:defRPr b="1" sz="2000">
                <a:solidFill>
                  <a:schemeClr val="lt1"/>
                </a:solidFill>
              </a:defRPr>
            </a:lvl4pPr>
            <a:lvl5pPr lvl="4">
              <a:spcBef>
                <a:spcPts val="0"/>
              </a:spcBef>
              <a:spcAft>
                <a:spcPts val="0"/>
              </a:spcAft>
              <a:buClr>
                <a:schemeClr val="lt1"/>
              </a:buClr>
              <a:buSzPts val="2000"/>
              <a:buNone/>
              <a:defRPr b="1" sz="2000">
                <a:solidFill>
                  <a:schemeClr val="lt1"/>
                </a:solidFill>
              </a:defRPr>
            </a:lvl5pPr>
            <a:lvl6pPr lvl="5">
              <a:spcBef>
                <a:spcPts val="0"/>
              </a:spcBef>
              <a:spcAft>
                <a:spcPts val="0"/>
              </a:spcAft>
              <a:buClr>
                <a:schemeClr val="lt1"/>
              </a:buClr>
              <a:buSzPts val="2000"/>
              <a:buNone/>
              <a:defRPr b="1" sz="2000">
                <a:solidFill>
                  <a:schemeClr val="lt1"/>
                </a:solidFill>
              </a:defRPr>
            </a:lvl6pPr>
            <a:lvl7pPr lvl="6">
              <a:spcBef>
                <a:spcPts val="0"/>
              </a:spcBef>
              <a:spcAft>
                <a:spcPts val="0"/>
              </a:spcAft>
              <a:buClr>
                <a:schemeClr val="lt1"/>
              </a:buClr>
              <a:buSzPts val="2000"/>
              <a:buNone/>
              <a:defRPr b="1" sz="2000">
                <a:solidFill>
                  <a:schemeClr val="lt1"/>
                </a:solidFill>
              </a:defRPr>
            </a:lvl7pPr>
            <a:lvl8pPr lvl="7">
              <a:spcBef>
                <a:spcPts val="0"/>
              </a:spcBef>
              <a:spcAft>
                <a:spcPts val="0"/>
              </a:spcAft>
              <a:buClr>
                <a:schemeClr val="lt1"/>
              </a:buClr>
              <a:buSzPts val="2000"/>
              <a:buNone/>
              <a:defRPr b="1" sz="2000">
                <a:solidFill>
                  <a:schemeClr val="lt1"/>
                </a:solidFill>
              </a:defRPr>
            </a:lvl8pPr>
            <a:lvl9pPr lvl="8">
              <a:spcBef>
                <a:spcPts val="0"/>
              </a:spcBef>
              <a:spcAft>
                <a:spcPts val="0"/>
              </a:spcAft>
              <a:buClr>
                <a:schemeClr val="lt1"/>
              </a:buClr>
              <a:buSzPts val="2000"/>
              <a:buNone/>
              <a:defRPr b="1" sz="2000">
                <a:solidFill>
                  <a:schemeClr val="lt1"/>
                </a:solidFill>
              </a:defRPr>
            </a:lvl9pPr>
          </a:lstStyle>
          <a:p/>
        </p:txBody>
      </p:sp>
      <p:sp>
        <p:nvSpPr>
          <p:cNvPr id="137" name="Google Shape;137;p20"/>
          <p:cNvSpPr txBox="1"/>
          <p:nvPr>
            <p:ph type="title"/>
          </p:nvPr>
        </p:nvSpPr>
        <p:spPr>
          <a:xfrm>
            <a:off x="497375" y="1789400"/>
            <a:ext cx="6917100" cy="2577000"/>
          </a:xfrm>
          <a:prstGeom prst="rect">
            <a:avLst/>
          </a:prstGeom>
        </p:spPr>
        <p:txBody>
          <a:bodyPr anchorCtr="0" anchor="t" bIns="91425" lIns="0" spcFirstLastPara="1" rIns="91425" wrap="square" tIns="91425">
            <a:normAutofit/>
          </a:bodyPr>
          <a:lstStyle>
            <a:lvl1pPr lvl="0">
              <a:lnSpc>
                <a:spcPct val="80000"/>
              </a:lnSpc>
              <a:spcBef>
                <a:spcPts val="0"/>
              </a:spcBef>
              <a:spcAft>
                <a:spcPts val="0"/>
              </a:spcAft>
              <a:buClr>
                <a:schemeClr val="lt1"/>
              </a:buClr>
              <a:buSzPts val="5000"/>
              <a:buFont typeface="Arial Black"/>
              <a:buNone/>
              <a:defRPr sz="5000">
                <a:solidFill>
                  <a:schemeClr val="lt1"/>
                </a:solidFill>
                <a:latin typeface="Arial Black"/>
                <a:ea typeface="Arial Black"/>
                <a:cs typeface="Arial Black"/>
                <a:sym typeface="Arial Black"/>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pic>
        <p:nvPicPr>
          <p:cNvPr id="138" name="Google Shape;138;p20"/>
          <p:cNvPicPr preferRelativeResize="0"/>
          <p:nvPr/>
        </p:nvPicPr>
        <p:blipFill>
          <a:blip r:embed="rId3">
            <a:alphaModFix/>
          </a:blip>
          <a:stretch>
            <a:fillRect/>
          </a:stretch>
        </p:blipFill>
        <p:spPr>
          <a:xfrm rot="-5400000">
            <a:off x="1211464" y="-1809263"/>
            <a:ext cx="6335624" cy="9505802"/>
          </a:xfrm>
          <a:prstGeom prst="rect">
            <a:avLst/>
          </a:prstGeom>
          <a:noFill/>
          <a:ln>
            <a:noFill/>
          </a:ln>
        </p:spPr>
      </p:pic>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range claire - 8 1 1">
  <p:cSld name="TITLE_1_1_1_1_1_1_1_1_1_1_1_1">
    <p:bg>
      <p:bgPr>
        <a:solidFill>
          <a:schemeClr val="lt1"/>
        </a:solidFill>
      </p:bgPr>
    </p:bg>
    <p:spTree>
      <p:nvGrpSpPr>
        <p:cNvPr id="139" name="Shape 139"/>
        <p:cNvGrpSpPr/>
        <p:nvPr/>
      </p:nvGrpSpPr>
      <p:grpSpPr>
        <a:xfrm>
          <a:off x="0" y="0"/>
          <a:ext cx="0" cy="0"/>
          <a:chOff x="0" y="0"/>
          <a:chExt cx="0" cy="0"/>
        </a:xfrm>
      </p:grpSpPr>
      <p:sp>
        <p:nvSpPr>
          <p:cNvPr id="140" name="Google Shape;140;p21"/>
          <p:cNvSpPr txBox="1"/>
          <p:nvPr/>
        </p:nvSpPr>
        <p:spPr>
          <a:xfrm>
            <a:off x="8626827" y="4754925"/>
            <a:ext cx="517200" cy="2739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fld id="{00000000-1234-1234-1234-123412341234}" type="slidenum">
              <a:rPr b="1" lang="en-GB" sz="800">
                <a:solidFill>
                  <a:srgbClr val="002D62"/>
                </a:solidFill>
              </a:rPr>
              <a:t>‹#›</a:t>
            </a:fld>
            <a:endParaRPr b="1" sz="800">
              <a:solidFill>
                <a:srgbClr val="002D62"/>
              </a:solidFill>
            </a:endParaRPr>
          </a:p>
        </p:txBody>
      </p:sp>
      <p:grpSp>
        <p:nvGrpSpPr>
          <p:cNvPr id="141" name="Google Shape;141;p21"/>
          <p:cNvGrpSpPr/>
          <p:nvPr/>
        </p:nvGrpSpPr>
        <p:grpSpPr>
          <a:xfrm>
            <a:off x="7940154" y="4801506"/>
            <a:ext cx="686661" cy="174005"/>
            <a:chOff x="5486400" y="2551113"/>
            <a:chExt cx="2949575" cy="722312"/>
          </a:xfrm>
        </p:grpSpPr>
        <p:sp>
          <p:nvSpPr>
            <p:cNvPr id="142" name="Google Shape;142;p21"/>
            <p:cNvSpPr/>
            <p:nvPr/>
          </p:nvSpPr>
          <p:spPr>
            <a:xfrm>
              <a:off x="5486400" y="2551113"/>
              <a:ext cx="723900" cy="722312"/>
            </a:xfrm>
            <a:custGeom>
              <a:rect b="b" l="l" r="r" t="t"/>
              <a:pathLst>
                <a:path extrusionOk="0" h="278" w="278">
                  <a:moveTo>
                    <a:pt x="278" y="139"/>
                  </a:moveTo>
                  <a:cubicBezTo>
                    <a:pt x="278" y="216"/>
                    <a:pt x="216" y="278"/>
                    <a:pt x="139" y="278"/>
                  </a:cubicBezTo>
                  <a:cubicBezTo>
                    <a:pt x="62" y="278"/>
                    <a:pt x="0" y="216"/>
                    <a:pt x="0" y="139"/>
                  </a:cubicBezTo>
                  <a:cubicBezTo>
                    <a:pt x="0" y="62"/>
                    <a:pt x="62" y="0"/>
                    <a:pt x="139" y="0"/>
                  </a:cubicBezTo>
                  <a:cubicBezTo>
                    <a:pt x="216" y="0"/>
                    <a:pt x="278" y="62"/>
                    <a:pt x="278" y="139"/>
                  </a:cubicBezTo>
                  <a:close/>
                  <a:moveTo>
                    <a:pt x="169" y="152"/>
                  </a:moveTo>
                  <a:cubicBezTo>
                    <a:pt x="174" y="173"/>
                    <a:pt x="157" y="199"/>
                    <a:pt x="139" y="218"/>
                  </a:cubicBezTo>
                  <a:cubicBezTo>
                    <a:pt x="194" y="218"/>
                    <a:pt x="238" y="174"/>
                    <a:pt x="238" y="120"/>
                  </a:cubicBezTo>
                  <a:cubicBezTo>
                    <a:pt x="238" y="65"/>
                    <a:pt x="193" y="21"/>
                    <a:pt x="139" y="21"/>
                  </a:cubicBezTo>
                  <a:cubicBezTo>
                    <a:pt x="84" y="21"/>
                    <a:pt x="40" y="65"/>
                    <a:pt x="40" y="120"/>
                  </a:cubicBezTo>
                  <a:cubicBezTo>
                    <a:pt x="40" y="174"/>
                    <a:pt x="84" y="218"/>
                    <a:pt x="138" y="218"/>
                  </a:cubicBezTo>
                  <a:cubicBezTo>
                    <a:pt x="121" y="199"/>
                    <a:pt x="104" y="173"/>
                    <a:pt x="108" y="152"/>
                  </a:cubicBezTo>
                  <a:cubicBezTo>
                    <a:pt x="112" y="130"/>
                    <a:pt x="128" y="123"/>
                    <a:pt x="139" y="123"/>
                  </a:cubicBezTo>
                  <a:cubicBezTo>
                    <a:pt x="149" y="123"/>
                    <a:pt x="166" y="130"/>
                    <a:pt x="169" y="152"/>
                  </a:cubicBez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43" name="Google Shape;143;p21"/>
            <p:cNvSpPr/>
            <p:nvPr/>
          </p:nvSpPr>
          <p:spPr>
            <a:xfrm>
              <a:off x="7126288" y="2743200"/>
              <a:ext cx="396875" cy="385762"/>
            </a:xfrm>
            <a:custGeom>
              <a:rect b="b" l="l" r="r" t="t"/>
              <a:pathLst>
                <a:path extrusionOk="0" h="148" w="152">
                  <a:moveTo>
                    <a:pt x="78" y="148"/>
                  </a:moveTo>
                  <a:cubicBezTo>
                    <a:pt x="57" y="148"/>
                    <a:pt x="37" y="143"/>
                    <a:pt x="25" y="134"/>
                  </a:cubicBezTo>
                  <a:cubicBezTo>
                    <a:pt x="9" y="123"/>
                    <a:pt x="0" y="102"/>
                    <a:pt x="0" y="75"/>
                  </a:cubicBezTo>
                  <a:cubicBezTo>
                    <a:pt x="0" y="24"/>
                    <a:pt x="25" y="0"/>
                    <a:pt x="76" y="0"/>
                  </a:cubicBezTo>
                  <a:cubicBezTo>
                    <a:pt x="127" y="0"/>
                    <a:pt x="152" y="24"/>
                    <a:pt x="152" y="76"/>
                  </a:cubicBezTo>
                  <a:cubicBezTo>
                    <a:pt x="152" y="123"/>
                    <a:pt x="127" y="148"/>
                    <a:pt x="78" y="148"/>
                  </a:cubicBezTo>
                  <a:close/>
                  <a:moveTo>
                    <a:pt x="76" y="24"/>
                  </a:moveTo>
                  <a:cubicBezTo>
                    <a:pt x="48" y="24"/>
                    <a:pt x="36" y="39"/>
                    <a:pt x="36" y="74"/>
                  </a:cubicBezTo>
                  <a:cubicBezTo>
                    <a:pt x="36" y="108"/>
                    <a:pt x="49" y="124"/>
                    <a:pt x="76" y="124"/>
                  </a:cubicBezTo>
                  <a:cubicBezTo>
                    <a:pt x="104" y="124"/>
                    <a:pt x="116" y="108"/>
                    <a:pt x="116" y="73"/>
                  </a:cubicBezTo>
                  <a:cubicBezTo>
                    <a:pt x="116" y="40"/>
                    <a:pt x="103" y="24"/>
                    <a:pt x="76" y="24"/>
                  </a:cubicBez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44" name="Google Shape;144;p21"/>
            <p:cNvSpPr/>
            <p:nvPr/>
          </p:nvSpPr>
          <p:spPr>
            <a:xfrm>
              <a:off x="7588250" y="2755900"/>
              <a:ext cx="260350" cy="361950"/>
            </a:xfrm>
            <a:custGeom>
              <a:rect b="b" l="l" r="r" t="t"/>
              <a:pathLst>
                <a:path extrusionOk="0" h="139" w="100">
                  <a:moveTo>
                    <a:pt x="72" y="115"/>
                  </a:moveTo>
                  <a:cubicBezTo>
                    <a:pt x="52" y="115"/>
                    <a:pt x="45" y="113"/>
                    <a:pt x="40" y="109"/>
                  </a:cubicBezTo>
                  <a:cubicBezTo>
                    <a:pt x="35" y="104"/>
                    <a:pt x="33" y="101"/>
                    <a:pt x="33" y="87"/>
                  </a:cubicBezTo>
                  <a:cubicBezTo>
                    <a:pt x="33" y="14"/>
                    <a:pt x="33" y="14"/>
                    <a:pt x="33" y="14"/>
                  </a:cubicBezTo>
                  <a:cubicBezTo>
                    <a:pt x="33" y="6"/>
                    <a:pt x="26" y="0"/>
                    <a:pt x="19" y="0"/>
                  </a:cubicBezTo>
                  <a:cubicBezTo>
                    <a:pt x="0" y="0"/>
                    <a:pt x="0" y="0"/>
                    <a:pt x="0" y="0"/>
                  </a:cubicBezTo>
                  <a:cubicBezTo>
                    <a:pt x="0" y="78"/>
                    <a:pt x="0" y="78"/>
                    <a:pt x="0" y="78"/>
                  </a:cubicBezTo>
                  <a:cubicBezTo>
                    <a:pt x="0" y="103"/>
                    <a:pt x="2" y="114"/>
                    <a:pt x="11" y="123"/>
                  </a:cubicBezTo>
                  <a:cubicBezTo>
                    <a:pt x="20" y="134"/>
                    <a:pt x="34" y="139"/>
                    <a:pt x="56" y="139"/>
                  </a:cubicBezTo>
                  <a:cubicBezTo>
                    <a:pt x="100" y="139"/>
                    <a:pt x="100" y="139"/>
                    <a:pt x="100" y="139"/>
                  </a:cubicBezTo>
                  <a:cubicBezTo>
                    <a:pt x="100" y="115"/>
                    <a:pt x="100" y="115"/>
                    <a:pt x="100" y="115"/>
                  </a:cubicBezTo>
                  <a:lnTo>
                    <a:pt x="72" y="115"/>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45" name="Google Shape;145;p21"/>
            <p:cNvSpPr/>
            <p:nvPr/>
          </p:nvSpPr>
          <p:spPr>
            <a:xfrm>
              <a:off x="8029575" y="2755900"/>
              <a:ext cx="406400" cy="361950"/>
            </a:xfrm>
            <a:custGeom>
              <a:rect b="b" l="l" r="r" t="t"/>
              <a:pathLst>
                <a:path extrusionOk="0" h="139" w="156">
                  <a:moveTo>
                    <a:pt x="96" y="0"/>
                  </a:moveTo>
                  <a:cubicBezTo>
                    <a:pt x="74" y="0"/>
                    <a:pt x="74" y="0"/>
                    <a:pt x="74" y="0"/>
                  </a:cubicBezTo>
                  <a:cubicBezTo>
                    <a:pt x="65" y="0"/>
                    <a:pt x="58" y="5"/>
                    <a:pt x="55" y="12"/>
                  </a:cubicBezTo>
                  <a:cubicBezTo>
                    <a:pt x="0" y="139"/>
                    <a:pt x="0" y="139"/>
                    <a:pt x="0" y="139"/>
                  </a:cubicBezTo>
                  <a:cubicBezTo>
                    <a:pt x="22" y="139"/>
                    <a:pt x="22" y="139"/>
                    <a:pt x="22" y="139"/>
                  </a:cubicBezTo>
                  <a:cubicBezTo>
                    <a:pt x="31" y="139"/>
                    <a:pt x="38" y="134"/>
                    <a:pt x="41" y="127"/>
                  </a:cubicBezTo>
                  <a:cubicBezTo>
                    <a:pt x="50" y="107"/>
                    <a:pt x="50" y="107"/>
                    <a:pt x="50" y="107"/>
                  </a:cubicBezTo>
                  <a:cubicBezTo>
                    <a:pt x="106" y="107"/>
                    <a:pt x="106" y="107"/>
                    <a:pt x="106" y="107"/>
                  </a:cubicBezTo>
                  <a:cubicBezTo>
                    <a:pt x="115" y="127"/>
                    <a:pt x="115" y="127"/>
                    <a:pt x="115" y="127"/>
                  </a:cubicBezTo>
                  <a:cubicBezTo>
                    <a:pt x="118" y="134"/>
                    <a:pt x="125" y="139"/>
                    <a:pt x="134" y="139"/>
                  </a:cubicBezTo>
                  <a:cubicBezTo>
                    <a:pt x="156" y="139"/>
                    <a:pt x="156" y="139"/>
                    <a:pt x="156" y="139"/>
                  </a:cubicBezTo>
                  <a:lnTo>
                    <a:pt x="96" y="0"/>
                  </a:lnTo>
                  <a:close/>
                  <a:moveTo>
                    <a:pt x="57" y="82"/>
                  </a:moveTo>
                  <a:cubicBezTo>
                    <a:pt x="78" y="34"/>
                    <a:pt x="78" y="34"/>
                    <a:pt x="78" y="34"/>
                  </a:cubicBezTo>
                  <a:cubicBezTo>
                    <a:pt x="99" y="82"/>
                    <a:pt x="99" y="82"/>
                    <a:pt x="99" y="82"/>
                  </a:cubicBezTo>
                  <a:lnTo>
                    <a:pt x="57" y="82"/>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46" name="Google Shape;146;p21"/>
            <p:cNvSpPr/>
            <p:nvPr/>
          </p:nvSpPr>
          <p:spPr>
            <a:xfrm>
              <a:off x="7902575" y="2755900"/>
              <a:ext cx="84137" cy="361950"/>
            </a:xfrm>
            <a:custGeom>
              <a:rect b="b" l="l" r="r" t="t"/>
              <a:pathLst>
                <a:path extrusionOk="0" h="139" w="32">
                  <a:moveTo>
                    <a:pt x="14" y="0"/>
                  </a:moveTo>
                  <a:cubicBezTo>
                    <a:pt x="6" y="0"/>
                    <a:pt x="0" y="6"/>
                    <a:pt x="0" y="14"/>
                  </a:cubicBezTo>
                  <a:cubicBezTo>
                    <a:pt x="0" y="139"/>
                    <a:pt x="0" y="139"/>
                    <a:pt x="0" y="139"/>
                  </a:cubicBezTo>
                  <a:cubicBezTo>
                    <a:pt x="18" y="139"/>
                    <a:pt x="18" y="139"/>
                    <a:pt x="18" y="139"/>
                  </a:cubicBezTo>
                  <a:cubicBezTo>
                    <a:pt x="25" y="139"/>
                    <a:pt x="32" y="133"/>
                    <a:pt x="32" y="126"/>
                  </a:cubicBezTo>
                  <a:cubicBezTo>
                    <a:pt x="32" y="0"/>
                    <a:pt x="32" y="0"/>
                    <a:pt x="32" y="0"/>
                  </a:cubicBezTo>
                  <a:lnTo>
                    <a:pt x="14" y="0"/>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47" name="Google Shape;147;p21"/>
            <p:cNvSpPr/>
            <p:nvPr/>
          </p:nvSpPr>
          <p:spPr>
            <a:xfrm>
              <a:off x="6324600" y="2755900"/>
              <a:ext cx="406400" cy="361950"/>
            </a:xfrm>
            <a:custGeom>
              <a:rect b="b" l="l" r="r" t="t"/>
              <a:pathLst>
                <a:path extrusionOk="0" h="139" w="156">
                  <a:moveTo>
                    <a:pt x="132" y="0"/>
                  </a:moveTo>
                  <a:cubicBezTo>
                    <a:pt x="123" y="0"/>
                    <a:pt x="116" y="5"/>
                    <a:pt x="113" y="12"/>
                  </a:cubicBezTo>
                  <a:cubicBezTo>
                    <a:pt x="78" y="98"/>
                    <a:pt x="78" y="98"/>
                    <a:pt x="78" y="98"/>
                  </a:cubicBezTo>
                  <a:cubicBezTo>
                    <a:pt x="42" y="13"/>
                    <a:pt x="42" y="13"/>
                    <a:pt x="42" y="13"/>
                  </a:cubicBezTo>
                  <a:cubicBezTo>
                    <a:pt x="39" y="5"/>
                    <a:pt x="31" y="0"/>
                    <a:pt x="23" y="0"/>
                  </a:cubicBezTo>
                  <a:cubicBezTo>
                    <a:pt x="0" y="0"/>
                    <a:pt x="0" y="0"/>
                    <a:pt x="0" y="0"/>
                  </a:cubicBezTo>
                  <a:cubicBezTo>
                    <a:pt x="62" y="139"/>
                    <a:pt x="62" y="139"/>
                    <a:pt x="62" y="139"/>
                  </a:cubicBezTo>
                  <a:cubicBezTo>
                    <a:pt x="80" y="139"/>
                    <a:pt x="80" y="139"/>
                    <a:pt x="80" y="139"/>
                  </a:cubicBezTo>
                  <a:cubicBezTo>
                    <a:pt x="88" y="139"/>
                    <a:pt x="95" y="134"/>
                    <a:pt x="99" y="128"/>
                  </a:cubicBezTo>
                  <a:cubicBezTo>
                    <a:pt x="156" y="0"/>
                    <a:pt x="156" y="0"/>
                    <a:pt x="156" y="0"/>
                  </a:cubicBezTo>
                  <a:lnTo>
                    <a:pt x="132" y="0"/>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48" name="Google Shape;148;p21"/>
            <p:cNvSpPr/>
            <p:nvPr/>
          </p:nvSpPr>
          <p:spPr>
            <a:xfrm>
              <a:off x="6751638" y="2755900"/>
              <a:ext cx="312737" cy="361950"/>
            </a:xfrm>
            <a:custGeom>
              <a:rect b="b" l="l" r="r" t="t"/>
              <a:pathLst>
                <a:path extrusionOk="0" h="139" w="120">
                  <a:moveTo>
                    <a:pt x="0" y="71"/>
                  </a:moveTo>
                  <a:cubicBezTo>
                    <a:pt x="0" y="85"/>
                    <a:pt x="4" y="121"/>
                    <a:pt x="37" y="135"/>
                  </a:cubicBezTo>
                  <a:cubicBezTo>
                    <a:pt x="45" y="138"/>
                    <a:pt x="53" y="139"/>
                    <a:pt x="65" y="139"/>
                  </a:cubicBezTo>
                  <a:cubicBezTo>
                    <a:pt x="120" y="139"/>
                    <a:pt x="120" y="139"/>
                    <a:pt x="120" y="139"/>
                  </a:cubicBezTo>
                  <a:cubicBezTo>
                    <a:pt x="120" y="115"/>
                    <a:pt x="120" y="115"/>
                    <a:pt x="120" y="115"/>
                  </a:cubicBezTo>
                  <a:cubicBezTo>
                    <a:pt x="120" y="115"/>
                    <a:pt x="78" y="115"/>
                    <a:pt x="78" y="115"/>
                  </a:cubicBezTo>
                  <a:cubicBezTo>
                    <a:pt x="58" y="114"/>
                    <a:pt x="47" y="110"/>
                    <a:pt x="41" y="99"/>
                  </a:cubicBezTo>
                  <a:cubicBezTo>
                    <a:pt x="39" y="95"/>
                    <a:pt x="38" y="89"/>
                    <a:pt x="37" y="83"/>
                  </a:cubicBezTo>
                  <a:cubicBezTo>
                    <a:pt x="37" y="82"/>
                    <a:pt x="37" y="82"/>
                    <a:pt x="37" y="82"/>
                  </a:cubicBezTo>
                  <a:cubicBezTo>
                    <a:pt x="117" y="82"/>
                    <a:pt x="117" y="82"/>
                    <a:pt x="117" y="82"/>
                  </a:cubicBezTo>
                  <a:cubicBezTo>
                    <a:pt x="117" y="58"/>
                    <a:pt x="117" y="58"/>
                    <a:pt x="117" y="58"/>
                  </a:cubicBezTo>
                  <a:cubicBezTo>
                    <a:pt x="37" y="58"/>
                    <a:pt x="37" y="58"/>
                    <a:pt x="37" y="58"/>
                  </a:cubicBezTo>
                  <a:cubicBezTo>
                    <a:pt x="37" y="57"/>
                    <a:pt x="37" y="57"/>
                    <a:pt x="37" y="57"/>
                  </a:cubicBezTo>
                  <a:cubicBezTo>
                    <a:pt x="38" y="50"/>
                    <a:pt x="39" y="45"/>
                    <a:pt x="41" y="40"/>
                  </a:cubicBezTo>
                  <a:cubicBezTo>
                    <a:pt x="47" y="29"/>
                    <a:pt x="58" y="25"/>
                    <a:pt x="78" y="25"/>
                  </a:cubicBezTo>
                  <a:cubicBezTo>
                    <a:pt x="78" y="25"/>
                    <a:pt x="120" y="25"/>
                    <a:pt x="120" y="25"/>
                  </a:cubicBezTo>
                  <a:cubicBezTo>
                    <a:pt x="120" y="0"/>
                    <a:pt x="120" y="0"/>
                    <a:pt x="120" y="0"/>
                  </a:cubicBezTo>
                  <a:cubicBezTo>
                    <a:pt x="65" y="0"/>
                    <a:pt x="65" y="0"/>
                    <a:pt x="65" y="0"/>
                  </a:cubicBezTo>
                  <a:cubicBezTo>
                    <a:pt x="53" y="0"/>
                    <a:pt x="45" y="1"/>
                    <a:pt x="37" y="4"/>
                  </a:cubicBezTo>
                  <a:cubicBezTo>
                    <a:pt x="4" y="18"/>
                    <a:pt x="0" y="55"/>
                    <a:pt x="0" y="69"/>
                  </a:cubicBezTo>
                  <a:lnTo>
                    <a:pt x="0" y="71"/>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sp>
        <p:nvSpPr>
          <p:cNvPr id="149" name="Google Shape;149;p21"/>
          <p:cNvSpPr txBox="1"/>
          <p:nvPr>
            <p:ph type="title"/>
          </p:nvPr>
        </p:nvSpPr>
        <p:spPr>
          <a:xfrm>
            <a:off x="0" y="0"/>
            <a:ext cx="8186400" cy="1141800"/>
          </a:xfrm>
          <a:prstGeom prst="rect">
            <a:avLst/>
          </a:prstGeom>
        </p:spPr>
        <p:txBody>
          <a:bodyPr anchorCtr="0" anchor="t" bIns="91425" lIns="504000" spcFirstLastPara="1" rIns="252000" wrap="square" tIns="504000">
            <a:normAutofit/>
          </a:bodyPr>
          <a:lstStyle>
            <a:lvl1pPr lvl="0">
              <a:spcBef>
                <a:spcPts val="0"/>
              </a:spcBef>
              <a:spcAft>
                <a:spcPts val="0"/>
              </a:spcAft>
              <a:buClr>
                <a:srgbClr val="002D62"/>
              </a:buClr>
              <a:buSzPts val="2500"/>
              <a:buFont typeface="Arial Black"/>
              <a:buNone/>
              <a:defRPr b="1" sz="2500">
                <a:solidFill>
                  <a:srgbClr val="002D62"/>
                </a:solidFill>
                <a:latin typeface="Arial Black"/>
                <a:ea typeface="Arial Black"/>
                <a:cs typeface="Arial Black"/>
                <a:sym typeface="Arial Black"/>
              </a:defRPr>
            </a:lvl1pPr>
            <a:lvl2pPr lvl="1">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2pPr>
            <a:lvl3pPr lvl="2">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3pPr>
            <a:lvl4pPr lvl="3">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4pPr>
            <a:lvl5pPr lvl="4">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5pPr>
            <a:lvl6pPr lvl="5">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6pPr>
            <a:lvl7pPr lvl="6">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7pPr>
            <a:lvl8pPr lvl="7">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8pPr>
            <a:lvl9pPr lvl="8">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9pPr>
          </a:lstStyle>
          <a:p/>
        </p:txBody>
      </p:sp>
      <p:pic>
        <p:nvPicPr>
          <p:cNvPr id="150" name="Google Shape;150;p21" title="Capture d’écran 2025-03-12 à 23.37.54.png"/>
          <p:cNvPicPr preferRelativeResize="0"/>
          <p:nvPr/>
        </p:nvPicPr>
        <p:blipFill>
          <a:blip r:embed="rId2">
            <a:alphaModFix/>
          </a:blip>
          <a:stretch>
            <a:fillRect/>
          </a:stretch>
        </p:blipFill>
        <p:spPr>
          <a:xfrm>
            <a:off x="138044" y="4655070"/>
            <a:ext cx="378200" cy="379875"/>
          </a:xfrm>
          <a:prstGeom prst="rect">
            <a:avLst/>
          </a:prstGeom>
          <a:noFill/>
          <a:ln>
            <a:noFill/>
          </a:ln>
        </p:spPr>
      </p:pic>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ise en page personnalisée 2 1">
  <p:cSld name="CUSTOM_2_2">
    <p:spTree>
      <p:nvGrpSpPr>
        <p:cNvPr id="151" name="Shape 151"/>
        <p:cNvGrpSpPr/>
        <p:nvPr/>
      </p:nvGrpSpPr>
      <p:grpSpPr>
        <a:xfrm>
          <a:off x="0" y="0"/>
          <a:ext cx="0" cy="0"/>
          <a:chOff x="0" y="0"/>
          <a:chExt cx="0" cy="0"/>
        </a:xfrm>
      </p:grpSpPr>
      <p:grpSp>
        <p:nvGrpSpPr>
          <p:cNvPr id="152" name="Google Shape;152;p22"/>
          <p:cNvGrpSpPr/>
          <p:nvPr/>
        </p:nvGrpSpPr>
        <p:grpSpPr>
          <a:xfrm>
            <a:off x="8201457" y="4768883"/>
            <a:ext cx="686661" cy="174005"/>
            <a:chOff x="5486400" y="2551113"/>
            <a:chExt cx="2949575" cy="722312"/>
          </a:xfrm>
        </p:grpSpPr>
        <p:sp>
          <p:nvSpPr>
            <p:cNvPr id="153" name="Google Shape;153;p22"/>
            <p:cNvSpPr/>
            <p:nvPr/>
          </p:nvSpPr>
          <p:spPr>
            <a:xfrm>
              <a:off x="5486400" y="2551113"/>
              <a:ext cx="723900" cy="722312"/>
            </a:xfrm>
            <a:custGeom>
              <a:rect b="b" l="l" r="r" t="t"/>
              <a:pathLst>
                <a:path extrusionOk="0" h="278" w="278">
                  <a:moveTo>
                    <a:pt x="278" y="139"/>
                  </a:moveTo>
                  <a:cubicBezTo>
                    <a:pt x="278" y="216"/>
                    <a:pt x="216" y="278"/>
                    <a:pt x="139" y="278"/>
                  </a:cubicBezTo>
                  <a:cubicBezTo>
                    <a:pt x="62" y="278"/>
                    <a:pt x="0" y="216"/>
                    <a:pt x="0" y="139"/>
                  </a:cubicBezTo>
                  <a:cubicBezTo>
                    <a:pt x="0" y="62"/>
                    <a:pt x="62" y="0"/>
                    <a:pt x="139" y="0"/>
                  </a:cubicBezTo>
                  <a:cubicBezTo>
                    <a:pt x="216" y="0"/>
                    <a:pt x="278" y="62"/>
                    <a:pt x="278" y="139"/>
                  </a:cubicBezTo>
                  <a:close/>
                  <a:moveTo>
                    <a:pt x="169" y="152"/>
                  </a:moveTo>
                  <a:cubicBezTo>
                    <a:pt x="174" y="173"/>
                    <a:pt x="157" y="199"/>
                    <a:pt x="139" y="218"/>
                  </a:cubicBezTo>
                  <a:cubicBezTo>
                    <a:pt x="194" y="218"/>
                    <a:pt x="238" y="174"/>
                    <a:pt x="238" y="120"/>
                  </a:cubicBezTo>
                  <a:cubicBezTo>
                    <a:pt x="238" y="65"/>
                    <a:pt x="193" y="21"/>
                    <a:pt x="139" y="21"/>
                  </a:cubicBezTo>
                  <a:cubicBezTo>
                    <a:pt x="84" y="21"/>
                    <a:pt x="40" y="65"/>
                    <a:pt x="40" y="120"/>
                  </a:cubicBezTo>
                  <a:cubicBezTo>
                    <a:pt x="40" y="174"/>
                    <a:pt x="84" y="218"/>
                    <a:pt x="138" y="218"/>
                  </a:cubicBezTo>
                  <a:cubicBezTo>
                    <a:pt x="121" y="199"/>
                    <a:pt x="104" y="173"/>
                    <a:pt x="108" y="152"/>
                  </a:cubicBezTo>
                  <a:cubicBezTo>
                    <a:pt x="112" y="130"/>
                    <a:pt x="128" y="123"/>
                    <a:pt x="139" y="123"/>
                  </a:cubicBezTo>
                  <a:cubicBezTo>
                    <a:pt x="149" y="123"/>
                    <a:pt x="166" y="130"/>
                    <a:pt x="169" y="152"/>
                  </a:cubicBez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54" name="Google Shape;154;p22"/>
            <p:cNvSpPr/>
            <p:nvPr/>
          </p:nvSpPr>
          <p:spPr>
            <a:xfrm>
              <a:off x="7126288" y="2743200"/>
              <a:ext cx="396875" cy="385762"/>
            </a:xfrm>
            <a:custGeom>
              <a:rect b="b" l="l" r="r" t="t"/>
              <a:pathLst>
                <a:path extrusionOk="0" h="148" w="152">
                  <a:moveTo>
                    <a:pt x="78" y="148"/>
                  </a:moveTo>
                  <a:cubicBezTo>
                    <a:pt x="57" y="148"/>
                    <a:pt x="37" y="143"/>
                    <a:pt x="25" y="134"/>
                  </a:cubicBezTo>
                  <a:cubicBezTo>
                    <a:pt x="9" y="123"/>
                    <a:pt x="0" y="102"/>
                    <a:pt x="0" y="75"/>
                  </a:cubicBezTo>
                  <a:cubicBezTo>
                    <a:pt x="0" y="24"/>
                    <a:pt x="25" y="0"/>
                    <a:pt x="76" y="0"/>
                  </a:cubicBezTo>
                  <a:cubicBezTo>
                    <a:pt x="127" y="0"/>
                    <a:pt x="152" y="24"/>
                    <a:pt x="152" y="76"/>
                  </a:cubicBezTo>
                  <a:cubicBezTo>
                    <a:pt x="152" y="123"/>
                    <a:pt x="127" y="148"/>
                    <a:pt x="78" y="148"/>
                  </a:cubicBezTo>
                  <a:close/>
                  <a:moveTo>
                    <a:pt x="76" y="24"/>
                  </a:moveTo>
                  <a:cubicBezTo>
                    <a:pt x="48" y="24"/>
                    <a:pt x="36" y="39"/>
                    <a:pt x="36" y="74"/>
                  </a:cubicBezTo>
                  <a:cubicBezTo>
                    <a:pt x="36" y="108"/>
                    <a:pt x="49" y="124"/>
                    <a:pt x="76" y="124"/>
                  </a:cubicBezTo>
                  <a:cubicBezTo>
                    <a:pt x="104" y="124"/>
                    <a:pt x="116" y="108"/>
                    <a:pt x="116" y="73"/>
                  </a:cubicBezTo>
                  <a:cubicBezTo>
                    <a:pt x="116" y="40"/>
                    <a:pt x="103" y="24"/>
                    <a:pt x="76" y="24"/>
                  </a:cubicBez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55" name="Google Shape;155;p22"/>
            <p:cNvSpPr/>
            <p:nvPr/>
          </p:nvSpPr>
          <p:spPr>
            <a:xfrm>
              <a:off x="7588250" y="2755900"/>
              <a:ext cx="260350" cy="361950"/>
            </a:xfrm>
            <a:custGeom>
              <a:rect b="b" l="l" r="r" t="t"/>
              <a:pathLst>
                <a:path extrusionOk="0" h="139" w="100">
                  <a:moveTo>
                    <a:pt x="72" y="115"/>
                  </a:moveTo>
                  <a:cubicBezTo>
                    <a:pt x="52" y="115"/>
                    <a:pt x="45" y="113"/>
                    <a:pt x="40" y="109"/>
                  </a:cubicBezTo>
                  <a:cubicBezTo>
                    <a:pt x="35" y="104"/>
                    <a:pt x="33" y="101"/>
                    <a:pt x="33" y="87"/>
                  </a:cubicBezTo>
                  <a:cubicBezTo>
                    <a:pt x="33" y="14"/>
                    <a:pt x="33" y="14"/>
                    <a:pt x="33" y="14"/>
                  </a:cubicBezTo>
                  <a:cubicBezTo>
                    <a:pt x="33" y="6"/>
                    <a:pt x="26" y="0"/>
                    <a:pt x="19" y="0"/>
                  </a:cubicBezTo>
                  <a:cubicBezTo>
                    <a:pt x="0" y="0"/>
                    <a:pt x="0" y="0"/>
                    <a:pt x="0" y="0"/>
                  </a:cubicBezTo>
                  <a:cubicBezTo>
                    <a:pt x="0" y="78"/>
                    <a:pt x="0" y="78"/>
                    <a:pt x="0" y="78"/>
                  </a:cubicBezTo>
                  <a:cubicBezTo>
                    <a:pt x="0" y="103"/>
                    <a:pt x="2" y="114"/>
                    <a:pt x="11" y="123"/>
                  </a:cubicBezTo>
                  <a:cubicBezTo>
                    <a:pt x="20" y="134"/>
                    <a:pt x="34" y="139"/>
                    <a:pt x="56" y="139"/>
                  </a:cubicBezTo>
                  <a:cubicBezTo>
                    <a:pt x="100" y="139"/>
                    <a:pt x="100" y="139"/>
                    <a:pt x="100" y="139"/>
                  </a:cubicBezTo>
                  <a:cubicBezTo>
                    <a:pt x="100" y="115"/>
                    <a:pt x="100" y="115"/>
                    <a:pt x="100" y="115"/>
                  </a:cubicBezTo>
                  <a:lnTo>
                    <a:pt x="72" y="115"/>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56" name="Google Shape;156;p22"/>
            <p:cNvSpPr/>
            <p:nvPr/>
          </p:nvSpPr>
          <p:spPr>
            <a:xfrm>
              <a:off x="8029575" y="2755900"/>
              <a:ext cx="406400" cy="361950"/>
            </a:xfrm>
            <a:custGeom>
              <a:rect b="b" l="l" r="r" t="t"/>
              <a:pathLst>
                <a:path extrusionOk="0" h="139" w="156">
                  <a:moveTo>
                    <a:pt x="96" y="0"/>
                  </a:moveTo>
                  <a:cubicBezTo>
                    <a:pt x="74" y="0"/>
                    <a:pt x="74" y="0"/>
                    <a:pt x="74" y="0"/>
                  </a:cubicBezTo>
                  <a:cubicBezTo>
                    <a:pt x="65" y="0"/>
                    <a:pt x="58" y="5"/>
                    <a:pt x="55" y="12"/>
                  </a:cubicBezTo>
                  <a:cubicBezTo>
                    <a:pt x="0" y="139"/>
                    <a:pt x="0" y="139"/>
                    <a:pt x="0" y="139"/>
                  </a:cubicBezTo>
                  <a:cubicBezTo>
                    <a:pt x="22" y="139"/>
                    <a:pt x="22" y="139"/>
                    <a:pt x="22" y="139"/>
                  </a:cubicBezTo>
                  <a:cubicBezTo>
                    <a:pt x="31" y="139"/>
                    <a:pt x="38" y="134"/>
                    <a:pt x="41" y="127"/>
                  </a:cubicBezTo>
                  <a:cubicBezTo>
                    <a:pt x="50" y="107"/>
                    <a:pt x="50" y="107"/>
                    <a:pt x="50" y="107"/>
                  </a:cubicBezTo>
                  <a:cubicBezTo>
                    <a:pt x="106" y="107"/>
                    <a:pt x="106" y="107"/>
                    <a:pt x="106" y="107"/>
                  </a:cubicBezTo>
                  <a:cubicBezTo>
                    <a:pt x="115" y="127"/>
                    <a:pt x="115" y="127"/>
                    <a:pt x="115" y="127"/>
                  </a:cubicBezTo>
                  <a:cubicBezTo>
                    <a:pt x="118" y="134"/>
                    <a:pt x="125" y="139"/>
                    <a:pt x="134" y="139"/>
                  </a:cubicBezTo>
                  <a:cubicBezTo>
                    <a:pt x="156" y="139"/>
                    <a:pt x="156" y="139"/>
                    <a:pt x="156" y="139"/>
                  </a:cubicBezTo>
                  <a:lnTo>
                    <a:pt x="96" y="0"/>
                  </a:lnTo>
                  <a:close/>
                  <a:moveTo>
                    <a:pt x="57" y="82"/>
                  </a:moveTo>
                  <a:cubicBezTo>
                    <a:pt x="78" y="34"/>
                    <a:pt x="78" y="34"/>
                    <a:pt x="78" y="34"/>
                  </a:cubicBezTo>
                  <a:cubicBezTo>
                    <a:pt x="99" y="82"/>
                    <a:pt x="99" y="82"/>
                    <a:pt x="99" y="82"/>
                  </a:cubicBezTo>
                  <a:lnTo>
                    <a:pt x="57" y="82"/>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57" name="Google Shape;157;p22"/>
            <p:cNvSpPr/>
            <p:nvPr/>
          </p:nvSpPr>
          <p:spPr>
            <a:xfrm>
              <a:off x="7902575" y="2755900"/>
              <a:ext cx="84137" cy="361950"/>
            </a:xfrm>
            <a:custGeom>
              <a:rect b="b" l="l" r="r" t="t"/>
              <a:pathLst>
                <a:path extrusionOk="0" h="139" w="32">
                  <a:moveTo>
                    <a:pt x="14" y="0"/>
                  </a:moveTo>
                  <a:cubicBezTo>
                    <a:pt x="6" y="0"/>
                    <a:pt x="0" y="6"/>
                    <a:pt x="0" y="14"/>
                  </a:cubicBezTo>
                  <a:cubicBezTo>
                    <a:pt x="0" y="139"/>
                    <a:pt x="0" y="139"/>
                    <a:pt x="0" y="139"/>
                  </a:cubicBezTo>
                  <a:cubicBezTo>
                    <a:pt x="18" y="139"/>
                    <a:pt x="18" y="139"/>
                    <a:pt x="18" y="139"/>
                  </a:cubicBezTo>
                  <a:cubicBezTo>
                    <a:pt x="25" y="139"/>
                    <a:pt x="32" y="133"/>
                    <a:pt x="32" y="126"/>
                  </a:cubicBezTo>
                  <a:cubicBezTo>
                    <a:pt x="32" y="0"/>
                    <a:pt x="32" y="0"/>
                    <a:pt x="32" y="0"/>
                  </a:cubicBezTo>
                  <a:lnTo>
                    <a:pt x="14" y="0"/>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58" name="Google Shape;158;p22"/>
            <p:cNvSpPr/>
            <p:nvPr/>
          </p:nvSpPr>
          <p:spPr>
            <a:xfrm>
              <a:off x="6324600" y="2755900"/>
              <a:ext cx="406400" cy="361950"/>
            </a:xfrm>
            <a:custGeom>
              <a:rect b="b" l="l" r="r" t="t"/>
              <a:pathLst>
                <a:path extrusionOk="0" h="139" w="156">
                  <a:moveTo>
                    <a:pt x="132" y="0"/>
                  </a:moveTo>
                  <a:cubicBezTo>
                    <a:pt x="123" y="0"/>
                    <a:pt x="116" y="5"/>
                    <a:pt x="113" y="12"/>
                  </a:cubicBezTo>
                  <a:cubicBezTo>
                    <a:pt x="78" y="98"/>
                    <a:pt x="78" y="98"/>
                    <a:pt x="78" y="98"/>
                  </a:cubicBezTo>
                  <a:cubicBezTo>
                    <a:pt x="42" y="13"/>
                    <a:pt x="42" y="13"/>
                    <a:pt x="42" y="13"/>
                  </a:cubicBezTo>
                  <a:cubicBezTo>
                    <a:pt x="39" y="5"/>
                    <a:pt x="31" y="0"/>
                    <a:pt x="23" y="0"/>
                  </a:cubicBezTo>
                  <a:cubicBezTo>
                    <a:pt x="0" y="0"/>
                    <a:pt x="0" y="0"/>
                    <a:pt x="0" y="0"/>
                  </a:cubicBezTo>
                  <a:cubicBezTo>
                    <a:pt x="62" y="139"/>
                    <a:pt x="62" y="139"/>
                    <a:pt x="62" y="139"/>
                  </a:cubicBezTo>
                  <a:cubicBezTo>
                    <a:pt x="80" y="139"/>
                    <a:pt x="80" y="139"/>
                    <a:pt x="80" y="139"/>
                  </a:cubicBezTo>
                  <a:cubicBezTo>
                    <a:pt x="88" y="139"/>
                    <a:pt x="95" y="134"/>
                    <a:pt x="99" y="128"/>
                  </a:cubicBezTo>
                  <a:cubicBezTo>
                    <a:pt x="156" y="0"/>
                    <a:pt x="156" y="0"/>
                    <a:pt x="156" y="0"/>
                  </a:cubicBezTo>
                  <a:lnTo>
                    <a:pt x="132" y="0"/>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59" name="Google Shape;159;p22"/>
            <p:cNvSpPr/>
            <p:nvPr/>
          </p:nvSpPr>
          <p:spPr>
            <a:xfrm>
              <a:off x="6751638" y="2755900"/>
              <a:ext cx="312737" cy="361950"/>
            </a:xfrm>
            <a:custGeom>
              <a:rect b="b" l="l" r="r" t="t"/>
              <a:pathLst>
                <a:path extrusionOk="0" h="139" w="120">
                  <a:moveTo>
                    <a:pt x="0" y="71"/>
                  </a:moveTo>
                  <a:cubicBezTo>
                    <a:pt x="0" y="85"/>
                    <a:pt x="4" y="121"/>
                    <a:pt x="37" y="135"/>
                  </a:cubicBezTo>
                  <a:cubicBezTo>
                    <a:pt x="45" y="138"/>
                    <a:pt x="53" y="139"/>
                    <a:pt x="65" y="139"/>
                  </a:cubicBezTo>
                  <a:cubicBezTo>
                    <a:pt x="120" y="139"/>
                    <a:pt x="120" y="139"/>
                    <a:pt x="120" y="139"/>
                  </a:cubicBezTo>
                  <a:cubicBezTo>
                    <a:pt x="120" y="115"/>
                    <a:pt x="120" y="115"/>
                    <a:pt x="120" y="115"/>
                  </a:cubicBezTo>
                  <a:cubicBezTo>
                    <a:pt x="120" y="115"/>
                    <a:pt x="78" y="115"/>
                    <a:pt x="78" y="115"/>
                  </a:cubicBezTo>
                  <a:cubicBezTo>
                    <a:pt x="58" y="114"/>
                    <a:pt x="47" y="110"/>
                    <a:pt x="41" y="99"/>
                  </a:cubicBezTo>
                  <a:cubicBezTo>
                    <a:pt x="39" y="95"/>
                    <a:pt x="38" y="89"/>
                    <a:pt x="37" y="83"/>
                  </a:cubicBezTo>
                  <a:cubicBezTo>
                    <a:pt x="37" y="82"/>
                    <a:pt x="37" y="82"/>
                    <a:pt x="37" y="82"/>
                  </a:cubicBezTo>
                  <a:cubicBezTo>
                    <a:pt x="117" y="82"/>
                    <a:pt x="117" y="82"/>
                    <a:pt x="117" y="82"/>
                  </a:cubicBezTo>
                  <a:cubicBezTo>
                    <a:pt x="117" y="58"/>
                    <a:pt x="117" y="58"/>
                    <a:pt x="117" y="58"/>
                  </a:cubicBezTo>
                  <a:cubicBezTo>
                    <a:pt x="37" y="58"/>
                    <a:pt x="37" y="58"/>
                    <a:pt x="37" y="58"/>
                  </a:cubicBezTo>
                  <a:cubicBezTo>
                    <a:pt x="37" y="57"/>
                    <a:pt x="37" y="57"/>
                    <a:pt x="37" y="57"/>
                  </a:cubicBezTo>
                  <a:cubicBezTo>
                    <a:pt x="38" y="50"/>
                    <a:pt x="39" y="45"/>
                    <a:pt x="41" y="40"/>
                  </a:cubicBezTo>
                  <a:cubicBezTo>
                    <a:pt x="47" y="29"/>
                    <a:pt x="58" y="25"/>
                    <a:pt x="78" y="25"/>
                  </a:cubicBezTo>
                  <a:cubicBezTo>
                    <a:pt x="78" y="25"/>
                    <a:pt x="120" y="25"/>
                    <a:pt x="120" y="25"/>
                  </a:cubicBezTo>
                  <a:cubicBezTo>
                    <a:pt x="120" y="0"/>
                    <a:pt x="120" y="0"/>
                    <a:pt x="120" y="0"/>
                  </a:cubicBezTo>
                  <a:cubicBezTo>
                    <a:pt x="65" y="0"/>
                    <a:pt x="65" y="0"/>
                    <a:pt x="65" y="0"/>
                  </a:cubicBezTo>
                  <a:cubicBezTo>
                    <a:pt x="53" y="0"/>
                    <a:pt x="45" y="1"/>
                    <a:pt x="37" y="4"/>
                  </a:cubicBezTo>
                  <a:cubicBezTo>
                    <a:pt x="4" y="18"/>
                    <a:pt x="0" y="55"/>
                    <a:pt x="0" y="69"/>
                  </a:cubicBezTo>
                  <a:lnTo>
                    <a:pt x="0" y="71"/>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pic>
        <p:nvPicPr>
          <p:cNvPr id="160" name="Google Shape;160;p22" title="Capture d’écran 2025-03-12 à 23.37.54.png"/>
          <p:cNvPicPr preferRelativeResize="0"/>
          <p:nvPr/>
        </p:nvPicPr>
        <p:blipFill>
          <a:blip r:embed="rId2">
            <a:alphaModFix/>
          </a:blip>
          <a:stretch>
            <a:fillRect/>
          </a:stretch>
        </p:blipFill>
        <p:spPr>
          <a:xfrm>
            <a:off x="138044" y="4655070"/>
            <a:ext cx="378200" cy="379875"/>
          </a:xfrm>
          <a:prstGeom prst="rect">
            <a:avLst/>
          </a:prstGeom>
          <a:noFill/>
          <a:ln>
            <a:noFill/>
          </a:ln>
        </p:spPr>
      </p:pic>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 Bleu marine - 8">
  <p:cSld name="TITLE_1_1_1_1_1_1_1_1_1_1_1_1_1_1_1">
    <p:bg>
      <p:bgPr>
        <a:solidFill>
          <a:schemeClr val="lt1"/>
        </a:solidFill>
      </p:bgPr>
    </p:bg>
    <p:spTree>
      <p:nvGrpSpPr>
        <p:cNvPr id="161" name="Shape 161"/>
        <p:cNvGrpSpPr/>
        <p:nvPr/>
      </p:nvGrpSpPr>
      <p:grpSpPr>
        <a:xfrm>
          <a:off x="0" y="0"/>
          <a:ext cx="0" cy="0"/>
          <a:chOff x="0" y="0"/>
          <a:chExt cx="0" cy="0"/>
        </a:xfrm>
      </p:grpSpPr>
      <p:sp>
        <p:nvSpPr>
          <p:cNvPr id="162" name="Google Shape;162;p23"/>
          <p:cNvSpPr/>
          <p:nvPr/>
        </p:nvSpPr>
        <p:spPr>
          <a:xfrm flipH="1" rot="-1033734">
            <a:off x="6719056" y="-69281"/>
            <a:ext cx="2880744" cy="5417385"/>
          </a:xfrm>
          <a:custGeom>
            <a:rect b="b" l="l" r="r" t="t"/>
            <a:pathLst>
              <a:path extrusionOk="0" h="7211571" w="3834819">
                <a:moveTo>
                  <a:pt x="220459" y="454090"/>
                </a:moveTo>
                <a:lnTo>
                  <a:pt x="1675267" y="0"/>
                </a:lnTo>
                <a:lnTo>
                  <a:pt x="1640312" y="108417"/>
                </a:lnTo>
                <a:cubicBezTo>
                  <a:pt x="956879" y="2424901"/>
                  <a:pt x="1772778" y="4978283"/>
                  <a:pt x="3756426" y="6454918"/>
                </a:cubicBezTo>
                <a:lnTo>
                  <a:pt x="3834819" y="6510246"/>
                </a:lnTo>
                <a:lnTo>
                  <a:pt x="1587924" y="7211571"/>
                </a:lnTo>
                <a:lnTo>
                  <a:pt x="1364218" y="6889794"/>
                </a:lnTo>
                <a:cubicBezTo>
                  <a:pt x="190158" y="5109782"/>
                  <a:pt x="-257296" y="2921319"/>
                  <a:pt x="143904" y="809046"/>
                </a:cubicBezTo>
                <a:close/>
              </a:path>
            </a:pathLst>
          </a:custGeom>
          <a:gradFill>
            <a:gsLst>
              <a:gs pos="0">
                <a:srgbClr val="002D62"/>
              </a:gs>
              <a:gs pos="100000">
                <a:schemeClr val="lt1"/>
              </a:gs>
            </a:gsLst>
            <a:lin ang="3001153" scaled="0"/>
          </a:gra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None/>
            </a:pPr>
            <a:r>
              <a:t/>
            </a:r>
            <a:endParaRPr b="0" i="0" sz="1100" u="none" cap="none" strike="noStrike">
              <a:solidFill>
                <a:srgbClr val="000000"/>
              </a:solidFill>
              <a:latin typeface="Arial"/>
              <a:ea typeface="Arial"/>
              <a:cs typeface="Arial"/>
              <a:sym typeface="Arial"/>
            </a:endParaRPr>
          </a:p>
        </p:txBody>
      </p:sp>
      <p:sp>
        <p:nvSpPr>
          <p:cNvPr id="163" name="Google Shape;163;p23"/>
          <p:cNvSpPr txBox="1"/>
          <p:nvPr/>
        </p:nvSpPr>
        <p:spPr>
          <a:xfrm>
            <a:off x="8626827" y="4754925"/>
            <a:ext cx="517200" cy="2739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fld id="{00000000-1234-1234-1234-123412341234}" type="slidenum">
              <a:rPr b="1" lang="en-GB" sz="800">
                <a:solidFill>
                  <a:srgbClr val="002D62"/>
                </a:solidFill>
              </a:rPr>
              <a:t>‹#›</a:t>
            </a:fld>
            <a:endParaRPr b="1" sz="800">
              <a:solidFill>
                <a:srgbClr val="002D62"/>
              </a:solidFill>
            </a:endParaRPr>
          </a:p>
        </p:txBody>
      </p:sp>
      <p:grpSp>
        <p:nvGrpSpPr>
          <p:cNvPr id="164" name="Google Shape;164;p23"/>
          <p:cNvGrpSpPr/>
          <p:nvPr/>
        </p:nvGrpSpPr>
        <p:grpSpPr>
          <a:xfrm>
            <a:off x="7940154" y="4801506"/>
            <a:ext cx="686661" cy="174005"/>
            <a:chOff x="5486400" y="2551113"/>
            <a:chExt cx="2949575" cy="722312"/>
          </a:xfrm>
        </p:grpSpPr>
        <p:sp>
          <p:nvSpPr>
            <p:cNvPr id="165" name="Google Shape;165;p23"/>
            <p:cNvSpPr/>
            <p:nvPr/>
          </p:nvSpPr>
          <p:spPr>
            <a:xfrm>
              <a:off x="5486400" y="2551113"/>
              <a:ext cx="723900" cy="722312"/>
            </a:xfrm>
            <a:custGeom>
              <a:rect b="b" l="l" r="r" t="t"/>
              <a:pathLst>
                <a:path extrusionOk="0" h="278" w="278">
                  <a:moveTo>
                    <a:pt x="278" y="139"/>
                  </a:moveTo>
                  <a:cubicBezTo>
                    <a:pt x="278" y="216"/>
                    <a:pt x="216" y="278"/>
                    <a:pt x="139" y="278"/>
                  </a:cubicBezTo>
                  <a:cubicBezTo>
                    <a:pt x="62" y="278"/>
                    <a:pt x="0" y="216"/>
                    <a:pt x="0" y="139"/>
                  </a:cubicBezTo>
                  <a:cubicBezTo>
                    <a:pt x="0" y="62"/>
                    <a:pt x="62" y="0"/>
                    <a:pt x="139" y="0"/>
                  </a:cubicBezTo>
                  <a:cubicBezTo>
                    <a:pt x="216" y="0"/>
                    <a:pt x="278" y="62"/>
                    <a:pt x="278" y="139"/>
                  </a:cubicBezTo>
                  <a:close/>
                  <a:moveTo>
                    <a:pt x="169" y="152"/>
                  </a:moveTo>
                  <a:cubicBezTo>
                    <a:pt x="174" y="173"/>
                    <a:pt x="157" y="199"/>
                    <a:pt x="139" y="218"/>
                  </a:cubicBezTo>
                  <a:cubicBezTo>
                    <a:pt x="194" y="218"/>
                    <a:pt x="238" y="174"/>
                    <a:pt x="238" y="120"/>
                  </a:cubicBezTo>
                  <a:cubicBezTo>
                    <a:pt x="238" y="65"/>
                    <a:pt x="193" y="21"/>
                    <a:pt x="139" y="21"/>
                  </a:cubicBezTo>
                  <a:cubicBezTo>
                    <a:pt x="84" y="21"/>
                    <a:pt x="40" y="65"/>
                    <a:pt x="40" y="120"/>
                  </a:cubicBezTo>
                  <a:cubicBezTo>
                    <a:pt x="40" y="174"/>
                    <a:pt x="84" y="218"/>
                    <a:pt x="138" y="218"/>
                  </a:cubicBezTo>
                  <a:cubicBezTo>
                    <a:pt x="121" y="199"/>
                    <a:pt x="104" y="173"/>
                    <a:pt x="108" y="152"/>
                  </a:cubicBezTo>
                  <a:cubicBezTo>
                    <a:pt x="112" y="130"/>
                    <a:pt x="128" y="123"/>
                    <a:pt x="139" y="123"/>
                  </a:cubicBezTo>
                  <a:cubicBezTo>
                    <a:pt x="149" y="123"/>
                    <a:pt x="166" y="130"/>
                    <a:pt x="169" y="152"/>
                  </a:cubicBez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66" name="Google Shape;166;p23"/>
            <p:cNvSpPr/>
            <p:nvPr/>
          </p:nvSpPr>
          <p:spPr>
            <a:xfrm>
              <a:off x="7126288" y="2743200"/>
              <a:ext cx="396875" cy="385762"/>
            </a:xfrm>
            <a:custGeom>
              <a:rect b="b" l="l" r="r" t="t"/>
              <a:pathLst>
                <a:path extrusionOk="0" h="148" w="152">
                  <a:moveTo>
                    <a:pt x="78" y="148"/>
                  </a:moveTo>
                  <a:cubicBezTo>
                    <a:pt x="57" y="148"/>
                    <a:pt x="37" y="143"/>
                    <a:pt x="25" y="134"/>
                  </a:cubicBezTo>
                  <a:cubicBezTo>
                    <a:pt x="9" y="123"/>
                    <a:pt x="0" y="102"/>
                    <a:pt x="0" y="75"/>
                  </a:cubicBezTo>
                  <a:cubicBezTo>
                    <a:pt x="0" y="24"/>
                    <a:pt x="25" y="0"/>
                    <a:pt x="76" y="0"/>
                  </a:cubicBezTo>
                  <a:cubicBezTo>
                    <a:pt x="127" y="0"/>
                    <a:pt x="152" y="24"/>
                    <a:pt x="152" y="76"/>
                  </a:cubicBezTo>
                  <a:cubicBezTo>
                    <a:pt x="152" y="123"/>
                    <a:pt x="127" y="148"/>
                    <a:pt x="78" y="148"/>
                  </a:cubicBezTo>
                  <a:close/>
                  <a:moveTo>
                    <a:pt x="76" y="24"/>
                  </a:moveTo>
                  <a:cubicBezTo>
                    <a:pt x="48" y="24"/>
                    <a:pt x="36" y="39"/>
                    <a:pt x="36" y="74"/>
                  </a:cubicBezTo>
                  <a:cubicBezTo>
                    <a:pt x="36" y="108"/>
                    <a:pt x="49" y="124"/>
                    <a:pt x="76" y="124"/>
                  </a:cubicBezTo>
                  <a:cubicBezTo>
                    <a:pt x="104" y="124"/>
                    <a:pt x="116" y="108"/>
                    <a:pt x="116" y="73"/>
                  </a:cubicBezTo>
                  <a:cubicBezTo>
                    <a:pt x="116" y="40"/>
                    <a:pt x="103" y="24"/>
                    <a:pt x="76" y="24"/>
                  </a:cubicBez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67" name="Google Shape;167;p23"/>
            <p:cNvSpPr/>
            <p:nvPr/>
          </p:nvSpPr>
          <p:spPr>
            <a:xfrm>
              <a:off x="7588250" y="2755900"/>
              <a:ext cx="260350" cy="361950"/>
            </a:xfrm>
            <a:custGeom>
              <a:rect b="b" l="l" r="r" t="t"/>
              <a:pathLst>
                <a:path extrusionOk="0" h="139" w="100">
                  <a:moveTo>
                    <a:pt x="72" y="115"/>
                  </a:moveTo>
                  <a:cubicBezTo>
                    <a:pt x="52" y="115"/>
                    <a:pt x="45" y="113"/>
                    <a:pt x="40" y="109"/>
                  </a:cubicBezTo>
                  <a:cubicBezTo>
                    <a:pt x="35" y="104"/>
                    <a:pt x="33" y="101"/>
                    <a:pt x="33" y="87"/>
                  </a:cubicBezTo>
                  <a:cubicBezTo>
                    <a:pt x="33" y="14"/>
                    <a:pt x="33" y="14"/>
                    <a:pt x="33" y="14"/>
                  </a:cubicBezTo>
                  <a:cubicBezTo>
                    <a:pt x="33" y="6"/>
                    <a:pt x="26" y="0"/>
                    <a:pt x="19" y="0"/>
                  </a:cubicBezTo>
                  <a:cubicBezTo>
                    <a:pt x="0" y="0"/>
                    <a:pt x="0" y="0"/>
                    <a:pt x="0" y="0"/>
                  </a:cubicBezTo>
                  <a:cubicBezTo>
                    <a:pt x="0" y="78"/>
                    <a:pt x="0" y="78"/>
                    <a:pt x="0" y="78"/>
                  </a:cubicBezTo>
                  <a:cubicBezTo>
                    <a:pt x="0" y="103"/>
                    <a:pt x="2" y="114"/>
                    <a:pt x="11" y="123"/>
                  </a:cubicBezTo>
                  <a:cubicBezTo>
                    <a:pt x="20" y="134"/>
                    <a:pt x="34" y="139"/>
                    <a:pt x="56" y="139"/>
                  </a:cubicBezTo>
                  <a:cubicBezTo>
                    <a:pt x="100" y="139"/>
                    <a:pt x="100" y="139"/>
                    <a:pt x="100" y="139"/>
                  </a:cubicBezTo>
                  <a:cubicBezTo>
                    <a:pt x="100" y="115"/>
                    <a:pt x="100" y="115"/>
                    <a:pt x="100" y="115"/>
                  </a:cubicBezTo>
                  <a:lnTo>
                    <a:pt x="72" y="115"/>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68" name="Google Shape;168;p23"/>
            <p:cNvSpPr/>
            <p:nvPr/>
          </p:nvSpPr>
          <p:spPr>
            <a:xfrm>
              <a:off x="8029575" y="2755900"/>
              <a:ext cx="406400" cy="361950"/>
            </a:xfrm>
            <a:custGeom>
              <a:rect b="b" l="l" r="r" t="t"/>
              <a:pathLst>
                <a:path extrusionOk="0" h="139" w="156">
                  <a:moveTo>
                    <a:pt x="96" y="0"/>
                  </a:moveTo>
                  <a:cubicBezTo>
                    <a:pt x="74" y="0"/>
                    <a:pt x="74" y="0"/>
                    <a:pt x="74" y="0"/>
                  </a:cubicBezTo>
                  <a:cubicBezTo>
                    <a:pt x="65" y="0"/>
                    <a:pt x="58" y="5"/>
                    <a:pt x="55" y="12"/>
                  </a:cubicBezTo>
                  <a:cubicBezTo>
                    <a:pt x="0" y="139"/>
                    <a:pt x="0" y="139"/>
                    <a:pt x="0" y="139"/>
                  </a:cubicBezTo>
                  <a:cubicBezTo>
                    <a:pt x="22" y="139"/>
                    <a:pt x="22" y="139"/>
                    <a:pt x="22" y="139"/>
                  </a:cubicBezTo>
                  <a:cubicBezTo>
                    <a:pt x="31" y="139"/>
                    <a:pt x="38" y="134"/>
                    <a:pt x="41" y="127"/>
                  </a:cubicBezTo>
                  <a:cubicBezTo>
                    <a:pt x="50" y="107"/>
                    <a:pt x="50" y="107"/>
                    <a:pt x="50" y="107"/>
                  </a:cubicBezTo>
                  <a:cubicBezTo>
                    <a:pt x="106" y="107"/>
                    <a:pt x="106" y="107"/>
                    <a:pt x="106" y="107"/>
                  </a:cubicBezTo>
                  <a:cubicBezTo>
                    <a:pt x="115" y="127"/>
                    <a:pt x="115" y="127"/>
                    <a:pt x="115" y="127"/>
                  </a:cubicBezTo>
                  <a:cubicBezTo>
                    <a:pt x="118" y="134"/>
                    <a:pt x="125" y="139"/>
                    <a:pt x="134" y="139"/>
                  </a:cubicBezTo>
                  <a:cubicBezTo>
                    <a:pt x="156" y="139"/>
                    <a:pt x="156" y="139"/>
                    <a:pt x="156" y="139"/>
                  </a:cubicBezTo>
                  <a:lnTo>
                    <a:pt x="96" y="0"/>
                  </a:lnTo>
                  <a:close/>
                  <a:moveTo>
                    <a:pt x="57" y="82"/>
                  </a:moveTo>
                  <a:cubicBezTo>
                    <a:pt x="78" y="34"/>
                    <a:pt x="78" y="34"/>
                    <a:pt x="78" y="34"/>
                  </a:cubicBezTo>
                  <a:cubicBezTo>
                    <a:pt x="99" y="82"/>
                    <a:pt x="99" y="82"/>
                    <a:pt x="99" y="82"/>
                  </a:cubicBezTo>
                  <a:lnTo>
                    <a:pt x="57" y="82"/>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69" name="Google Shape;169;p23"/>
            <p:cNvSpPr/>
            <p:nvPr/>
          </p:nvSpPr>
          <p:spPr>
            <a:xfrm>
              <a:off x="7902575" y="2755900"/>
              <a:ext cx="84137" cy="361950"/>
            </a:xfrm>
            <a:custGeom>
              <a:rect b="b" l="l" r="r" t="t"/>
              <a:pathLst>
                <a:path extrusionOk="0" h="139" w="32">
                  <a:moveTo>
                    <a:pt x="14" y="0"/>
                  </a:moveTo>
                  <a:cubicBezTo>
                    <a:pt x="6" y="0"/>
                    <a:pt x="0" y="6"/>
                    <a:pt x="0" y="14"/>
                  </a:cubicBezTo>
                  <a:cubicBezTo>
                    <a:pt x="0" y="139"/>
                    <a:pt x="0" y="139"/>
                    <a:pt x="0" y="139"/>
                  </a:cubicBezTo>
                  <a:cubicBezTo>
                    <a:pt x="18" y="139"/>
                    <a:pt x="18" y="139"/>
                    <a:pt x="18" y="139"/>
                  </a:cubicBezTo>
                  <a:cubicBezTo>
                    <a:pt x="25" y="139"/>
                    <a:pt x="32" y="133"/>
                    <a:pt x="32" y="126"/>
                  </a:cubicBezTo>
                  <a:cubicBezTo>
                    <a:pt x="32" y="0"/>
                    <a:pt x="32" y="0"/>
                    <a:pt x="32" y="0"/>
                  </a:cubicBezTo>
                  <a:lnTo>
                    <a:pt x="14" y="0"/>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70" name="Google Shape;170;p23"/>
            <p:cNvSpPr/>
            <p:nvPr/>
          </p:nvSpPr>
          <p:spPr>
            <a:xfrm>
              <a:off x="6324600" y="2755900"/>
              <a:ext cx="406400" cy="361950"/>
            </a:xfrm>
            <a:custGeom>
              <a:rect b="b" l="l" r="r" t="t"/>
              <a:pathLst>
                <a:path extrusionOk="0" h="139" w="156">
                  <a:moveTo>
                    <a:pt x="132" y="0"/>
                  </a:moveTo>
                  <a:cubicBezTo>
                    <a:pt x="123" y="0"/>
                    <a:pt x="116" y="5"/>
                    <a:pt x="113" y="12"/>
                  </a:cubicBezTo>
                  <a:cubicBezTo>
                    <a:pt x="78" y="98"/>
                    <a:pt x="78" y="98"/>
                    <a:pt x="78" y="98"/>
                  </a:cubicBezTo>
                  <a:cubicBezTo>
                    <a:pt x="42" y="13"/>
                    <a:pt x="42" y="13"/>
                    <a:pt x="42" y="13"/>
                  </a:cubicBezTo>
                  <a:cubicBezTo>
                    <a:pt x="39" y="5"/>
                    <a:pt x="31" y="0"/>
                    <a:pt x="23" y="0"/>
                  </a:cubicBezTo>
                  <a:cubicBezTo>
                    <a:pt x="0" y="0"/>
                    <a:pt x="0" y="0"/>
                    <a:pt x="0" y="0"/>
                  </a:cubicBezTo>
                  <a:cubicBezTo>
                    <a:pt x="62" y="139"/>
                    <a:pt x="62" y="139"/>
                    <a:pt x="62" y="139"/>
                  </a:cubicBezTo>
                  <a:cubicBezTo>
                    <a:pt x="80" y="139"/>
                    <a:pt x="80" y="139"/>
                    <a:pt x="80" y="139"/>
                  </a:cubicBezTo>
                  <a:cubicBezTo>
                    <a:pt x="88" y="139"/>
                    <a:pt x="95" y="134"/>
                    <a:pt x="99" y="128"/>
                  </a:cubicBezTo>
                  <a:cubicBezTo>
                    <a:pt x="156" y="0"/>
                    <a:pt x="156" y="0"/>
                    <a:pt x="156" y="0"/>
                  </a:cubicBezTo>
                  <a:lnTo>
                    <a:pt x="132" y="0"/>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71" name="Google Shape;171;p23"/>
            <p:cNvSpPr/>
            <p:nvPr/>
          </p:nvSpPr>
          <p:spPr>
            <a:xfrm>
              <a:off x="6751638" y="2755900"/>
              <a:ext cx="312737" cy="361950"/>
            </a:xfrm>
            <a:custGeom>
              <a:rect b="b" l="l" r="r" t="t"/>
              <a:pathLst>
                <a:path extrusionOk="0" h="139" w="120">
                  <a:moveTo>
                    <a:pt x="0" y="71"/>
                  </a:moveTo>
                  <a:cubicBezTo>
                    <a:pt x="0" y="85"/>
                    <a:pt x="4" y="121"/>
                    <a:pt x="37" y="135"/>
                  </a:cubicBezTo>
                  <a:cubicBezTo>
                    <a:pt x="45" y="138"/>
                    <a:pt x="53" y="139"/>
                    <a:pt x="65" y="139"/>
                  </a:cubicBezTo>
                  <a:cubicBezTo>
                    <a:pt x="120" y="139"/>
                    <a:pt x="120" y="139"/>
                    <a:pt x="120" y="139"/>
                  </a:cubicBezTo>
                  <a:cubicBezTo>
                    <a:pt x="120" y="115"/>
                    <a:pt x="120" y="115"/>
                    <a:pt x="120" y="115"/>
                  </a:cubicBezTo>
                  <a:cubicBezTo>
                    <a:pt x="120" y="115"/>
                    <a:pt x="78" y="115"/>
                    <a:pt x="78" y="115"/>
                  </a:cubicBezTo>
                  <a:cubicBezTo>
                    <a:pt x="58" y="114"/>
                    <a:pt x="47" y="110"/>
                    <a:pt x="41" y="99"/>
                  </a:cubicBezTo>
                  <a:cubicBezTo>
                    <a:pt x="39" y="95"/>
                    <a:pt x="38" y="89"/>
                    <a:pt x="37" y="83"/>
                  </a:cubicBezTo>
                  <a:cubicBezTo>
                    <a:pt x="37" y="82"/>
                    <a:pt x="37" y="82"/>
                    <a:pt x="37" y="82"/>
                  </a:cubicBezTo>
                  <a:cubicBezTo>
                    <a:pt x="117" y="82"/>
                    <a:pt x="117" y="82"/>
                    <a:pt x="117" y="82"/>
                  </a:cubicBezTo>
                  <a:cubicBezTo>
                    <a:pt x="117" y="58"/>
                    <a:pt x="117" y="58"/>
                    <a:pt x="117" y="58"/>
                  </a:cubicBezTo>
                  <a:cubicBezTo>
                    <a:pt x="37" y="58"/>
                    <a:pt x="37" y="58"/>
                    <a:pt x="37" y="58"/>
                  </a:cubicBezTo>
                  <a:cubicBezTo>
                    <a:pt x="37" y="57"/>
                    <a:pt x="37" y="57"/>
                    <a:pt x="37" y="57"/>
                  </a:cubicBezTo>
                  <a:cubicBezTo>
                    <a:pt x="38" y="50"/>
                    <a:pt x="39" y="45"/>
                    <a:pt x="41" y="40"/>
                  </a:cubicBezTo>
                  <a:cubicBezTo>
                    <a:pt x="47" y="29"/>
                    <a:pt x="58" y="25"/>
                    <a:pt x="78" y="25"/>
                  </a:cubicBezTo>
                  <a:cubicBezTo>
                    <a:pt x="78" y="25"/>
                    <a:pt x="120" y="25"/>
                    <a:pt x="120" y="25"/>
                  </a:cubicBezTo>
                  <a:cubicBezTo>
                    <a:pt x="120" y="0"/>
                    <a:pt x="120" y="0"/>
                    <a:pt x="120" y="0"/>
                  </a:cubicBezTo>
                  <a:cubicBezTo>
                    <a:pt x="65" y="0"/>
                    <a:pt x="65" y="0"/>
                    <a:pt x="65" y="0"/>
                  </a:cubicBezTo>
                  <a:cubicBezTo>
                    <a:pt x="53" y="0"/>
                    <a:pt x="45" y="1"/>
                    <a:pt x="37" y="4"/>
                  </a:cubicBezTo>
                  <a:cubicBezTo>
                    <a:pt x="4" y="18"/>
                    <a:pt x="0" y="55"/>
                    <a:pt x="0" y="69"/>
                  </a:cubicBezTo>
                  <a:lnTo>
                    <a:pt x="0" y="71"/>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sp>
        <p:nvSpPr>
          <p:cNvPr id="172" name="Google Shape;172;p23"/>
          <p:cNvSpPr txBox="1"/>
          <p:nvPr>
            <p:ph type="title"/>
          </p:nvPr>
        </p:nvSpPr>
        <p:spPr>
          <a:xfrm>
            <a:off x="0" y="0"/>
            <a:ext cx="8186400" cy="1141800"/>
          </a:xfrm>
          <a:prstGeom prst="rect">
            <a:avLst/>
          </a:prstGeom>
        </p:spPr>
        <p:txBody>
          <a:bodyPr anchorCtr="0" anchor="t" bIns="91425" lIns="504000" spcFirstLastPara="1" rIns="252000" wrap="square" tIns="504000">
            <a:normAutofit/>
          </a:bodyPr>
          <a:lstStyle>
            <a:lvl1pPr lvl="0">
              <a:spcBef>
                <a:spcPts val="0"/>
              </a:spcBef>
              <a:spcAft>
                <a:spcPts val="0"/>
              </a:spcAft>
              <a:buClr>
                <a:srgbClr val="002D62"/>
              </a:buClr>
              <a:buSzPts val="2500"/>
              <a:buFont typeface="Arial Black"/>
              <a:buNone/>
              <a:defRPr b="1" sz="2500">
                <a:solidFill>
                  <a:srgbClr val="002D62"/>
                </a:solidFill>
                <a:latin typeface="Arial Black"/>
                <a:ea typeface="Arial Black"/>
                <a:cs typeface="Arial Black"/>
                <a:sym typeface="Arial Black"/>
              </a:defRPr>
            </a:lvl1pPr>
            <a:lvl2pPr lvl="1">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2pPr>
            <a:lvl3pPr lvl="2">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3pPr>
            <a:lvl4pPr lvl="3">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4pPr>
            <a:lvl5pPr lvl="4">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5pPr>
            <a:lvl6pPr lvl="5">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6pPr>
            <a:lvl7pPr lvl="6">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7pPr>
            <a:lvl8pPr lvl="7">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8pPr>
            <a:lvl9pPr lvl="8">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9pPr>
          </a:lstStyle>
          <a:p/>
        </p:txBody>
      </p:sp>
      <p:sp>
        <p:nvSpPr>
          <p:cNvPr id="173" name="Google Shape;173;p23"/>
          <p:cNvSpPr txBox="1"/>
          <p:nvPr>
            <p:ph idx="1" type="body"/>
          </p:nvPr>
        </p:nvSpPr>
        <p:spPr>
          <a:xfrm>
            <a:off x="-8700" y="1410725"/>
            <a:ext cx="9144000" cy="2552700"/>
          </a:xfrm>
          <a:prstGeom prst="rect">
            <a:avLst/>
          </a:prstGeom>
        </p:spPr>
        <p:txBody>
          <a:bodyPr anchorCtr="0" anchor="t" bIns="91425" lIns="504000" spcFirstLastPara="1" rIns="504000" wrap="square" tIns="91425">
            <a:normAutofit/>
          </a:bodyPr>
          <a:lstStyle>
            <a:lvl1pPr indent="-342900" lvl="0" marL="457200">
              <a:spcBef>
                <a:spcPts val="0"/>
              </a:spcBef>
              <a:spcAft>
                <a:spcPts val="0"/>
              </a:spcAft>
              <a:buClr>
                <a:srgbClr val="002D62"/>
              </a:buClr>
              <a:buSzPts val="1800"/>
              <a:buChar char="●"/>
              <a:defRPr>
                <a:solidFill>
                  <a:srgbClr val="002D62"/>
                </a:solidFill>
              </a:defRPr>
            </a:lvl1pPr>
            <a:lvl2pPr indent="-317500" lvl="1" marL="914400">
              <a:spcBef>
                <a:spcPts val="0"/>
              </a:spcBef>
              <a:spcAft>
                <a:spcPts val="0"/>
              </a:spcAft>
              <a:buClr>
                <a:srgbClr val="002D62"/>
              </a:buClr>
              <a:buSzPts val="1400"/>
              <a:buChar char="○"/>
              <a:defRPr>
                <a:solidFill>
                  <a:srgbClr val="002D62"/>
                </a:solidFill>
              </a:defRPr>
            </a:lvl2pPr>
            <a:lvl3pPr indent="-317500" lvl="2" marL="1371600">
              <a:spcBef>
                <a:spcPts val="0"/>
              </a:spcBef>
              <a:spcAft>
                <a:spcPts val="0"/>
              </a:spcAft>
              <a:buClr>
                <a:srgbClr val="002D62"/>
              </a:buClr>
              <a:buSzPts val="1400"/>
              <a:buChar char="■"/>
              <a:defRPr>
                <a:solidFill>
                  <a:srgbClr val="002D62"/>
                </a:solidFill>
              </a:defRPr>
            </a:lvl3pPr>
            <a:lvl4pPr indent="-317500" lvl="3" marL="1828800">
              <a:spcBef>
                <a:spcPts val="0"/>
              </a:spcBef>
              <a:spcAft>
                <a:spcPts val="0"/>
              </a:spcAft>
              <a:buClr>
                <a:srgbClr val="002D62"/>
              </a:buClr>
              <a:buSzPts val="1400"/>
              <a:buChar char="●"/>
              <a:defRPr>
                <a:solidFill>
                  <a:srgbClr val="002D62"/>
                </a:solidFill>
              </a:defRPr>
            </a:lvl4pPr>
            <a:lvl5pPr indent="-317500" lvl="4" marL="2286000">
              <a:spcBef>
                <a:spcPts val="0"/>
              </a:spcBef>
              <a:spcAft>
                <a:spcPts val="0"/>
              </a:spcAft>
              <a:buClr>
                <a:srgbClr val="002D62"/>
              </a:buClr>
              <a:buSzPts val="1400"/>
              <a:buChar char="○"/>
              <a:defRPr>
                <a:solidFill>
                  <a:srgbClr val="002D62"/>
                </a:solidFill>
              </a:defRPr>
            </a:lvl5pPr>
            <a:lvl6pPr indent="-317500" lvl="5" marL="2743200">
              <a:spcBef>
                <a:spcPts val="0"/>
              </a:spcBef>
              <a:spcAft>
                <a:spcPts val="0"/>
              </a:spcAft>
              <a:buClr>
                <a:srgbClr val="002D62"/>
              </a:buClr>
              <a:buSzPts val="1400"/>
              <a:buChar char="■"/>
              <a:defRPr>
                <a:solidFill>
                  <a:srgbClr val="002D62"/>
                </a:solidFill>
              </a:defRPr>
            </a:lvl6pPr>
            <a:lvl7pPr indent="-317500" lvl="6" marL="3200400">
              <a:spcBef>
                <a:spcPts val="0"/>
              </a:spcBef>
              <a:spcAft>
                <a:spcPts val="0"/>
              </a:spcAft>
              <a:buClr>
                <a:srgbClr val="002D62"/>
              </a:buClr>
              <a:buSzPts val="1400"/>
              <a:buChar char="●"/>
              <a:defRPr>
                <a:solidFill>
                  <a:srgbClr val="002D62"/>
                </a:solidFill>
              </a:defRPr>
            </a:lvl7pPr>
            <a:lvl8pPr indent="-317500" lvl="7" marL="3657600">
              <a:spcBef>
                <a:spcPts val="0"/>
              </a:spcBef>
              <a:spcAft>
                <a:spcPts val="0"/>
              </a:spcAft>
              <a:buClr>
                <a:srgbClr val="002D62"/>
              </a:buClr>
              <a:buSzPts val="1400"/>
              <a:buChar char="○"/>
              <a:defRPr>
                <a:solidFill>
                  <a:srgbClr val="002D62"/>
                </a:solidFill>
              </a:defRPr>
            </a:lvl8pPr>
            <a:lvl9pPr indent="-317500" lvl="8" marL="4114800">
              <a:spcBef>
                <a:spcPts val="0"/>
              </a:spcBef>
              <a:spcAft>
                <a:spcPts val="0"/>
              </a:spcAft>
              <a:buClr>
                <a:srgbClr val="002D62"/>
              </a:buClr>
              <a:buSzPts val="1400"/>
              <a:buChar char="■"/>
              <a:defRPr>
                <a:solidFill>
                  <a:srgbClr val="002D62"/>
                </a:solidFill>
              </a:defRPr>
            </a:lvl9pPr>
          </a:lstStyle>
          <a:p/>
        </p:txBody>
      </p:sp>
      <p:sp>
        <p:nvSpPr>
          <p:cNvPr id="174" name="Google Shape;174;p23"/>
          <p:cNvSpPr txBox="1"/>
          <p:nvPr/>
        </p:nvSpPr>
        <p:spPr>
          <a:xfrm>
            <a:off x="226499" y="4754925"/>
            <a:ext cx="2902500" cy="2739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lang="en-GB" sz="800">
                <a:solidFill>
                  <a:srgbClr val="002D62"/>
                </a:solidFill>
              </a:rPr>
              <a:t>US Municipal Water - Ally strategy workshop</a:t>
            </a:r>
            <a:endParaRPr sz="800">
              <a:solidFill>
                <a:srgbClr val="002D62"/>
              </a:solidFill>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1" showMasterSp="0">
  <p:cSld name="couverture_1">
    <p:bg>
      <p:bgPr>
        <a:solidFill>
          <a:srgbClr val="FFFFFF"/>
        </a:solidFill>
      </p:bgPr>
    </p:bg>
    <p:spTree>
      <p:nvGrpSpPr>
        <p:cNvPr id="179" name="Shape 179"/>
        <p:cNvGrpSpPr/>
        <p:nvPr/>
      </p:nvGrpSpPr>
      <p:grpSpPr>
        <a:xfrm>
          <a:off x="0" y="0"/>
          <a:ext cx="0" cy="0"/>
          <a:chOff x="0" y="0"/>
          <a:chExt cx="0" cy="0"/>
        </a:xfrm>
      </p:grpSpPr>
      <p:pic>
        <p:nvPicPr>
          <p:cNvPr id="180" name="Google Shape;180;p25"/>
          <p:cNvPicPr preferRelativeResize="0"/>
          <p:nvPr/>
        </p:nvPicPr>
        <p:blipFill rotWithShape="1">
          <a:blip r:embed="rId2">
            <a:alphaModFix/>
          </a:blip>
          <a:srcRect b="9566" l="0" r="0" t="9160"/>
          <a:stretch/>
        </p:blipFill>
        <p:spPr>
          <a:xfrm>
            <a:off x="215900" y="204975"/>
            <a:ext cx="8721600" cy="4724100"/>
          </a:xfrm>
          <a:prstGeom prst="round2DiagRect">
            <a:avLst>
              <a:gd fmla="val 0" name="adj1"/>
              <a:gd fmla="val 5064" name="adj2"/>
            </a:avLst>
          </a:prstGeom>
          <a:noFill/>
          <a:ln>
            <a:noFill/>
          </a:ln>
        </p:spPr>
      </p:pic>
      <p:pic>
        <p:nvPicPr>
          <p:cNvPr descr="Veolia.png" id="181" name="Google Shape;181;p25"/>
          <p:cNvPicPr preferRelativeResize="0"/>
          <p:nvPr/>
        </p:nvPicPr>
        <p:blipFill rotWithShape="1">
          <a:blip r:embed="rId3">
            <a:alphaModFix/>
          </a:blip>
          <a:srcRect b="0" l="0" r="0" t="0"/>
          <a:stretch/>
        </p:blipFill>
        <p:spPr>
          <a:xfrm>
            <a:off x="-1" y="139039"/>
            <a:ext cx="9144000" cy="582914"/>
          </a:xfrm>
          <a:prstGeom prst="rect">
            <a:avLst/>
          </a:prstGeom>
          <a:noFill/>
          <a:ln>
            <a:noFill/>
          </a:ln>
        </p:spPr>
      </p:pic>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p:cSld name="Blank">
    <p:spTree>
      <p:nvGrpSpPr>
        <p:cNvPr id="182" name="Shape 182"/>
        <p:cNvGrpSpPr/>
        <p:nvPr/>
      </p:nvGrpSpPr>
      <p:grpSpPr>
        <a:xfrm>
          <a:off x="0" y="0"/>
          <a:ext cx="0" cy="0"/>
          <a:chOff x="0" y="0"/>
          <a:chExt cx="0" cy="0"/>
        </a:xfrm>
      </p:grpSpPr>
      <p:sp>
        <p:nvSpPr>
          <p:cNvPr id="183" name="Google Shape;183;p26"/>
          <p:cNvSpPr txBox="1"/>
          <p:nvPr>
            <p:ph idx="12" type="sldNum"/>
          </p:nvPr>
        </p:nvSpPr>
        <p:spPr>
          <a:xfrm>
            <a:off x="8691250" y="4817775"/>
            <a:ext cx="241800" cy="151200"/>
          </a:xfrm>
          <a:prstGeom prst="rect">
            <a:avLst/>
          </a:prstGeom>
          <a:noFill/>
          <a:ln>
            <a:noFill/>
          </a:ln>
        </p:spPr>
        <p:txBody>
          <a:bodyPr anchorCtr="0" anchor="ctr" bIns="0" lIns="91425" spcFirstLastPara="1" rIns="91425" wrap="square" tIns="0">
            <a:noAutofit/>
          </a:bodyPr>
          <a:lstStyle>
            <a:lvl1pPr indent="0" lvl="0" marL="0" marR="0" algn="r">
              <a:lnSpc>
                <a:spcPct val="100000"/>
              </a:lnSpc>
              <a:spcBef>
                <a:spcPts val="0"/>
              </a:spcBef>
              <a:spcAft>
                <a:spcPts val="0"/>
              </a:spcAft>
              <a:buClr>
                <a:srgbClr val="000000"/>
              </a:buClr>
              <a:buSzPts val="1300"/>
              <a:buFont typeface="Arial"/>
              <a:buNone/>
              <a:defRPr i="0" sz="800" u="none" cap="none" strike="noStrike">
                <a:solidFill>
                  <a:srgbClr val="55555A"/>
                </a:solidFill>
              </a:defRPr>
            </a:lvl1pPr>
            <a:lvl2pPr indent="0" lvl="1" marL="0" marR="0" algn="r">
              <a:lnSpc>
                <a:spcPct val="100000"/>
              </a:lnSpc>
              <a:spcBef>
                <a:spcPts val="0"/>
              </a:spcBef>
              <a:spcAft>
                <a:spcPts val="0"/>
              </a:spcAft>
              <a:buClr>
                <a:srgbClr val="000000"/>
              </a:buClr>
              <a:buSzPts val="1300"/>
              <a:buFont typeface="Arial"/>
              <a:buNone/>
              <a:defRPr i="0" sz="800" u="none" cap="none" strike="noStrike">
                <a:solidFill>
                  <a:srgbClr val="55555A"/>
                </a:solidFill>
              </a:defRPr>
            </a:lvl2pPr>
            <a:lvl3pPr indent="0" lvl="2" marL="0" marR="0" algn="r">
              <a:lnSpc>
                <a:spcPct val="100000"/>
              </a:lnSpc>
              <a:spcBef>
                <a:spcPts val="0"/>
              </a:spcBef>
              <a:spcAft>
                <a:spcPts val="0"/>
              </a:spcAft>
              <a:buClr>
                <a:srgbClr val="000000"/>
              </a:buClr>
              <a:buSzPts val="1300"/>
              <a:buFont typeface="Arial"/>
              <a:buNone/>
              <a:defRPr i="0" sz="800" u="none" cap="none" strike="noStrike">
                <a:solidFill>
                  <a:srgbClr val="55555A"/>
                </a:solidFill>
              </a:defRPr>
            </a:lvl3pPr>
            <a:lvl4pPr indent="0" lvl="3" marL="0" marR="0" algn="r">
              <a:lnSpc>
                <a:spcPct val="100000"/>
              </a:lnSpc>
              <a:spcBef>
                <a:spcPts val="0"/>
              </a:spcBef>
              <a:spcAft>
                <a:spcPts val="0"/>
              </a:spcAft>
              <a:buClr>
                <a:srgbClr val="000000"/>
              </a:buClr>
              <a:buSzPts val="1300"/>
              <a:buFont typeface="Arial"/>
              <a:buNone/>
              <a:defRPr i="0" sz="800" u="none" cap="none" strike="noStrike">
                <a:solidFill>
                  <a:srgbClr val="55555A"/>
                </a:solidFill>
              </a:defRPr>
            </a:lvl4pPr>
            <a:lvl5pPr indent="0" lvl="4" marL="0" marR="0" algn="r">
              <a:lnSpc>
                <a:spcPct val="100000"/>
              </a:lnSpc>
              <a:spcBef>
                <a:spcPts val="0"/>
              </a:spcBef>
              <a:spcAft>
                <a:spcPts val="0"/>
              </a:spcAft>
              <a:buClr>
                <a:srgbClr val="000000"/>
              </a:buClr>
              <a:buSzPts val="1300"/>
              <a:buFont typeface="Arial"/>
              <a:buNone/>
              <a:defRPr i="0" sz="800" u="none" cap="none" strike="noStrike">
                <a:solidFill>
                  <a:srgbClr val="55555A"/>
                </a:solidFill>
              </a:defRPr>
            </a:lvl5pPr>
            <a:lvl6pPr indent="0" lvl="5" marL="0" marR="0" algn="r">
              <a:lnSpc>
                <a:spcPct val="100000"/>
              </a:lnSpc>
              <a:spcBef>
                <a:spcPts val="0"/>
              </a:spcBef>
              <a:spcAft>
                <a:spcPts val="0"/>
              </a:spcAft>
              <a:buClr>
                <a:srgbClr val="000000"/>
              </a:buClr>
              <a:buSzPts val="1300"/>
              <a:buFont typeface="Arial"/>
              <a:buNone/>
              <a:defRPr i="0" sz="800" u="none" cap="none" strike="noStrike">
                <a:solidFill>
                  <a:srgbClr val="55555A"/>
                </a:solidFill>
              </a:defRPr>
            </a:lvl6pPr>
            <a:lvl7pPr indent="0" lvl="6" marL="0" marR="0" algn="r">
              <a:lnSpc>
                <a:spcPct val="100000"/>
              </a:lnSpc>
              <a:spcBef>
                <a:spcPts val="0"/>
              </a:spcBef>
              <a:spcAft>
                <a:spcPts val="0"/>
              </a:spcAft>
              <a:buClr>
                <a:srgbClr val="000000"/>
              </a:buClr>
              <a:buSzPts val="1300"/>
              <a:buFont typeface="Arial"/>
              <a:buNone/>
              <a:defRPr i="0" sz="800" u="none" cap="none" strike="noStrike">
                <a:solidFill>
                  <a:srgbClr val="55555A"/>
                </a:solidFill>
              </a:defRPr>
            </a:lvl7pPr>
            <a:lvl8pPr indent="0" lvl="7" marL="0" marR="0" algn="r">
              <a:lnSpc>
                <a:spcPct val="100000"/>
              </a:lnSpc>
              <a:spcBef>
                <a:spcPts val="0"/>
              </a:spcBef>
              <a:spcAft>
                <a:spcPts val="0"/>
              </a:spcAft>
              <a:buClr>
                <a:srgbClr val="000000"/>
              </a:buClr>
              <a:buSzPts val="1300"/>
              <a:buFont typeface="Arial"/>
              <a:buNone/>
              <a:defRPr i="0" sz="800" u="none" cap="none" strike="noStrike">
                <a:solidFill>
                  <a:srgbClr val="55555A"/>
                </a:solidFill>
              </a:defRPr>
            </a:lvl8pPr>
            <a:lvl9pPr indent="0" lvl="8" marL="0" marR="0" algn="r">
              <a:lnSpc>
                <a:spcPct val="100000"/>
              </a:lnSpc>
              <a:spcBef>
                <a:spcPts val="0"/>
              </a:spcBef>
              <a:spcAft>
                <a:spcPts val="0"/>
              </a:spcAft>
              <a:buClr>
                <a:srgbClr val="000000"/>
              </a:buClr>
              <a:buSzPts val="1300"/>
              <a:buFont typeface="Arial"/>
              <a:buNone/>
              <a:defRPr i="0" sz="800" u="none" cap="none" strike="noStrike">
                <a:solidFill>
                  <a:srgbClr val="55555A"/>
                </a:solidFill>
              </a:defRPr>
            </a:lvl9pPr>
          </a:lstStyle>
          <a:p>
            <a:pPr indent="0" lvl="0" marL="0" rtl="0" algn="r">
              <a:spcBef>
                <a:spcPts val="0"/>
              </a:spcBef>
              <a:spcAft>
                <a:spcPts val="0"/>
              </a:spcAft>
              <a:buNone/>
            </a:pPr>
            <a:fld id="{00000000-1234-1234-1234-123412341234}" type="slidenum">
              <a:rPr lang="en-GB"/>
              <a:t>‹#›</a:t>
            </a:fld>
            <a:endParaRPr/>
          </a:p>
        </p:txBody>
      </p:sp>
      <p:sp>
        <p:nvSpPr>
          <p:cNvPr id="184" name="Google Shape;184;p26"/>
          <p:cNvSpPr/>
          <p:nvPr/>
        </p:nvSpPr>
        <p:spPr>
          <a:xfrm>
            <a:off x="257372" y="4817780"/>
            <a:ext cx="147913" cy="151200"/>
          </a:xfrm>
          <a:custGeom>
            <a:rect b="b" l="l" r="r" t="t"/>
            <a:pathLst>
              <a:path extrusionOk="0" h="557" w="557">
                <a:moveTo>
                  <a:pt x="557" y="278"/>
                </a:moveTo>
                <a:cubicBezTo>
                  <a:pt x="557" y="432"/>
                  <a:pt x="432" y="557"/>
                  <a:pt x="278" y="557"/>
                </a:cubicBezTo>
                <a:cubicBezTo>
                  <a:pt x="125" y="557"/>
                  <a:pt x="0" y="432"/>
                  <a:pt x="0" y="278"/>
                </a:cubicBezTo>
                <a:cubicBezTo>
                  <a:pt x="0" y="125"/>
                  <a:pt x="125" y="0"/>
                  <a:pt x="278" y="0"/>
                </a:cubicBezTo>
                <a:cubicBezTo>
                  <a:pt x="432" y="0"/>
                  <a:pt x="557" y="125"/>
                  <a:pt x="557" y="278"/>
                </a:cubicBezTo>
                <a:close/>
                <a:moveTo>
                  <a:pt x="339" y="305"/>
                </a:moveTo>
                <a:cubicBezTo>
                  <a:pt x="348" y="347"/>
                  <a:pt x="314" y="399"/>
                  <a:pt x="280" y="438"/>
                </a:cubicBezTo>
                <a:cubicBezTo>
                  <a:pt x="388" y="436"/>
                  <a:pt x="476" y="348"/>
                  <a:pt x="476" y="240"/>
                </a:cubicBezTo>
                <a:cubicBezTo>
                  <a:pt x="476" y="131"/>
                  <a:pt x="388" y="42"/>
                  <a:pt x="278" y="42"/>
                </a:cubicBezTo>
                <a:cubicBezTo>
                  <a:pt x="169" y="42"/>
                  <a:pt x="80" y="131"/>
                  <a:pt x="80" y="240"/>
                </a:cubicBezTo>
                <a:cubicBezTo>
                  <a:pt x="80" y="348"/>
                  <a:pt x="169" y="436"/>
                  <a:pt x="277" y="438"/>
                </a:cubicBezTo>
                <a:cubicBezTo>
                  <a:pt x="243" y="399"/>
                  <a:pt x="208" y="347"/>
                  <a:pt x="217" y="305"/>
                </a:cubicBezTo>
                <a:cubicBezTo>
                  <a:pt x="225" y="261"/>
                  <a:pt x="257" y="247"/>
                  <a:pt x="278" y="247"/>
                </a:cubicBezTo>
                <a:cubicBezTo>
                  <a:pt x="300" y="247"/>
                  <a:pt x="332" y="261"/>
                  <a:pt x="339" y="305"/>
                </a:cubicBez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3">
  <p:cSld name="Blank_1">
    <p:bg>
      <p:bgPr>
        <a:solidFill>
          <a:srgbClr val="00AEC7"/>
        </a:solidFill>
      </p:bgPr>
    </p:bg>
    <p:spTree>
      <p:nvGrpSpPr>
        <p:cNvPr id="185" name="Shape 185"/>
        <p:cNvGrpSpPr/>
        <p:nvPr/>
      </p:nvGrpSpPr>
      <p:grpSpPr>
        <a:xfrm>
          <a:off x="0" y="0"/>
          <a:ext cx="0" cy="0"/>
          <a:chOff x="0" y="0"/>
          <a:chExt cx="0" cy="0"/>
        </a:xfrm>
      </p:grpSpPr>
      <p:sp>
        <p:nvSpPr>
          <p:cNvPr id="186" name="Google Shape;186;p27"/>
          <p:cNvSpPr txBox="1"/>
          <p:nvPr>
            <p:ph idx="12" type="sldNum"/>
          </p:nvPr>
        </p:nvSpPr>
        <p:spPr>
          <a:xfrm>
            <a:off x="8691250" y="4817775"/>
            <a:ext cx="241800" cy="151200"/>
          </a:xfrm>
          <a:prstGeom prst="rect">
            <a:avLst/>
          </a:prstGeom>
          <a:noFill/>
          <a:ln>
            <a:noFill/>
          </a:ln>
        </p:spPr>
        <p:txBody>
          <a:bodyPr anchorCtr="0" anchor="ctr" bIns="0" lIns="91425" spcFirstLastPara="1" rIns="91425" wrap="square" tIns="0">
            <a:noAutofit/>
          </a:bodyPr>
          <a:lstStyle>
            <a:lvl1pPr indent="0" lvl="0" marL="0" marR="0" algn="r">
              <a:lnSpc>
                <a:spcPct val="100000"/>
              </a:lnSpc>
              <a:spcBef>
                <a:spcPts val="0"/>
              </a:spcBef>
              <a:spcAft>
                <a:spcPts val="0"/>
              </a:spcAft>
              <a:buClr>
                <a:srgbClr val="000000"/>
              </a:buClr>
              <a:buSzPts val="1300"/>
              <a:buFont typeface="Arial"/>
              <a:buNone/>
              <a:defRPr i="0" sz="800" u="none" cap="none" strike="noStrike">
                <a:solidFill>
                  <a:schemeClr val="lt1"/>
                </a:solidFill>
              </a:defRPr>
            </a:lvl1pPr>
            <a:lvl2pPr indent="0" lvl="1" marL="0" marR="0" algn="r">
              <a:lnSpc>
                <a:spcPct val="100000"/>
              </a:lnSpc>
              <a:spcBef>
                <a:spcPts val="0"/>
              </a:spcBef>
              <a:spcAft>
                <a:spcPts val="0"/>
              </a:spcAft>
              <a:buClr>
                <a:srgbClr val="000000"/>
              </a:buClr>
              <a:buSzPts val="1300"/>
              <a:buFont typeface="Arial"/>
              <a:buNone/>
              <a:defRPr i="0" sz="800" u="none" cap="none" strike="noStrike">
                <a:solidFill>
                  <a:schemeClr val="lt1"/>
                </a:solidFill>
              </a:defRPr>
            </a:lvl2pPr>
            <a:lvl3pPr indent="0" lvl="2" marL="0" marR="0" algn="r">
              <a:lnSpc>
                <a:spcPct val="100000"/>
              </a:lnSpc>
              <a:spcBef>
                <a:spcPts val="0"/>
              </a:spcBef>
              <a:spcAft>
                <a:spcPts val="0"/>
              </a:spcAft>
              <a:buClr>
                <a:srgbClr val="000000"/>
              </a:buClr>
              <a:buSzPts val="1300"/>
              <a:buFont typeface="Arial"/>
              <a:buNone/>
              <a:defRPr i="0" sz="800" u="none" cap="none" strike="noStrike">
                <a:solidFill>
                  <a:schemeClr val="lt1"/>
                </a:solidFill>
              </a:defRPr>
            </a:lvl3pPr>
            <a:lvl4pPr indent="0" lvl="3" marL="0" marR="0" algn="r">
              <a:lnSpc>
                <a:spcPct val="100000"/>
              </a:lnSpc>
              <a:spcBef>
                <a:spcPts val="0"/>
              </a:spcBef>
              <a:spcAft>
                <a:spcPts val="0"/>
              </a:spcAft>
              <a:buClr>
                <a:srgbClr val="000000"/>
              </a:buClr>
              <a:buSzPts val="1300"/>
              <a:buFont typeface="Arial"/>
              <a:buNone/>
              <a:defRPr i="0" sz="800" u="none" cap="none" strike="noStrike">
                <a:solidFill>
                  <a:schemeClr val="lt1"/>
                </a:solidFill>
              </a:defRPr>
            </a:lvl4pPr>
            <a:lvl5pPr indent="0" lvl="4" marL="0" marR="0" algn="r">
              <a:lnSpc>
                <a:spcPct val="100000"/>
              </a:lnSpc>
              <a:spcBef>
                <a:spcPts val="0"/>
              </a:spcBef>
              <a:spcAft>
                <a:spcPts val="0"/>
              </a:spcAft>
              <a:buClr>
                <a:srgbClr val="000000"/>
              </a:buClr>
              <a:buSzPts val="1300"/>
              <a:buFont typeface="Arial"/>
              <a:buNone/>
              <a:defRPr i="0" sz="800" u="none" cap="none" strike="noStrike">
                <a:solidFill>
                  <a:schemeClr val="lt1"/>
                </a:solidFill>
              </a:defRPr>
            </a:lvl5pPr>
            <a:lvl6pPr indent="0" lvl="5" marL="0" marR="0" algn="r">
              <a:lnSpc>
                <a:spcPct val="100000"/>
              </a:lnSpc>
              <a:spcBef>
                <a:spcPts val="0"/>
              </a:spcBef>
              <a:spcAft>
                <a:spcPts val="0"/>
              </a:spcAft>
              <a:buClr>
                <a:srgbClr val="000000"/>
              </a:buClr>
              <a:buSzPts val="1300"/>
              <a:buFont typeface="Arial"/>
              <a:buNone/>
              <a:defRPr i="0" sz="800" u="none" cap="none" strike="noStrike">
                <a:solidFill>
                  <a:schemeClr val="lt1"/>
                </a:solidFill>
              </a:defRPr>
            </a:lvl6pPr>
            <a:lvl7pPr indent="0" lvl="6" marL="0" marR="0" algn="r">
              <a:lnSpc>
                <a:spcPct val="100000"/>
              </a:lnSpc>
              <a:spcBef>
                <a:spcPts val="0"/>
              </a:spcBef>
              <a:spcAft>
                <a:spcPts val="0"/>
              </a:spcAft>
              <a:buClr>
                <a:srgbClr val="000000"/>
              </a:buClr>
              <a:buSzPts val="1300"/>
              <a:buFont typeface="Arial"/>
              <a:buNone/>
              <a:defRPr i="0" sz="800" u="none" cap="none" strike="noStrike">
                <a:solidFill>
                  <a:schemeClr val="lt1"/>
                </a:solidFill>
              </a:defRPr>
            </a:lvl7pPr>
            <a:lvl8pPr indent="0" lvl="7" marL="0" marR="0" algn="r">
              <a:lnSpc>
                <a:spcPct val="100000"/>
              </a:lnSpc>
              <a:spcBef>
                <a:spcPts val="0"/>
              </a:spcBef>
              <a:spcAft>
                <a:spcPts val="0"/>
              </a:spcAft>
              <a:buClr>
                <a:srgbClr val="000000"/>
              </a:buClr>
              <a:buSzPts val="1300"/>
              <a:buFont typeface="Arial"/>
              <a:buNone/>
              <a:defRPr i="0" sz="800" u="none" cap="none" strike="noStrike">
                <a:solidFill>
                  <a:schemeClr val="lt1"/>
                </a:solidFill>
              </a:defRPr>
            </a:lvl8pPr>
            <a:lvl9pPr indent="0" lvl="8" marL="0" marR="0" algn="r">
              <a:lnSpc>
                <a:spcPct val="100000"/>
              </a:lnSpc>
              <a:spcBef>
                <a:spcPts val="0"/>
              </a:spcBef>
              <a:spcAft>
                <a:spcPts val="0"/>
              </a:spcAft>
              <a:buClr>
                <a:srgbClr val="000000"/>
              </a:buClr>
              <a:buSzPts val="1300"/>
              <a:buFont typeface="Arial"/>
              <a:buNone/>
              <a:defRPr i="0" sz="800" u="none" cap="none" strike="noStrike">
                <a:solidFill>
                  <a:schemeClr val="lt1"/>
                </a:solidFill>
              </a:defRPr>
            </a:lvl9pPr>
          </a:lstStyle>
          <a:p>
            <a:pPr indent="0" lvl="0" marL="0" rtl="0" algn="r">
              <a:spcBef>
                <a:spcPts val="0"/>
              </a:spcBef>
              <a:spcAft>
                <a:spcPts val="0"/>
              </a:spcAft>
              <a:buNone/>
            </a:pPr>
            <a:fld id="{00000000-1234-1234-1234-123412341234}" type="slidenum">
              <a:rPr lang="en-GB"/>
              <a:t>‹#›</a:t>
            </a:fld>
            <a:endParaRPr/>
          </a:p>
        </p:txBody>
      </p:sp>
      <p:sp>
        <p:nvSpPr>
          <p:cNvPr id="187" name="Google Shape;187;p27"/>
          <p:cNvSpPr/>
          <p:nvPr/>
        </p:nvSpPr>
        <p:spPr>
          <a:xfrm>
            <a:off x="257372" y="4817780"/>
            <a:ext cx="147913" cy="151200"/>
          </a:xfrm>
          <a:custGeom>
            <a:rect b="b" l="l" r="r" t="t"/>
            <a:pathLst>
              <a:path extrusionOk="0" h="557" w="557">
                <a:moveTo>
                  <a:pt x="557" y="278"/>
                </a:moveTo>
                <a:cubicBezTo>
                  <a:pt x="557" y="432"/>
                  <a:pt x="432" y="557"/>
                  <a:pt x="278" y="557"/>
                </a:cubicBezTo>
                <a:cubicBezTo>
                  <a:pt x="125" y="557"/>
                  <a:pt x="0" y="432"/>
                  <a:pt x="0" y="278"/>
                </a:cubicBezTo>
                <a:cubicBezTo>
                  <a:pt x="0" y="125"/>
                  <a:pt x="125" y="0"/>
                  <a:pt x="278" y="0"/>
                </a:cubicBezTo>
                <a:cubicBezTo>
                  <a:pt x="432" y="0"/>
                  <a:pt x="557" y="125"/>
                  <a:pt x="557" y="278"/>
                </a:cubicBezTo>
                <a:close/>
                <a:moveTo>
                  <a:pt x="339" y="305"/>
                </a:moveTo>
                <a:cubicBezTo>
                  <a:pt x="348" y="347"/>
                  <a:pt x="314" y="399"/>
                  <a:pt x="280" y="438"/>
                </a:cubicBezTo>
                <a:cubicBezTo>
                  <a:pt x="388" y="436"/>
                  <a:pt x="476" y="348"/>
                  <a:pt x="476" y="240"/>
                </a:cubicBezTo>
                <a:cubicBezTo>
                  <a:pt x="476" y="131"/>
                  <a:pt x="388" y="42"/>
                  <a:pt x="278" y="42"/>
                </a:cubicBezTo>
                <a:cubicBezTo>
                  <a:pt x="169" y="42"/>
                  <a:pt x="80" y="131"/>
                  <a:pt x="80" y="240"/>
                </a:cubicBezTo>
                <a:cubicBezTo>
                  <a:pt x="80" y="348"/>
                  <a:pt x="169" y="436"/>
                  <a:pt x="277" y="438"/>
                </a:cubicBezTo>
                <a:cubicBezTo>
                  <a:pt x="243" y="399"/>
                  <a:pt x="208" y="347"/>
                  <a:pt x="217" y="305"/>
                </a:cubicBezTo>
                <a:cubicBezTo>
                  <a:pt x="225" y="261"/>
                  <a:pt x="257" y="247"/>
                  <a:pt x="278" y="247"/>
                </a:cubicBezTo>
                <a:cubicBezTo>
                  <a:pt x="300" y="247"/>
                  <a:pt x="332" y="261"/>
                  <a:pt x="339" y="305"/>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1 - Couverture 1">
  <p:cSld name="TITLE_2">
    <p:spTree>
      <p:nvGrpSpPr>
        <p:cNvPr id="188" name="Shape 188"/>
        <p:cNvGrpSpPr/>
        <p:nvPr/>
      </p:nvGrpSpPr>
      <p:grpSpPr>
        <a:xfrm>
          <a:off x="0" y="0"/>
          <a:ext cx="0" cy="0"/>
          <a:chOff x="0" y="0"/>
          <a:chExt cx="0" cy="0"/>
        </a:xfrm>
      </p:grpSpPr>
      <p:pic>
        <p:nvPicPr>
          <p:cNvPr id="189" name="Google Shape;189;p28"/>
          <p:cNvPicPr preferRelativeResize="0"/>
          <p:nvPr/>
        </p:nvPicPr>
        <p:blipFill rotWithShape="1">
          <a:blip r:embed="rId2">
            <a:alphaModFix/>
          </a:blip>
          <a:srcRect b="2830" l="0" r="0" t="2821"/>
          <a:stretch/>
        </p:blipFill>
        <p:spPr>
          <a:xfrm>
            <a:off x="-1" y="0"/>
            <a:ext cx="9143997" cy="5143499"/>
          </a:xfrm>
          <a:prstGeom prst="rect">
            <a:avLst/>
          </a:prstGeom>
          <a:noFill/>
          <a:ln>
            <a:noFill/>
          </a:ln>
        </p:spPr>
      </p:pic>
      <p:sp>
        <p:nvSpPr>
          <p:cNvPr id="190" name="Google Shape;190;p28"/>
          <p:cNvSpPr/>
          <p:nvPr/>
        </p:nvSpPr>
        <p:spPr>
          <a:xfrm>
            <a:off x="0" y="0"/>
            <a:ext cx="8196304" cy="4652414"/>
          </a:xfrm>
          <a:custGeom>
            <a:rect b="b" l="l" r="r" t="t"/>
            <a:pathLst>
              <a:path extrusionOk="0" h="915379" w="1612652">
                <a:moveTo>
                  <a:pt x="1612652" y="19"/>
                </a:moveTo>
                <a:lnTo>
                  <a:pt x="1292066" y="19"/>
                </a:lnTo>
                <a:cubicBezTo>
                  <a:pt x="1292630" y="45532"/>
                  <a:pt x="1288976" y="91741"/>
                  <a:pt x="1280800" y="138196"/>
                </a:cubicBezTo>
                <a:cubicBezTo>
                  <a:pt x="1217015" y="500207"/>
                  <a:pt x="901816" y="755049"/>
                  <a:pt x="546021" y="755049"/>
                </a:cubicBezTo>
                <a:cubicBezTo>
                  <a:pt x="503014" y="755049"/>
                  <a:pt x="459460" y="751338"/>
                  <a:pt x="415624" y="743633"/>
                </a:cubicBezTo>
                <a:cubicBezTo>
                  <a:pt x="249943" y="714509"/>
                  <a:pt x="106717" y="632940"/>
                  <a:pt x="0" y="519064"/>
                </a:cubicBezTo>
                <a:lnTo>
                  <a:pt x="0" y="747495"/>
                </a:lnTo>
                <a:cubicBezTo>
                  <a:pt x="114516" y="821453"/>
                  <a:pt x="245441" y="874218"/>
                  <a:pt x="388177" y="899311"/>
                </a:cubicBezTo>
                <a:cubicBezTo>
                  <a:pt x="449797" y="910143"/>
                  <a:pt x="511114" y="915380"/>
                  <a:pt x="571585" y="915380"/>
                </a:cubicBezTo>
                <a:cubicBezTo>
                  <a:pt x="1072150" y="915380"/>
                  <a:pt x="1515654" y="556835"/>
                  <a:pt x="1605418" y="47378"/>
                </a:cubicBezTo>
                <a:cubicBezTo>
                  <a:pt x="1608206" y="31573"/>
                  <a:pt x="1610598" y="15767"/>
                  <a:pt x="1612652" y="0"/>
                </a:cubicBezTo>
              </a:path>
            </a:pathLst>
          </a:custGeom>
          <a:gradFill>
            <a:gsLst>
              <a:gs pos="0">
                <a:srgbClr val="FFFFFF">
                  <a:alpha val="70196"/>
                  <a:alpha val="70000"/>
                </a:srgbClr>
              </a:gs>
              <a:gs pos="100000">
                <a:srgbClr val="FFFFFF">
                  <a:alpha val="10196"/>
                  <a:alpha val="70000"/>
                </a:srgbClr>
              </a:gs>
            </a:gsLst>
            <a:lin ang="5400012" scaled="0"/>
          </a:gra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endParaRPr>
          </a:p>
        </p:txBody>
      </p:sp>
      <p:sp>
        <p:nvSpPr>
          <p:cNvPr id="191" name="Google Shape;191;p28"/>
          <p:cNvSpPr/>
          <p:nvPr/>
        </p:nvSpPr>
        <p:spPr>
          <a:xfrm>
            <a:off x="225350" y="189650"/>
            <a:ext cx="8684700" cy="4765800"/>
          </a:xfrm>
          <a:prstGeom prst="round2DiagRect">
            <a:avLst>
              <a:gd fmla="val 0" name="adj1"/>
              <a:gd fmla="val 4830" name="adj2"/>
            </a:avLst>
          </a:prstGeom>
          <a:no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2" name="Google Shape;192;p28"/>
          <p:cNvSpPr txBox="1"/>
          <p:nvPr>
            <p:ph idx="1" type="subTitle"/>
          </p:nvPr>
        </p:nvSpPr>
        <p:spPr>
          <a:xfrm>
            <a:off x="497375" y="2565600"/>
            <a:ext cx="5506200" cy="640200"/>
          </a:xfrm>
          <a:prstGeom prst="rect">
            <a:avLst/>
          </a:prstGeom>
        </p:spPr>
        <p:txBody>
          <a:bodyPr anchorCtr="0" anchor="t" bIns="91425" lIns="0" spcFirstLastPara="1" rIns="91425" wrap="square" tIns="91425">
            <a:noAutofit/>
          </a:bodyPr>
          <a:lstStyle>
            <a:lvl1pPr lvl="0">
              <a:spcBef>
                <a:spcPts val="0"/>
              </a:spcBef>
              <a:spcAft>
                <a:spcPts val="0"/>
              </a:spcAft>
              <a:buClr>
                <a:schemeClr val="lt1"/>
              </a:buClr>
              <a:buSzPts val="2000"/>
              <a:buNone/>
              <a:defRPr b="1" sz="2000">
                <a:solidFill>
                  <a:schemeClr val="lt1"/>
                </a:solidFill>
              </a:defRPr>
            </a:lvl1pPr>
            <a:lvl2pPr lvl="1">
              <a:spcBef>
                <a:spcPts val="0"/>
              </a:spcBef>
              <a:spcAft>
                <a:spcPts val="0"/>
              </a:spcAft>
              <a:buClr>
                <a:schemeClr val="lt1"/>
              </a:buClr>
              <a:buSzPts val="2000"/>
              <a:buNone/>
              <a:defRPr b="1" sz="2000">
                <a:solidFill>
                  <a:schemeClr val="lt1"/>
                </a:solidFill>
              </a:defRPr>
            </a:lvl2pPr>
            <a:lvl3pPr lvl="2">
              <a:spcBef>
                <a:spcPts val="0"/>
              </a:spcBef>
              <a:spcAft>
                <a:spcPts val="0"/>
              </a:spcAft>
              <a:buClr>
                <a:schemeClr val="lt1"/>
              </a:buClr>
              <a:buSzPts val="2000"/>
              <a:buNone/>
              <a:defRPr b="1" sz="2000">
                <a:solidFill>
                  <a:schemeClr val="lt1"/>
                </a:solidFill>
              </a:defRPr>
            </a:lvl3pPr>
            <a:lvl4pPr lvl="3">
              <a:spcBef>
                <a:spcPts val="0"/>
              </a:spcBef>
              <a:spcAft>
                <a:spcPts val="0"/>
              </a:spcAft>
              <a:buClr>
                <a:schemeClr val="lt1"/>
              </a:buClr>
              <a:buSzPts val="2000"/>
              <a:buNone/>
              <a:defRPr b="1" sz="2000">
                <a:solidFill>
                  <a:schemeClr val="lt1"/>
                </a:solidFill>
              </a:defRPr>
            </a:lvl4pPr>
            <a:lvl5pPr lvl="4">
              <a:spcBef>
                <a:spcPts val="0"/>
              </a:spcBef>
              <a:spcAft>
                <a:spcPts val="0"/>
              </a:spcAft>
              <a:buClr>
                <a:schemeClr val="lt1"/>
              </a:buClr>
              <a:buSzPts val="2000"/>
              <a:buNone/>
              <a:defRPr b="1" sz="2000">
                <a:solidFill>
                  <a:schemeClr val="lt1"/>
                </a:solidFill>
              </a:defRPr>
            </a:lvl5pPr>
            <a:lvl6pPr lvl="5">
              <a:spcBef>
                <a:spcPts val="0"/>
              </a:spcBef>
              <a:spcAft>
                <a:spcPts val="0"/>
              </a:spcAft>
              <a:buClr>
                <a:schemeClr val="lt1"/>
              </a:buClr>
              <a:buSzPts val="2000"/>
              <a:buNone/>
              <a:defRPr b="1" sz="2000">
                <a:solidFill>
                  <a:schemeClr val="lt1"/>
                </a:solidFill>
              </a:defRPr>
            </a:lvl6pPr>
            <a:lvl7pPr lvl="6">
              <a:spcBef>
                <a:spcPts val="0"/>
              </a:spcBef>
              <a:spcAft>
                <a:spcPts val="0"/>
              </a:spcAft>
              <a:buClr>
                <a:schemeClr val="lt1"/>
              </a:buClr>
              <a:buSzPts val="2000"/>
              <a:buNone/>
              <a:defRPr b="1" sz="2000">
                <a:solidFill>
                  <a:schemeClr val="lt1"/>
                </a:solidFill>
              </a:defRPr>
            </a:lvl7pPr>
            <a:lvl8pPr lvl="7">
              <a:spcBef>
                <a:spcPts val="0"/>
              </a:spcBef>
              <a:spcAft>
                <a:spcPts val="0"/>
              </a:spcAft>
              <a:buClr>
                <a:schemeClr val="lt1"/>
              </a:buClr>
              <a:buSzPts val="2000"/>
              <a:buNone/>
              <a:defRPr b="1" sz="2000">
                <a:solidFill>
                  <a:schemeClr val="lt1"/>
                </a:solidFill>
              </a:defRPr>
            </a:lvl8pPr>
            <a:lvl9pPr lvl="8">
              <a:spcBef>
                <a:spcPts val="0"/>
              </a:spcBef>
              <a:spcAft>
                <a:spcPts val="0"/>
              </a:spcAft>
              <a:buClr>
                <a:schemeClr val="lt1"/>
              </a:buClr>
              <a:buSzPts val="2000"/>
              <a:buNone/>
              <a:defRPr b="1" sz="2000">
                <a:solidFill>
                  <a:schemeClr val="lt1"/>
                </a:solidFill>
              </a:defRPr>
            </a:lvl9pPr>
          </a:lstStyle>
          <a:p/>
        </p:txBody>
      </p:sp>
      <p:sp>
        <p:nvSpPr>
          <p:cNvPr id="193" name="Google Shape;193;p28"/>
          <p:cNvSpPr txBox="1"/>
          <p:nvPr>
            <p:ph type="title"/>
          </p:nvPr>
        </p:nvSpPr>
        <p:spPr>
          <a:xfrm>
            <a:off x="497375" y="388450"/>
            <a:ext cx="6917100" cy="2577000"/>
          </a:xfrm>
          <a:prstGeom prst="rect">
            <a:avLst/>
          </a:prstGeom>
        </p:spPr>
        <p:txBody>
          <a:bodyPr anchorCtr="0" anchor="t" bIns="91425" lIns="0" spcFirstLastPara="1" rIns="91425" wrap="square" tIns="91425">
            <a:noAutofit/>
          </a:bodyPr>
          <a:lstStyle>
            <a:lvl1pPr lvl="0">
              <a:lnSpc>
                <a:spcPct val="80000"/>
              </a:lnSpc>
              <a:spcBef>
                <a:spcPts val="0"/>
              </a:spcBef>
              <a:spcAft>
                <a:spcPts val="0"/>
              </a:spcAft>
              <a:buClr>
                <a:schemeClr val="lt1"/>
              </a:buClr>
              <a:buSzPts val="5000"/>
              <a:buFont typeface="Arial Black"/>
              <a:buNone/>
              <a:defRPr sz="5000">
                <a:solidFill>
                  <a:schemeClr val="lt1"/>
                </a:solidFill>
                <a:latin typeface="Arial Black"/>
                <a:ea typeface="Arial Black"/>
                <a:cs typeface="Arial Black"/>
                <a:sym typeface="Arial Black"/>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pic>
        <p:nvPicPr>
          <p:cNvPr id="194" name="Google Shape;194;p28"/>
          <p:cNvPicPr preferRelativeResize="0"/>
          <p:nvPr/>
        </p:nvPicPr>
        <p:blipFill rotWithShape="1">
          <a:blip r:embed="rId3">
            <a:alphaModFix/>
          </a:blip>
          <a:srcRect b="0" l="0" r="0" t="0"/>
          <a:stretch/>
        </p:blipFill>
        <p:spPr>
          <a:xfrm>
            <a:off x="7618715" y="4325757"/>
            <a:ext cx="1139544" cy="433680"/>
          </a:xfrm>
          <a:prstGeom prst="rect">
            <a:avLst/>
          </a:prstGeom>
          <a:noFill/>
          <a:ln>
            <a:noFill/>
          </a:ln>
        </p:spPr>
      </p:pic>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 Bleu marine - 8">
  <p:cSld name="TITLE_1_1_1_1_1_1_1_1_1_1_1_1_1_1_1">
    <p:bg>
      <p:bgPr>
        <a:solidFill>
          <a:schemeClr val="lt1"/>
        </a:solidFill>
      </p:bgPr>
    </p:bg>
    <p:spTree>
      <p:nvGrpSpPr>
        <p:cNvPr id="195" name="Shape 195"/>
        <p:cNvGrpSpPr/>
        <p:nvPr/>
      </p:nvGrpSpPr>
      <p:grpSpPr>
        <a:xfrm>
          <a:off x="0" y="0"/>
          <a:ext cx="0" cy="0"/>
          <a:chOff x="0" y="0"/>
          <a:chExt cx="0" cy="0"/>
        </a:xfrm>
      </p:grpSpPr>
      <p:sp>
        <p:nvSpPr>
          <p:cNvPr id="196" name="Google Shape;196;p29"/>
          <p:cNvSpPr/>
          <p:nvPr/>
        </p:nvSpPr>
        <p:spPr>
          <a:xfrm flipH="1" rot="-1033734">
            <a:off x="6719056" y="-69281"/>
            <a:ext cx="2880744" cy="5417385"/>
          </a:xfrm>
          <a:custGeom>
            <a:rect b="b" l="l" r="r" t="t"/>
            <a:pathLst>
              <a:path extrusionOk="0" h="7211571" w="3834819">
                <a:moveTo>
                  <a:pt x="220459" y="454090"/>
                </a:moveTo>
                <a:lnTo>
                  <a:pt x="1675267" y="0"/>
                </a:lnTo>
                <a:lnTo>
                  <a:pt x="1640312" y="108417"/>
                </a:lnTo>
                <a:cubicBezTo>
                  <a:pt x="956879" y="2424901"/>
                  <a:pt x="1772778" y="4978283"/>
                  <a:pt x="3756426" y="6454918"/>
                </a:cubicBezTo>
                <a:lnTo>
                  <a:pt x="3834819" y="6510246"/>
                </a:lnTo>
                <a:lnTo>
                  <a:pt x="1587924" y="7211571"/>
                </a:lnTo>
                <a:lnTo>
                  <a:pt x="1364218" y="6889794"/>
                </a:lnTo>
                <a:cubicBezTo>
                  <a:pt x="190158" y="5109782"/>
                  <a:pt x="-257296" y="2921319"/>
                  <a:pt x="143904" y="809046"/>
                </a:cubicBezTo>
                <a:close/>
              </a:path>
            </a:pathLst>
          </a:custGeom>
          <a:gradFill>
            <a:gsLst>
              <a:gs pos="0">
                <a:srgbClr val="002D62"/>
              </a:gs>
              <a:gs pos="100000">
                <a:schemeClr val="lt1"/>
              </a:gs>
            </a:gsLst>
            <a:lin ang="3001153" scaled="0"/>
          </a:gra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None/>
            </a:pPr>
            <a:r>
              <a:t/>
            </a:r>
            <a:endParaRPr b="0" i="0" sz="1100" u="none" cap="none" strike="noStrike">
              <a:solidFill>
                <a:srgbClr val="000000"/>
              </a:solidFill>
              <a:latin typeface="Arial"/>
              <a:ea typeface="Arial"/>
              <a:cs typeface="Arial"/>
              <a:sym typeface="Arial"/>
            </a:endParaRPr>
          </a:p>
        </p:txBody>
      </p:sp>
      <p:sp>
        <p:nvSpPr>
          <p:cNvPr id="197" name="Google Shape;197;p29"/>
          <p:cNvSpPr txBox="1"/>
          <p:nvPr/>
        </p:nvSpPr>
        <p:spPr>
          <a:xfrm>
            <a:off x="8626827" y="4754925"/>
            <a:ext cx="517200" cy="2739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fld id="{00000000-1234-1234-1234-123412341234}" type="slidenum">
              <a:rPr b="1" lang="en-GB" sz="800">
                <a:solidFill>
                  <a:srgbClr val="002D62"/>
                </a:solidFill>
              </a:rPr>
              <a:t>‹#›</a:t>
            </a:fld>
            <a:endParaRPr b="1" sz="800">
              <a:solidFill>
                <a:srgbClr val="002D62"/>
              </a:solidFill>
            </a:endParaRPr>
          </a:p>
        </p:txBody>
      </p:sp>
      <p:grpSp>
        <p:nvGrpSpPr>
          <p:cNvPr id="198" name="Google Shape;198;p29"/>
          <p:cNvGrpSpPr/>
          <p:nvPr/>
        </p:nvGrpSpPr>
        <p:grpSpPr>
          <a:xfrm>
            <a:off x="7940154" y="4801506"/>
            <a:ext cx="686661" cy="174005"/>
            <a:chOff x="5486400" y="2551113"/>
            <a:chExt cx="2949575" cy="722312"/>
          </a:xfrm>
        </p:grpSpPr>
        <p:sp>
          <p:nvSpPr>
            <p:cNvPr id="199" name="Google Shape;199;p29"/>
            <p:cNvSpPr/>
            <p:nvPr/>
          </p:nvSpPr>
          <p:spPr>
            <a:xfrm>
              <a:off x="5486400" y="2551113"/>
              <a:ext cx="723900" cy="722312"/>
            </a:xfrm>
            <a:custGeom>
              <a:rect b="b" l="l" r="r" t="t"/>
              <a:pathLst>
                <a:path extrusionOk="0" h="278" w="278">
                  <a:moveTo>
                    <a:pt x="278" y="139"/>
                  </a:moveTo>
                  <a:cubicBezTo>
                    <a:pt x="278" y="216"/>
                    <a:pt x="216" y="278"/>
                    <a:pt x="139" y="278"/>
                  </a:cubicBezTo>
                  <a:cubicBezTo>
                    <a:pt x="62" y="278"/>
                    <a:pt x="0" y="216"/>
                    <a:pt x="0" y="139"/>
                  </a:cubicBezTo>
                  <a:cubicBezTo>
                    <a:pt x="0" y="62"/>
                    <a:pt x="62" y="0"/>
                    <a:pt x="139" y="0"/>
                  </a:cubicBezTo>
                  <a:cubicBezTo>
                    <a:pt x="216" y="0"/>
                    <a:pt x="278" y="62"/>
                    <a:pt x="278" y="139"/>
                  </a:cubicBezTo>
                  <a:close/>
                  <a:moveTo>
                    <a:pt x="169" y="152"/>
                  </a:moveTo>
                  <a:cubicBezTo>
                    <a:pt x="174" y="173"/>
                    <a:pt x="157" y="199"/>
                    <a:pt x="139" y="218"/>
                  </a:cubicBezTo>
                  <a:cubicBezTo>
                    <a:pt x="194" y="218"/>
                    <a:pt x="238" y="174"/>
                    <a:pt x="238" y="120"/>
                  </a:cubicBezTo>
                  <a:cubicBezTo>
                    <a:pt x="238" y="65"/>
                    <a:pt x="193" y="21"/>
                    <a:pt x="139" y="21"/>
                  </a:cubicBezTo>
                  <a:cubicBezTo>
                    <a:pt x="84" y="21"/>
                    <a:pt x="40" y="65"/>
                    <a:pt x="40" y="120"/>
                  </a:cubicBezTo>
                  <a:cubicBezTo>
                    <a:pt x="40" y="174"/>
                    <a:pt x="84" y="218"/>
                    <a:pt x="138" y="218"/>
                  </a:cubicBezTo>
                  <a:cubicBezTo>
                    <a:pt x="121" y="199"/>
                    <a:pt x="104" y="173"/>
                    <a:pt x="108" y="152"/>
                  </a:cubicBezTo>
                  <a:cubicBezTo>
                    <a:pt x="112" y="130"/>
                    <a:pt x="128" y="123"/>
                    <a:pt x="139" y="123"/>
                  </a:cubicBezTo>
                  <a:cubicBezTo>
                    <a:pt x="149" y="123"/>
                    <a:pt x="166" y="130"/>
                    <a:pt x="169" y="152"/>
                  </a:cubicBez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00" name="Google Shape;200;p29"/>
            <p:cNvSpPr/>
            <p:nvPr/>
          </p:nvSpPr>
          <p:spPr>
            <a:xfrm>
              <a:off x="7126288" y="2743200"/>
              <a:ext cx="396875" cy="385762"/>
            </a:xfrm>
            <a:custGeom>
              <a:rect b="b" l="l" r="r" t="t"/>
              <a:pathLst>
                <a:path extrusionOk="0" h="148" w="152">
                  <a:moveTo>
                    <a:pt x="78" y="148"/>
                  </a:moveTo>
                  <a:cubicBezTo>
                    <a:pt x="57" y="148"/>
                    <a:pt x="37" y="143"/>
                    <a:pt x="25" y="134"/>
                  </a:cubicBezTo>
                  <a:cubicBezTo>
                    <a:pt x="9" y="123"/>
                    <a:pt x="0" y="102"/>
                    <a:pt x="0" y="75"/>
                  </a:cubicBezTo>
                  <a:cubicBezTo>
                    <a:pt x="0" y="24"/>
                    <a:pt x="25" y="0"/>
                    <a:pt x="76" y="0"/>
                  </a:cubicBezTo>
                  <a:cubicBezTo>
                    <a:pt x="127" y="0"/>
                    <a:pt x="152" y="24"/>
                    <a:pt x="152" y="76"/>
                  </a:cubicBezTo>
                  <a:cubicBezTo>
                    <a:pt x="152" y="123"/>
                    <a:pt x="127" y="148"/>
                    <a:pt x="78" y="148"/>
                  </a:cubicBezTo>
                  <a:close/>
                  <a:moveTo>
                    <a:pt x="76" y="24"/>
                  </a:moveTo>
                  <a:cubicBezTo>
                    <a:pt x="48" y="24"/>
                    <a:pt x="36" y="39"/>
                    <a:pt x="36" y="74"/>
                  </a:cubicBezTo>
                  <a:cubicBezTo>
                    <a:pt x="36" y="108"/>
                    <a:pt x="49" y="124"/>
                    <a:pt x="76" y="124"/>
                  </a:cubicBezTo>
                  <a:cubicBezTo>
                    <a:pt x="104" y="124"/>
                    <a:pt x="116" y="108"/>
                    <a:pt x="116" y="73"/>
                  </a:cubicBezTo>
                  <a:cubicBezTo>
                    <a:pt x="116" y="40"/>
                    <a:pt x="103" y="24"/>
                    <a:pt x="76" y="24"/>
                  </a:cubicBez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01" name="Google Shape;201;p29"/>
            <p:cNvSpPr/>
            <p:nvPr/>
          </p:nvSpPr>
          <p:spPr>
            <a:xfrm>
              <a:off x="7588250" y="2755900"/>
              <a:ext cx="260350" cy="361950"/>
            </a:xfrm>
            <a:custGeom>
              <a:rect b="b" l="l" r="r" t="t"/>
              <a:pathLst>
                <a:path extrusionOk="0" h="139" w="100">
                  <a:moveTo>
                    <a:pt x="72" y="115"/>
                  </a:moveTo>
                  <a:cubicBezTo>
                    <a:pt x="52" y="115"/>
                    <a:pt x="45" y="113"/>
                    <a:pt x="40" y="109"/>
                  </a:cubicBezTo>
                  <a:cubicBezTo>
                    <a:pt x="35" y="104"/>
                    <a:pt x="33" y="101"/>
                    <a:pt x="33" y="87"/>
                  </a:cubicBezTo>
                  <a:cubicBezTo>
                    <a:pt x="33" y="14"/>
                    <a:pt x="33" y="14"/>
                    <a:pt x="33" y="14"/>
                  </a:cubicBezTo>
                  <a:cubicBezTo>
                    <a:pt x="33" y="6"/>
                    <a:pt x="26" y="0"/>
                    <a:pt x="19" y="0"/>
                  </a:cubicBezTo>
                  <a:cubicBezTo>
                    <a:pt x="0" y="0"/>
                    <a:pt x="0" y="0"/>
                    <a:pt x="0" y="0"/>
                  </a:cubicBezTo>
                  <a:cubicBezTo>
                    <a:pt x="0" y="78"/>
                    <a:pt x="0" y="78"/>
                    <a:pt x="0" y="78"/>
                  </a:cubicBezTo>
                  <a:cubicBezTo>
                    <a:pt x="0" y="103"/>
                    <a:pt x="2" y="114"/>
                    <a:pt x="11" y="123"/>
                  </a:cubicBezTo>
                  <a:cubicBezTo>
                    <a:pt x="20" y="134"/>
                    <a:pt x="34" y="139"/>
                    <a:pt x="56" y="139"/>
                  </a:cubicBezTo>
                  <a:cubicBezTo>
                    <a:pt x="100" y="139"/>
                    <a:pt x="100" y="139"/>
                    <a:pt x="100" y="139"/>
                  </a:cubicBezTo>
                  <a:cubicBezTo>
                    <a:pt x="100" y="115"/>
                    <a:pt x="100" y="115"/>
                    <a:pt x="100" y="115"/>
                  </a:cubicBezTo>
                  <a:lnTo>
                    <a:pt x="72" y="115"/>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02" name="Google Shape;202;p29"/>
            <p:cNvSpPr/>
            <p:nvPr/>
          </p:nvSpPr>
          <p:spPr>
            <a:xfrm>
              <a:off x="8029575" y="2755900"/>
              <a:ext cx="406400" cy="361950"/>
            </a:xfrm>
            <a:custGeom>
              <a:rect b="b" l="l" r="r" t="t"/>
              <a:pathLst>
                <a:path extrusionOk="0" h="139" w="156">
                  <a:moveTo>
                    <a:pt x="96" y="0"/>
                  </a:moveTo>
                  <a:cubicBezTo>
                    <a:pt x="74" y="0"/>
                    <a:pt x="74" y="0"/>
                    <a:pt x="74" y="0"/>
                  </a:cubicBezTo>
                  <a:cubicBezTo>
                    <a:pt x="65" y="0"/>
                    <a:pt x="58" y="5"/>
                    <a:pt x="55" y="12"/>
                  </a:cubicBezTo>
                  <a:cubicBezTo>
                    <a:pt x="0" y="139"/>
                    <a:pt x="0" y="139"/>
                    <a:pt x="0" y="139"/>
                  </a:cubicBezTo>
                  <a:cubicBezTo>
                    <a:pt x="22" y="139"/>
                    <a:pt x="22" y="139"/>
                    <a:pt x="22" y="139"/>
                  </a:cubicBezTo>
                  <a:cubicBezTo>
                    <a:pt x="31" y="139"/>
                    <a:pt x="38" y="134"/>
                    <a:pt x="41" y="127"/>
                  </a:cubicBezTo>
                  <a:cubicBezTo>
                    <a:pt x="50" y="107"/>
                    <a:pt x="50" y="107"/>
                    <a:pt x="50" y="107"/>
                  </a:cubicBezTo>
                  <a:cubicBezTo>
                    <a:pt x="106" y="107"/>
                    <a:pt x="106" y="107"/>
                    <a:pt x="106" y="107"/>
                  </a:cubicBezTo>
                  <a:cubicBezTo>
                    <a:pt x="115" y="127"/>
                    <a:pt x="115" y="127"/>
                    <a:pt x="115" y="127"/>
                  </a:cubicBezTo>
                  <a:cubicBezTo>
                    <a:pt x="118" y="134"/>
                    <a:pt x="125" y="139"/>
                    <a:pt x="134" y="139"/>
                  </a:cubicBezTo>
                  <a:cubicBezTo>
                    <a:pt x="156" y="139"/>
                    <a:pt x="156" y="139"/>
                    <a:pt x="156" y="139"/>
                  </a:cubicBezTo>
                  <a:lnTo>
                    <a:pt x="96" y="0"/>
                  </a:lnTo>
                  <a:close/>
                  <a:moveTo>
                    <a:pt x="57" y="82"/>
                  </a:moveTo>
                  <a:cubicBezTo>
                    <a:pt x="78" y="34"/>
                    <a:pt x="78" y="34"/>
                    <a:pt x="78" y="34"/>
                  </a:cubicBezTo>
                  <a:cubicBezTo>
                    <a:pt x="99" y="82"/>
                    <a:pt x="99" y="82"/>
                    <a:pt x="99" y="82"/>
                  </a:cubicBezTo>
                  <a:lnTo>
                    <a:pt x="57" y="82"/>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03" name="Google Shape;203;p29"/>
            <p:cNvSpPr/>
            <p:nvPr/>
          </p:nvSpPr>
          <p:spPr>
            <a:xfrm>
              <a:off x="7902575" y="2755900"/>
              <a:ext cx="84137" cy="361950"/>
            </a:xfrm>
            <a:custGeom>
              <a:rect b="b" l="l" r="r" t="t"/>
              <a:pathLst>
                <a:path extrusionOk="0" h="139" w="32">
                  <a:moveTo>
                    <a:pt x="14" y="0"/>
                  </a:moveTo>
                  <a:cubicBezTo>
                    <a:pt x="6" y="0"/>
                    <a:pt x="0" y="6"/>
                    <a:pt x="0" y="14"/>
                  </a:cubicBezTo>
                  <a:cubicBezTo>
                    <a:pt x="0" y="139"/>
                    <a:pt x="0" y="139"/>
                    <a:pt x="0" y="139"/>
                  </a:cubicBezTo>
                  <a:cubicBezTo>
                    <a:pt x="18" y="139"/>
                    <a:pt x="18" y="139"/>
                    <a:pt x="18" y="139"/>
                  </a:cubicBezTo>
                  <a:cubicBezTo>
                    <a:pt x="25" y="139"/>
                    <a:pt x="32" y="133"/>
                    <a:pt x="32" y="126"/>
                  </a:cubicBezTo>
                  <a:cubicBezTo>
                    <a:pt x="32" y="0"/>
                    <a:pt x="32" y="0"/>
                    <a:pt x="32" y="0"/>
                  </a:cubicBezTo>
                  <a:lnTo>
                    <a:pt x="14" y="0"/>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04" name="Google Shape;204;p29"/>
            <p:cNvSpPr/>
            <p:nvPr/>
          </p:nvSpPr>
          <p:spPr>
            <a:xfrm>
              <a:off x="6324600" y="2755900"/>
              <a:ext cx="406400" cy="361950"/>
            </a:xfrm>
            <a:custGeom>
              <a:rect b="b" l="l" r="r" t="t"/>
              <a:pathLst>
                <a:path extrusionOk="0" h="139" w="156">
                  <a:moveTo>
                    <a:pt x="132" y="0"/>
                  </a:moveTo>
                  <a:cubicBezTo>
                    <a:pt x="123" y="0"/>
                    <a:pt x="116" y="5"/>
                    <a:pt x="113" y="12"/>
                  </a:cubicBezTo>
                  <a:cubicBezTo>
                    <a:pt x="78" y="98"/>
                    <a:pt x="78" y="98"/>
                    <a:pt x="78" y="98"/>
                  </a:cubicBezTo>
                  <a:cubicBezTo>
                    <a:pt x="42" y="13"/>
                    <a:pt x="42" y="13"/>
                    <a:pt x="42" y="13"/>
                  </a:cubicBezTo>
                  <a:cubicBezTo>
                    <a:pt x="39" y="5"/>
                    <a:pt x="31" y="0"/>
                    <a:pt x="23" y="0"/>
                  </a:cubicBezTo>
                  <a:cubicBezTo>
                    <a:pt x="0" y="0"/>
                    <a:pt x="0" y="0"/>
                    <a:pt x="0" y="0"/>
                  </a:cubicBezTo>
                  <a:cubicBezTo>
                    <a:pt x="62" y="139"/>
                    <a:pt x="62" y="139"/>
                    <a:pt x="62" y="139"/>
                  </a:cubicBezTo>
                  <a:cubicBezTo>
                    <a:pt x="80" y="139"/>
                    <a:pt x="80" y="139"/>
                    <a:pt x="80" y="139"/>
                  </a:cubicBezTo>
                  <a:cubicBezTo>
                    <a:pt x="88" y="139"/>
                    <a:pt x="95" y="134"/>
                    <a:pt x="99" y="128"/>
                  </a:cubicBezTo>
                  <a:cubicBezTo>
                    <a:pt x="156" y="0"/>
                    <a:pt x="156" y="0"/>
                    <a:pt x="156" y="0"/>
                  </a:cubicBezTo>
                  <a:lnTo>
                    <a:pt x="132" y="0"/>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05" name="Google Shape;205;p29"/>
            <p:cNvSpPr/>
            <p:nvPr/>
          </p:nvSpPr>
          <p:spPr>
            <a:xfrm>
              <a:off x="6751638" y="2755900"/>
              <a:ext cx="312737" cy="361950"/>
            </a:xfrm>
            <a:custGeom>
              <a:rect b="b" l="l" r="r" t="t"/>
              <a:pathLst>
                <a:path extrusionOk="0" h="139" w="120">
                  <a:moveTo>
                    <a:pt x="0" y="71"/>
                  </a:moveTo>
                  <a:cubicBezTo>
                    <a:pt x="0" y="85"/>
                    <a:pt x="4" y="121"/>
                    <a:pt x="37" y="135"/>
                  </a:cubicBezTo>
                  <a:cubicBezTo>
                    <a:pt x="45" y="138"/>
                    <a:pt x="53" y="139"/>
                    <a:pt x="65" y="139"/>
                  </a:cubicBezTo>
                  <a:cubicBezTo>
                    <a:pt x="120" y="139"/>
                    <a:pt x="120" y="139"/>
                    <a:pt x="120" y="139"/>
                  </a:cubicBezTo>
                  <a:cubicBezTo>
                    <a:pt x="120" y="115"/>
                    <a:pt x="120" y="115"/>
                    <a:pt x="120" y="115"/>
                  </a:cubicBezTo>
                  <a:cubicBezTo>
                    <a:pt x="120" y="115"/>
                    <a:pt x="78" y="115"/>
                    <a:pt x="78" y="115"/>
                  </a:cubicBezTo>
                  <a:cubicBezTo>
                    <a:pt x="58" y="114"/>
                    <a:pt x="47" y="110"/>
                    <a:pt x="41" y="99"/>
                  </a:cubicBezTo>
                  <a:cubicBezTo>
                    <a:pt x="39" y="95"/>
                    <a:pt x="38" y="89"/>
                    <a:pt x="37" y="83"/>
                  </a:cubicBezTo>
                  <a:cubicBezTo>
                    <a:pt x="37" y="82"/>
                    <a:pt x="37" y="82"/>
                    <a:pt x="37" y="82"/>
                  </a:cubicBezTo>
                  <a:cubicBezTo>
                    <a:pt x="117" y="82"/>
                    <a:pt x="117" y="82"/>
                    <a:pt x="117" y="82"/>
                  </a:cubicBezTo>
                  <a:cubicBezTo>
                    <a:pt x="117" y="58"/>
                    <a:pt x="117" y="58"/>
                    <a:pt x="117" y="58"/>
                  </a:cubicBezTo>
                  <a:cubicBezTo>
                    <a:pt x="37" y="58"/>
                    <a:pt x="37" y="58"/>
                    <a:pt x="37" y="58"/>
                  </a:cubicBezTo>
                  <a:cubicBezTo>
                    <a:pt x="37" y="57"/>
                    <a:pt x="37" y="57"/>
                    <a:pt x="37" y="57"/>
                  </a:cubicBezTo>
                  <a:cubicBezTo>
                    <a:pt x="38" y="50"/>
                    <a:pt x="39" y="45"/>
                    <a:pt x="41" y="40"/>
                  </a:cubicBezTo>
                  <a:cubicBezTo>
                    <a:pt x="47" y="29"/>
                    <a:pt x="58" y="25"/>
                    <a:pt x="78" y="25"/>
                  </a:cubicBezTo>
                  <a:cubicBezTo>
                    <a:pt x="78" y="25"/>
                    <a:pt x="120" y="25"/>
                    <a:pt x="120" y="25"/>
                  </a:cubicBezTo>
                  <a:cubicBezTo>
                    <a:pt x="120" y="0"/>
                    <a:pt x="120" y="0"/>
                    <a:pt x="120" y="0"/>
                  </a:cubicBezTo>
                  <a:cubicBezTo>
                    <a:pt x="65" y="0"/>
                    <a:pt x="65" y="0"/>
                    <a:pt x="65" y="0"/>
                  </a:cubicBezTo>
                  <a:cubicBezTo>
                    <a:pt x="53" y="0"/>
                    <a:pt x="45" y="1"/>
                    <a:pt x="37" y="4"/>
                  </a:cubicBezTo>
                  <a:cubicBezTo>
                    <a:pt x="4" y="18"/>
                    <a:pt x="0" y="55"/>
                    <a:pt x="0" y="69"/>
                  </a:cubicBezTo>
                  <a:lnTo>
                    <a:pt x="0" y="71"/>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sp>
        <p:nvSpPr>
          <p:cNvPr id="206" name="Google Shape;206;p29"/>
          <p:cNvSpPr txBox="1"/>
          <p:nvPr>
            <p:ph type="title"/>
          </p:nvPr>
        </p:nvSpPr>
        <p:spPr>
          <a:xfrm>
            <a:off x="0" y="0"/>
            <a:ext cx="8186400" cy="1141800"/>
          </a:xfrm>
          <a:prstGeom prst="rect">
            <a:avLst/>
          </a:prstGeom>
        </p:spPr>
        <p:txBody>
          <a:bodyPr anchorCtr="0" anchor="t" bIns="91425" lIns="504000" spcFirstLastPara="1" rIns="252000" wrap="square" tIns="504000">
            <a:noAutofit/>
          </a:bodyPr>
          <a:lstStyle>
            <a:lvl1pPr lvl="0">
              <a:spcBef>
                <a:spcPts val="0"/>
              </a:spcBef>
              <a:spcAft>
                <a:spcPts val="0"/>
              </a:spcAft>
              <a:buClr>
                <a:srgbClr val="002D62"/>
              </a:buClr>
              <a:buSzPts val="2500"/>
              <a:buFont typeface="Arial Black"/>
              <a:buNone/>
              <a:defRPr b="1" sz="2500">
                <a:solidFill>
                  <a:srgbClr val="002D62"/>
                </a:solidFill>
                <a:latin typeface="Arial Black"/>
                <a:ea typeface="Arial Black"/>
                <a:cs typeface="Arial Black"/>
                <a:sym typeface="Arial Black"/>
              </a:defRPr>
            </a:lvl1pPr>
            <a:lvl2pPr lvl="1">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2pPr>
            <a:lvl3pPr lvl="2">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3pPr>
            <a:lvl4pPr lvl="3">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4pPr>
            <a:lvl5pPr lvl="4">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5pPr>
            <a:lvl6pPr lvl="5">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6pPr>
            <a:lvl7pPr lvl="6">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7pPr>
            <a:lvl8pPr lvl="7">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8pPr>
            <a:lvl9pPr lvl="8">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9pPr>
          </a:lstStyle>
          <a:p/>
        </p:txBody>
      </p:sp>
      <p:sp>
        <p:nvSpPr>
          <p:cNvPr id="207" name="Google Shape;207;p29"/>
          <p:cNvSpPr txBox="1"/>
          <p:nvPr>
            <p:ph idx="1" type="body"/>
          </p:nvPr>
        </p:nvSpPr>
        <p:spPr>
          <a:xfrm>
            <a:off x="-8700" y="1410725"/>
            <a:ext cx="9144000" cy="2552700"/>
          </a:xfrm>
          <a:prstGeom prst="rect">
            <a:avLst/>
          </a:prstGeom>
        </p:spPr>
        <p:txBody>
          <a:bodyPr anchorCtr="0" anchor="t" bIns="91425" lIns="504000" spcFirstLastPara="1" rIns="504000" wrap="square" tIns="91425">
            <a:noAutofit/>
          </a:bodyPr>
          <a:lstStyle>
            <a:lvl1pPr indent="-228600" lvl="0" marL="457200">
              <a:spcBef>
                <a:spcPts val="0"/>
              </a:spcBef>
              <a:spcAft>
                <a:spcPts val="0"/>
              </a:spcAft>
              <a:buClr>
                <a:srgbClr val="002D62"/>
              </a:buClr>
              <a:buSzPts val="1400"/>
              <a:buNone/>
              <a:defRPr>
                <a:solidFill>
                  <a:srgbClr val="002D62"/>
                </a:solidFill>
              </a:defRPr>
            </a:lvl1pPr>
            <a:lvl2pPr indent="-228600" lvl="1" marL="914400">
              <a:spcBef>
                <a:spcPts val="0"/>
              </a:spcBef>
              <a:spcAft>
                <a:spcPts val="0"/>
              </a:spcAft>
              <a:buClr>
                <a:srgbClr val="002D62"/>
              </a:buClr>
              <a:buSzPts val="1400"/>
              <a:buNone/>
              <a:defRPr>
                <a:solidFill>
                  <a:srgbClr val="002D62"/>
                </a:solidFill>
              </a:defRPr>
            </a:lvl2pPr>
            <a:lvl3pPr indent="-228600" lvl="2" marL="1371600">
              <a:spcBef>
                <a:spcPts val="0"/>
              </a:spcBef>
              <a:spcAft>
                <a:spcPts val="0"/>
              </a:spcAft>
              <a:buClr>
                <a:srgbClr val="002D62"/>
              </a:buClr>
              <a:buSzPts val="1400"/>
              <a:buNone/>
              <a:defRPr>
                <a:solidFill>
                  <a:srgbClr val="002D62"/>
                </a:solidFill>
              </a:defRPr>
            </a:lvl3pPr>
            <a:lvl4pPr indent="-285750" lvl="3" marL="1828800">
              <a:spcBef>
                <a:spcPts val="0"/>
              </a:spcBef>
              <a:spcAft>
                <a:spcPts val="0"/>
              </a:spcAft>
              <a:buClr>
                <a:srgbClr val="002D62"/>
              </a:buClr>
              <a:buSzPts val="900"/>
              <a:buChar char="∙"/>
              <a:defRPr>
                <a:solidFill>
                  <a:srgbClr val="002D62"/>
                </a:solidFill>
              </a:defRPr>
            </a:lvl4pPr>
            <a:lvl5pPr indent="-228600" lvl="4" marL="2286000">
              <a:spcBef>
                <a:spcPts val="0"/>
              </a:spcBef>
              <a:spcAft>
                <a:spcPts val="0"/>
              </a:spcAft>
              <a:buClr>
                <a:srgbClr val="002D62"/>
              </a:buClr>
              <a:buSzPts val="1400"/>
              <a:buNone/>
              <a:defRPr>
                <a:solidFill>
                  <a:srgbClr val="002D62"/>
                </a:solidFill>
              </a:defRPr>
            </a:lvl5pPr>
            <a:lvl6pPr indent="-228600" lvl="5" marL="2743200">
              <a:spcBef>
                <a:spcPts val="0"/>
              </a:spcBef>
              <a:spcAft>
                <a:spcPts val="0"/>
              </a:spcAft>
              <a:buClr>
                <a:srgbClr val="002D62"/>
              </a:buClr>
              <a:buSzPts val="1400"/>
              <a:buNone/>
              <a:defRPr>
                <a:solidFill>
                  <a:srgbClr val="002D62"/>
                </a:solidFill>
              </a:defRPr>
            </a:lvl6pPr>
            <a:lvl7pPr indent="-228600" lvl="6" marL="3200400">
              <a:spcBef>
                <a:spcPts val="0"/>
              </a:spcBef>
              <a:spcAft>
                <a:spcPts val="0"/>
              </a:spcAft>
              <a:buClr>
                <a:srgbClr val="002D62"/>
              </a:buClr>
              <a:buSzPts val="1400"/>
              <a:buNone/>
              <a:defRPr>
                <a:solidFill>
                  <a:srgbClr val="002D62"/>
                </a:solidFill>
              </a:defRPr>
            </a:lvl7pPr>
            <a:lvl8pPr indent="-228600" lvl="7" marL="3657600">
              <a:spcBef>
                <a:spcPts val="0"/>
              </a:spcBef>
              <a:spcAft>
                <a:spcPts val="0"/>
              </a:spcAft>
              <a:buClr>
                <a:srgbClr val="002D62"/>
              </a:buClr>
              <a:buSzPts val="1400"/>
              <a:buNone/>
              <a:defRPr>
                <a:solidFill>
                  <a:srgbClr val="002D62"/>
                </a:solidFill>
              </a:defRPr>
            </a:lvl8pPr>
            <a:lvl9pPr indent="-228600" lvl="8" marL="4114800">
              <a:spcBef>
                <a:spcPts val="0"/>
              </a:spcBef>
              <a:spcAft>
                <a:spcPts val="0"/>
              </a:spcAft>
              <a:buClr>
                <a:srgbClr val="002D62"/>
              </a:buClr>
              <a:buSzPts val="1400"/>
              <a:buNone/>
              <a:defRPr>
                <a:solidFill>
                  <a:srgbClr val="002D62"/>
                </a:solidFill>
              </a:defRPr>
            </a:lvl9pPr>
          </a:lstStyle>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1 - Couverture 1 1">
  <p:cSld name="TITLE_2_1">
    <p:spTree>
      <p:nvGrpSpPr>
        <p:cNvPr id="208" name="Shape 208"/>
        <p:cNvGrpSpPr/>
        <p:nvPr/>
      </p:nvGrpSpPr>
      <p:grpSpPr>
        <a:xfrm>
          <a:off x="0" y="0"/>
          <a:ext cx="0" cy="0"/>
          <a:chOff x="0" y="0"/>
          <a:chExt cx="0" cy="0"/>
        </a:xfrm>
      </p:grpSpPr>
      <p:sp>
        <p:nvSpPr>
          <p:cNvPr id="209" name="Google Shape;209;p30"/>
          <p:cNvSpPr/>
          <p:nvPr/>
        </p:nvSpPr>
        <p:spPr>
          <a:xfrm>
            <a:off x="1055201" y="-14157"/>
            <a:ext cx="7297250" cy="4142090"/>
          </a:xfrm>
          <a:custGeom>
            <a:rect b="b" l="l" r="r" t="t"/>
            <a:pathLst>
              <a:path extrusionOk="0" h="915379" w="1612652">
                <a:moveTo>
                  <a:pt x="1612652" y="19"/>
                </a:moveTo>
                <a:lnTo>
                  <a:pt x="1292066" y="19"/>
                </a:lnTo>
                <a:cubicBezTo>
                  <a:pt x="1292630" y="45532"/>
                  <a:pt x="1288976" y="91741"/>
                  <a:pt x="1280800" y="138196"/>
                </a:cubicBezTo>
                <a:cubicBezTo>
                  <a:pt x="1217015" y="500207"/>
                  <a:pt x="901816" y="755049"/>
                  <a:pt x="546021" y="755049"/>
                </a:cubicBezTo>
                <a:cubicBezTo>
                  <a:pt x="503014" y="755049"/>
                  <a:pt x="459460" y="751338"/>
                  <a:pt x="415624" y="743633"/>
                </a:cubicBezTo>
                <a:cubicBezTo>
                  <a:pt x="249943" y="714509"/>
                  <a:pt x="106717" y="632940"/>
                  <a:pt x="0" y="519064"/>
                </a:cubicBezTo>
                <a:lnTo>
                  <a:pt x="0" y="747495"/>
                </a:lnTo>
                <a:cubicBezTo>
                  <a:pt x="114516" y="821453"/>
                  <a:pt x="245441" y="874218"/>
                  <a:pt x="388177" y="899311"/>
                </a:cubicBezTo>
                <a:cubicBezTo>
                  <a:pt x="449797" y="910143"/>
                  <a:pt x="511114" y="915380"/>
                  <a:pt x="571585" y="915380"/>
                </a:cubicBezTo>
                <a:cubicBezTo>
                  <a:pt x="1072150" y="915380"/>
                  <a:pt x="1515654" y="556835"/>
                  <a:pt x="1605418" y="47378"/>
                </a:cubicBezTo>
                <a:cubicBezTo>
                  <a:pt x="1608206" y="31573"/>
                  <a:pt x="1610598" y="15767"/>
                  <a:pt x="1612652" y="0"/>
                </a:cubicBezTo>
              </a:path>
            </a:pathLst>
          </a:custGeom>
          <a:gradFill>
            <a:gsLst>
              <a:gs pos="0">
                <a:srgbClr val="FFFFFF">
                  <a:alpha val="70196"/>
                  <a:alpha val="70000"/>
                </a:srgbClr>
              </a:gs>
              <a:gs pos="100000">
                <a:srgbClr val="FFFFFF">
                  <a:alpha val="10196"/>
                  <a:alpha val="70000"/>
                </a:srgbClr>
              </a:gs>
            </a:gsLst>
            <a:lin ang="5400012" scaled="0"/>
          </a:gra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endParaRPr>
          </a:p>
        </p:txBody>
      </p:sp>
      <p:pic>
        <p:nvPicPr>
          <p:cNvPr id="210" name="Google Shape;210;p30"/>
          <p:cNvPicPr preferRelativeResize="0"/>
          <p:nvPr/>
        </p:nvPicPr>
        <p:blipFill rotWithShape="1">
          <a:blip r:embed="rId2">
            <a:alphaModFix amt="50000"/>
          </a:blip>
          <a:srcRect b="0" l="7246" r="20222" t="0"/>
          <a:stretch/>
        </p:blipFill>
        <p:spPr>
          <a:xfrm>
            <a:off x="5637200" y="-14150"/>
            <a:ext cx="3714452" cy="3413326"/>
          </a:xfrm>
          <a:prstGeom prst="rect">
            <a:avLst/>
          </a:prstGeom>
          <a:noFill/>
          <a:ln>
            <a:noFill/>
          </a:ln>
        </p:spPr>
      </p:pic>
      <p:sp>
        <p:nvSpPr>
          <p:cNvPr id="211" name="Google Shape;211;p30"/>
          <p:cNvSpPr/>
          <p:nvPr/>
        </p:nvSpPr>
        <p:spPr>
          <a:xfrm rot="-4988414">
            <a:off x="5726911" y="-405734"/>
            <a:ext cx="3656117" cy="4562386"/>
          </a:xfrm>
          <a:custGeom>
            <a:rect b="b" l="l" r="r" t="t"/>
            <a:pathLst>
              <a:path extrusionOk="0" h="6811618" w="5458563">
                <a:moveTo>
                  <a:pt x="5300231" y="71459"/>
                </a:moveTo>
                <a:lnTo>
                  <a:pt x="5458563" y="1348535"/>
                </a:lnTo>
                <a:lnTo>
                  <a:pt x="5344661" y="1288038"/>
                </a:lnTo>
                <a:cubicBezTo>
                  <a:pt x="3868761" y="597737"/>
                  <a:pt x="2080291" y="1123894"/>
                  <a:pt x="1226055" y="2553206"/>
                </a:cubicBezTo>
                <a:cubicBezTo>
                  <a:pt x="428796" y="3887172"/>
                  <a:pt x="709896" y="5565259"/>
                  <a:pt x="1813564" y="6574112"/>
                </a:cubicBezTo>
                <a:lnTo>
                  <a:pt x="1907992" y="6652071"/>
                </a:lnTo>
                <a:lnTo>
                  <a:pt x="621111" y="6811618"/>
                </a:lnTo>
                <a:lnTo>
                  <a:pt x="526148" y="6641958"/>
                </a:lnTo>
                <a:cubicBezTo>
                  <a:pt x="-187669" y="5291042"/>
                  <a:pt x="-199781" y="3611088"/>
                  <a:pt x="641327" y="2203751"/>
                </a:cubicBezTo>
                <a:cubicBezTo>
                  <a:pt x="1602643" y="595264"/>
                  <a:pt x="3405354" y="-200317"/>
                  <a:pt x="5151360" y="43161"/>
                </a:cubicBezTo>
                <a:close/>
              </a:path>
            </a:pathLst>
          </a:custGeom>
          <a:gradFill>
            <a:gsLst>
              <a:gs pos="0">
                <a:srgbClr val="FFFFFF">
                  <a:alpha val="69804"/>
                </a:srgbClr>
              </a:gs>
              <a:gs pos="35000">
                <a:srgbClr val="FFFFFF">
                  <a:alpha val="69804"/>
                </a:srgbClr>
              </a:gs>
              <a:gs pos="68000">
                <a:srgbClr val="F4F6FB">
                  <a:alpha val="29804"/>
                </a:srgbClr>
              </a:gs>
              <a:gs pos="100000">
                <a:srgbClr val="F4F6FB">
                  <a:alpha val="29804"/>
                </a:srgbClr>
              </a:gs>
            </a:gsLst>
            <a:lin ang="19801422" scaled="0"/>
          </a:gra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None/>
            </a:pPr>
            <a:r>
              <a:t/>
            </a:r>
            <a:endParaRPr b="0" i="0" sz="1100" u="none" cap="none" strike="noStrike">
              <a:solidFill>
                <a:srgbClr val="000000"/>
              </a:solidFill>
              <a:latin typeface="Arial"/>
              <a:ea typeface="Arial"/>
              <a:cs typeface="Arial"/>
              <a:sym typeface="Arial"/>
            </a:endParaRPr>
          </a:p>
        </p:txBody>
      </p:sp>
      <p:sp>
        <p:nvSpPr>
          <p:cNvPr id="212" name="Google Shape;212;p30"/>
          <p:cNvSpPr txBox="1"/>
          <p:nvPr/>
        </p:nvSpPr>
        <p:spPr>
          <a:xfrm>
            <a:off x="8626827" y="4754925"/>
            <a:ext cx="517200" cy="2739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fld id="{00000000-1234-1234-1234-123412341234}" type="slidenum">
              <a:rPr b="1" lang="en-GB" sz="800">
                <a:solidFill>
                  <a:srgbClr val="002D62"/>
                </a:solidFill>
              </a:rPr>
              <a:t>‹#›</a:t>
            </a:fld>
            <a:endParaRPr b="1" sz="800">
              <a:solidFill>
                <a:srgbClr val="002D62"/>
              </a:solidFill>
            </a:endParaRPr>
          </a:p>
        </p:txBody>
      </p:sp>
      <p:grpSp>
        <p:nvGrpSpPr>
          <p:cNvPr id="213" name="Google Shape;213;p30"/>
          <p:cNvGrpSpPr/>
          <p:nvPr/>
        </p:nvGrpSpPr>
        <p:grpSpPr>
          <a:xfrm>
            <a:off x="7940154" y="4801506"/>
            <a:ext cx="686661" cy="174005"/>
            <a:chOff x="5486400" y="2551113"/>
            <a:chExt cx="2949575" cy="722312"/>
          </a:xfrm>
        </p:grpSpPr>
        <p:sp>
          <p:nvSpPr>
            <p:cNvPr id="214" name="Google Shape;214;p30"/>
            <p:cNvSpPr/>
            <p:nvPr/>
          </p:nvSpPr>
          <p:spPr>
            <a:xfrm>
              <a:off x="5486400" y="2551113"/>
              <a:ext cx="723900" cy="722312"/>
            </a:xfrm>
            <a:custGeom>
              <a:rect b="b" l="l" r="r" t="t"/>
              <a:pathLst>
                <a:path extrusionOk="0" h="278" w="278">
                  <a:moveTo>
                    <a:pt x="278" y="139"/>
                  </a:moveTo>
                  <a:cubicBezTo>
                    <a:pt x="278" y="216"/>
                    <a:pt x="216" y="278"/>
                    <a:pt x="139" y="278"/>
                  </a:cubicBezTo>
                  <a:cubicBezTo>
                    <a:pt x="62" y="278"/>
                    <a:pt x="0" y="216"/>
                    <a:pt x="0" y="139"/>
                  </a:cubicBezTo>
                  <a:cubicBezTo>
                    <a:pt x="0" y="62"/>
                    <a:pt x="62" y="0"/>
                    <a:pt x="139" y="0"/>
                  </a:cubicBezTo>
                  <a:cubicBezTo>
                    <a:pt x="216" y="0"/>
                    <a:pt x="278" y="62"/>
                    <a:pt x="278" y="139"/>
                  </a:cubicBezTo>
                  <a:close/>
                  <a:moveTo>
                    <a:pt x="169" y="152"/>
                  </a:moveTo>
                  <a:cubicBezTo>
                    <a:pt x="174" y="173"/>
                    <a:pt x="157" y="199"/>
                    <a:pt x="139" y="218"/>
                  </a:cubicBezTo>
                  <a:cubicBezTo>
                    <a:pt x="194" y="218"/>
                    <a:pt x="238" y="174"/>
                    <a:pt x="238" y="120"/>
                  </a:cubicBezTo>
                  <a:cubicBezTo>
                    <a:pt x="238" y="65"/>
                    <a:pt x="193" y="21"/>
                    <a:pt x="139" y="21"/>
                  </a:cubicBezTo>
                  <a:cubicBezTo>
                    <a:pt x="84" y="21"/>
                    <a:pt x="40" y="65"/>
                    <a:pt x="40" y="120"/>
                  </a:cubicBezTo>
                  <a:cubicBezTo>
                    <a:pt x="40" y="174"/>
                    <a:pt x="84" y="218"/>
                    <a:pt x="138" y="218"/>
                  </a:cubicBezTo>
                  <a:cubicBezTo>
                    <a:pt x="121" y="199"/>
                    <a:pt x="104" y="173"/>
                    <a:pt x="108" y="152"/>
                  </a:cubicBezTo>
                  <a:cubicBezTo>
                    <a:pt x="112" y="130"/>
                    <a:pt x="128" y="123"/>
                    <a:pt x="139" y="123"/>
                  </a:cubicBezTo>
                  <a:cubicBezTo>
                    <a:pt x="149" y="123"/>
                    <a:pt x="166" y="130"/>
                    <a:pt x="169" y="152"/>
                  </a:cubicBez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15" name="Google Shape;215;p30"/>
            <p:cNvSpPr/>
            <p:nvPr/>
          </p:nvSpPr>
          <p:spPr>
            <a:xfrm>
              <a:off x="7126288" y="2743200"/>
              <a:ext cx="396875" cy="385762"/>
            </a:xfrm>
            <a:custGeom>
              <a:rect b="b" l="l" r="r" t="t"/>
              <a:pathLst>
                <a:path extrusionOk="0" h="148" w="152">
                  <a:moveTo>
                    <a:pt x="78" y="148"/>
                  </a:moveTo>
                  <a:cubicBezTo>
                    <a:pt x="57" y="148"/>
                    <a:pt x="37" y="143"/>
                    <a:pt x="25" y="134"/>
                  </a:cubicBezTo>
                  <a:cubicBezTo>
                    <a:pt x="9" y="123"/>
                    <a:pt x="0" y="102"/>
                    <a:pt x="0" y="75"/>
                  </a:cubicBezTo>
                  <a:cubicBezTo>
                    <a:pt x="0" y="24"/>
                    <a:pt x="25" y="0"/>
                    <a:pt x="76" y="0"/>
                  </a:cubicBezTo>
                  <a:cubicBezTo>
                    <a:pt x="127" y="0"/>
                    <a:pt x="152" y="24"/>
                    <a:pt x="152" y="76"/>
                  </a:cubicBezTo>
                  <a:cubicBezTo>
                    <a:pt x="152" y="123"/>
                    <a:pt x="127" y="148"/>
                    <a:pt x="78" y="148"/>
                  </a:cubicBezTo>
                  <a:close/>
                  <a:moveTo>
                    <a:pt x="76" y="24"/>
                  </a:moveTo>
                  <a:cubicBezTo>
                    <a:pt x="48" y="24"/>
                    <a:pt x="36" y="39"/>
                    <a:pt x="36" y="74"/>
                  </a:cubicBezTo>
                  <a:cubicBezTo>
                    <a:pt x="36" y="108"/>
                    <a:pt x="49" y="124"/>
                    <a:pt x="76" y="124"/>
                  </a:cubicBezTo>
                  <a:cubicBezTo>
                    <a:pt x="104" y="124"/>
                    <a:pt x="116" y="108"/>
                    <a:pt x="116" y="73"/>
                  </a:cubicBezTo>
                  <a:cubicBezTo>
                    <a:pt x="116" y="40"/>
                    <a:pt x="103" y="24"/>
                    <a:pt x="76" y="24"/>
                  </a:cubicBez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16" name="Google Shape;216;p30"/>
            <p:cNvSpPr/>
            <p:nvPr/>
          </p:nvSpPr>
          <p:spPr>
            <a:xfrm>
              <a:off x="7588250" y="2755900"/>
              <a:ext cx="260350" cy="361950"/>
            </a:xfrm>
            <a:custGeom>
              <a:rect b="b" l="l" r="r" t="t"/>
              <a:pathLst>
                <a:path extrusionOk="0" h="139" w="100">
                  <a:moveTo>
                    <a:pt x="72" y="115"/>
                  </a:moveTo>
                  <a:cubicBezTo>
                    <a:pt x="52" y="115"/>
                    <a:pt x="45" y="113"/>
                    <a:pt x="40" y="109"/>
                  </a:cubicBezTo>
                  <a:cubicBezTo>
                    <a:pt x="35" y="104"/>
                    <a:pt x="33" y="101"/>
                    <a:pt x="33" y="87"/>
                  </a:cubicBezTo>
                  <a:cubicBezTo>
                    <a:pt x="33" y="14"/>
                    <a:pt x="33" y="14"/>
                    <a:pt x="33" y="14"/>
                  </a:cubicBezTo>
                  <a:cubicBezTo>
                    <a:pt x="33" y="6"/>
                    <a:pt x="26" y="0"/>
                    <a:pt x="19" y="0"/>
                  </a:cubicBezTo>
                  <a:cubicBezTo>
                    <a:pt x="0" y="0"/>
                    <a:pt x="0" y="0"/>
                    <a:pt x="0" y="0"/>
                  </a:cubicBezTo>
                  <a:cubicBezTo>
                    <a:pt x="0" y="78"/>
                    <a:pt x="0" y="78"/>
                    <a:pt x="0" y="78"/>
                  </a:cubicBezTo>
                  <a:cubicBezTo>
                    <a:pt x="0" y="103"/>
                    <a:pt x="2" y="114"/>
                    <a:pt x="11" y="123"/>
                  </a:cubicBezTo>
                  <a:cubicBezTo>
                    <a:pt x="20" y="134"/>
                    <a:pt x="34" y="139"/>
                    <a:pt x="56" y="139"/>
                  </a:cubicBezTo>
                  <a:cubicBezTo>
                    <a:pt x="100" y="139"/>
                    <a:pt x="100" y="139"/>
                    <a:pt x="100" y="139"/>
                  </a:cubicBezTo>
                  <a:cubicBezTo>
                    <a:pt x="100" y="115"/>
                    <a:pt x="100" y="115"/>
                    <a:pt x="100" y="115"/>
                  </a:cubicBezTo>
                  <a:lnTo>
                    <a:pt x="72" y="115"/>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17" name="Google Shape;217;p30"/>
            <p:cNvSpPr/>
            <p:nvPr/>
          </p:nvSpPr>
          <p:spPr>
            <a:xfrm>
              <a:off x="8029575" y="2755900"/>
              <a:ext cx="406400" cy="361950"/>
            </a:xfrm>
            <a:custGeom>
              <a:rect b="b" l="l" r="r" t="t"/>
              <a:pathLst>
                <a:path extrusionOk="0" h="139" w="156">
                  <a:moveTo>
                    <a:pt x="96" y="0"/>
                  </a:moveTo>
                  <a:cubicBezTo>
                    <a:pt x="74" y="0"/>
                    <a:pt x="74" y="0"/>
                    <a:pt x="74" y="0"/>
                  </a:cubicBezTo>
                  <a:cubicBezTo>
                    <a:pt x="65" y="0"/>
                    <a:pt x="58" y="5"/>
                    <a:pt x="55" y="12"/>
                  </a:cubicBezTo>
                  <a:cubicBezTo>
                    <a:pt x="0" y="139"/>
                    <a:pt x="0" y="139"/>
                    <a:pt x="0" y="139"/>
                  </a:cubicBezTo>
                  <a:cubicBezTo>
                    <a:pt x="22" y="139"/>
                    <a:pt x="22" y="139"/>
                    <a:pt x="22" y="139"/>
                  </a:cubicBezTo>
                  <a:cubicBezTo>
                    <a:pt x="31" y="139"/>
                    <a:pt x="38" y="134"/>
                    <a:pt x="41" y="127"/>
                  </a:cubicBezTo>
                  <a:cubicBezTo>
                    <a:pt x="50" y="107"/>
                    <a:pt x="50" y="107"/>
                    <a:pt x="50" y="107"/>
                  </a:cubicBezTo>
                  <a:cubicBezTo>
                    <a:pt x="106" y="107"/>
                    <a:pt x="106" y="107"/>
                    <a:pt x="106" y="107"/>
                  </a:cubicBezTo>
                  <a:cubicBezTo>
                    <a:pt x="115" y="127"/>
                    <a:pt x="115" y="127"/>
                    <a:pt x="115" y="127"/>
                  </a:cubicBezTo>
                  <a:cubicBezTo>
                    <a:pt x="118" y="134"/>
                    <a:pt x="125" y="139"/>
                    <a:pt x="134" y="139"/>
                  </a:cubicBezTo>
                  <a:cubicBezTo>
                    <a:pt x="156" y="139"/>
                    <a:pt x="156" y="139"/>
                    <a:pt x="156" y="139"/>
                  </a:cubicBezTo>
                  <a:lnTo>
                    <a:pt x="96" y="0"/>
                  </a:lnTo>
                  <a:close/>
                  <a:moveTo>
                    <a:pt x="57" y="82"/>
                  </a:moveTo>
                  <a:cubicBezTo>
                    <a:pt x="78" y="34"/>
                    <a:pt x="78" y="34"/>
                    <a:pt x="78" y="34"/>
                  </a:cubicBezTo>
                  <a:cubicBezTo>
                    <a:pt x="99" y="82"/>
                    <a:pt x="99" y="82"/>
                    <a:pt x="99" y="82"/>
                  </a:cubicBezTo>
                  <a:lnTo>
                    <a:pt x="57" y="82"/>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18" name="Google Shape;218;p30"/>
            <p:cNvSpPr/>
            <p:nvPr/>
          </p:nvSpPr>
          <p:spPr>
            <a:xfrm>
              <a:off x="7902575" y="2755900"/>
              <a:ext cx="84137" cy="361950"/>
            </a:xfrm>
            <a:custGeom>
              <a:rect b="b" l="l" r="r" t="t"/>
              <a:pathLst>
                <a:path extrusionOk="0" h="139" w="32">
                  <a:moveTo>
                    <a:pt x="14" y="0"/>
                  </a:moveTo>
                  <a:cubicBezTo>
                    <a:pt x="6" y="0"/>
                    <a:pt x="0" y="6"/>
                    <a:pt x="0" y="14"/>
                  </a:cubicBezTo>
                  <a:cubicBezTo>
                    <a:pt x="0" y="139"/>
                    <a:pt x="0" y="139"/>
                    <a:pt x="0" y="139"/>
                  </a:cubicBezTo>
                  <a:cubicBezTo>
                    <a:pt x="18" y="139"/>
                    <a:pt x="18" y="139"/>
                    <a:pt x="18" y="139"/>
                  </a:cubicBezTo>
                  <a:cubicBezTo>
                    <a:pt x="25" y="139"/>
                    <a:pt x="32" y="133"/>
                    <a:pt x="32" y="126"/>
                  </a:cubicBezTo>
                  <a:cubicBezTo>
                    <a:pt x="32" y="0"/>
                    <a:pt x="32" y="0"/>
                    <a:pt x="32" y="0"/>
                  </a:cubicBezTo>
                  <a:lnTo>
                    <a:pt x="14" y="0"/>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19" name="Google Shape;219;p30"/>
            <p:cNvSpPr/>
            <p:nvPr/>
          </p:nvSpPr>
          <p:spPr>
            <a:xfrm>
              <a:off x="6324600" y="2755900"/>
              <a:ext cx="406400" cy="361950"/>
            </a:xfrm>
            <a:custGeom>
              <a:rect b="b" l="l" r="r" t="t"/>
              <a:pathLst>
                <a:path extrusionOk="0" h="139" w="156">
                  <a:moveTo>
                    <a:pt x="132" y="0"/>
                  </a:moveTo>
                  <a:cubicBezTo>
                    <a:pt x="123" y="0"/>
                    <a:pt x="116" y="5"/>
                    <a:pt x="113" y="12"/>
                  </a:cubicBezTo>
                  <a:cubicBezTo>
                    <a:pt x="78" y="98"/>
                    <a:pt x="78" y="98"/>
                    <a:pt x="78" y="98"/>
                  </a:cubicBezTo>
                  <a:cubicBezTo>
                    <a:pt x="42" y="13"/>
                    <a:pt x="42" y="13"/>
                    <a:pt x="42" y="13"/>
                  </a:cubicBezTo>
                  <a:cubicBezTo>
                    <a:pt x="39" y="5"/>
                    <a:pt x="31" y="0"/>
                    <a:pt x="23" y="0"/>
                  </a:cubicBezTo>
                  <a:cubicBezTo>
                    <a:pt x="0" y="0"/>
                    <a:pt x="0" y="0"/>
                    <a:pt x="0" y="0"/>
                  </a:cubicBezTo>
                  <a:cubicBezTo>
                    <a:pt x="62" y="139"/>
                    <a:pt x="62" y="139"/>
                    <a:pt x="62" y="139"/>
                  </a:cubicBezTo>
                  <a:cubicBezTo>
                    <a:pt x="80" y="139"/>
                    <a:pt x="80" y="139"/>
                    <a:pt x="80" y="139"/>
                  </a:cubicBezTo>
                  <a:cubicBezTo>
                    <a:pt x="88" y="139"/>
                    <a:pt x="95" y="134"/>
                    <a:pt x="99" y="128"/>
                  </a:cubicBezTo>
                  <a:cubicBezTo>
                    <a:pt x="156" y="0"/>
                    <a:pt x="156" y="0"/>
                    <a:pt x="156" y="0"/>
                  </a:cubicBezTo>
                  <a:lnTo>
                    <a:pt x="132" y="0"/>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20" name="Google Shape;220;p30"/>
            <p:cNvSpPr/>
            <p:nvPr/>
          </p:nvSpPr>
          <p:spPr>
            <a:xfrm>
              <a:off x="6751638" y="2755900"/>
              <a:ext cx="312737" cy="361950"/>
            </a:xfrm>
            <a:custGeom>
              <a:rect b="b" l="l" r="r" t="t"/>
              <a:pathLst>
                <a:path extrusionOk="0" h="139" w="120">
                  <a:moveTo>
                    <a:pt x="0" y="71"/>
                  </a:moveTo>
                  <a:cubicBezTo>
                    <a:pt x="0" y="85"/>
                    <a:pt x="4" y="121"/>
                    <a:pt x="37" y="135"/>
                  </a:cubicBezTo>
                  <a:cubicBezTo>
                    <a:pt x="45" y="138"/>
                    <a:pt x="53" y="139"/>
                    <a:pt x="65" y="139"/>
                  </a:cubicBezTo>
                  <a:cubicBezTo>
                    <a:pt x="120" y="139"/>
                    <a:pt x="120" y="139"/>
                    <a:pt x="120" y="139"/>
                  </a:cubicBezTo>
                  <a:cubicBezTo>
                    <a:pt x="120" y="115"/>
                    <a:pt x="120" y="115"/>
                    <a:pt x="120" y="115"/>
                  </a:cubicBezTo>
                  <a:cubicBezTo>
                    <a:pt x="120" y="115"/>
                    <a:pt x="78" y="115"/>
                    <a:pt x="78" y="115"/>
                  </a:cubicBezTo>
                  <a:cubicBezTo>
                    <a:pt x="58" y="114"/>
                    <a:pt x="47" y="110"/>
                    <a:pt x="41" y="99"/>
                  </a:cubicBezTo>
                  <a:cubicBezTo>
                    <a:pt x="39" y="95"/>
                    <a:pt x="38" y="89"/>
                    <a:pt x="37" y="83"/>
                  </a:cubicBezTo>
                  <a:cubicBezTo>
                    <a:pt x="37" y="82"/>
                    <a:pt x="37" y="82"/>
                    <a:pt x="37" y="82"/>
                  </a:cubicBezTo>
                  <a:cubicBezTo>
                    <a:pt x="117" y="82"/>
                    <a:pt x="117" y="82"/>
                    <a:pt x="117" y="82"/>
                  </a:cubicBezTo>
                  <a:cubicBezTo>
                    <a:pt x="117" y="58"/>
                    <a:pt x="117" y="58"/>
                    <a:pt x="117" y="58"/>
                  </a:cubicBezTo>
                  <a:cubicBezTo>
                    <a:pt x="37" y="58"/>
                    <a:pt x="37" y="58"/>
                    <a:pt x="37" y="58"/>
                  </a:cubicBezTo>
                  <a:cubicBezTo>
                    <a:pt x="37" y="57"/>
                    <a:pt x="37" y="57"/>
                    <a:pt x="37" y="57"/>
                  </a:cubicBezTo>
                  <a:cubicBezTo>
                    <a:pt x="38" y="50"/>
                    <a:pt x="39" y="45"/>
                    <a:pt x="41" y="40"/>
                  </a:cubicBezTo>
                  <a:cubicBezTo>
                    <a:pt x="47" y="29"/>
                    <a:pt x="58" y="25"/>
                    <a:pt x="78" y="25"/>
                  </a:cubicBezTo>
                  <a:cubicBezTo>
                    <a:pt x="78" y="25"/>
                    <a:pt x="120" y="25"/>
                    <a:pt x="120" y="25"/>
                  </a:cubicBezTo>
                  <a:cubicBezTo>
                    <a:pt x="120" y="0"/>
                    <a:pt x="120" y="0"/>
                    <a:pt x="120" y="0"/>
                  </a:cubicBezTo>
                  <a:cubicBezTo>
                    <a:pt x="65" y="0"/>
                    <a:pt x="65" y="0"/>
                    <a:pt x="65" y="0"/>
                  </a:cubicBezTo>
                  <a:cubicBezTo>
                    <a:pt x="53" y="0"/>
                    <a:pt x="45" y="1"/>
                    <a:pt x="37" y="4"/>
                  </a:cubicBezTo>
                  <a:cubicBezTo>
                    <a:pt x="4" y="18"/>
                    <a:pt x="0" y="55"/>
                    <a:pt x="0" y="69"/>
                  </a:cubicBezTo>
                  <a:lnTo>
                    <a:pt x="0" y="71"/>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sp>
        <p:nvSpPr>
          <p:cNvPr id="221" name="Google Shape;221;p30"/>
          <p:cNvSpPr/>
          <p:nvPr/>
        </p:nvSpPr>
        <p:spPr>
          <a:xfrm>
            <a:off x="2158375" y="-129074"/>
            <a:ext cx="7193280" cy="4135256"/>
          </a:xfrm>
          <a:custGeom>
            <a:rect b="b" l="l" r="r" t="t"/>
            <a:pathLst>
              <a:path extrusionOk="0" h="6863496" w="12192000">
                <a:moveTo>
                  <a:pt x="0" y="0"/>
                </a:moveTo>
                <a:lnTo>
                  <a:pt x="6077043" y="0"/>
                </a:lnTo>
                <a:lnTo>
                  <a:pt x="6025020" y="183200"/>
                </a:lnTo>
                <a:cubicBezTo>
                  <a:pt x="5932040" y="544587"/>
                  <a:pt x="5882588" y="923447"/>
                  <a:pt x="5882588" y="1313857"/>
                </a:cubicBezTo>
                <a:cubicBezTo>
                  <a:pt x="5882588" y="3812480"/>
                  <a:pt x="7908122" y="5838014"/>
                  <a:pt x="10406744" y="5838014"/>
                </a:cubicBezTo>
                <a:cubicBezTo>
                  <a:pt x="11031400" y="5838014"/>
                  <a:pt x="11626487" y="5711418"/>
                  <a:pt x="12167750" y="5482483"/>
                </a:cubicBezTo>
                <a:lnTo>
                  <a:pt x="12192000" y="5471520"/>
                </a:lnTo>
                <a:lnTo>
                  <a:pt x="12192000" y="6863496"/>
                </a:lnTo>
                <a:lnTo>
                  <a:pt x="0" y="6863496"/>
                </a:lnTo>
                <a:lnTo>
                  <a:pt x="0" y="0"/>
                </a:lnTo>
                <a:close/>
              </a:path>
            </a:pathLst>
          </a:custGeom>
          <a:solidFill>
            <a:schemeClr val="lt1"/>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None/>
            </a:pPr>
            <a:r>
              <a:t/>
            </a:r>
            <a:endParaRPr b="0" i="0" sz="1100" u="none" cap="none" strike="noStrike">
              <a:solidFill>
                <a:srgbClr val="FFFFFF"/>
              </a:solidFill>
              <a:latin typeface="Arial"/>
              <a:ea typeface="Arial"/>
              <a:cs typeface="Arial"/>
              <a:sym typeface="Arial"/>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 Bleu marine - 8 1">
  <p:cSld name="TITLE_1_1_1_1_1_1_1_1_1_1_1_1_1_1_1_1">
    <p:bg>
      <p:bgPr>
        <a:solidFill>
          <a:schemeClr val="lt1"/>
        </a:solidFill>
      </p:bgPr>
    </p:bg>
    <p:spTree>
      <p:nvGrpSpPr>
        <p:cNvPr id="222" name="Shape 222"/>
        <p:cNvGrpSpPr/>
        <p:nvPr/>
      </p:nvGrpSpPr>
      <p:grpSpPr>
        <a:xfrm>
          <a:off x="0" y="0"/>
          <a:ext cx="0" cy="0"/>
          <a:chOff x="0" y="0"/>
          <a:chExt cx="0" cy="0"/>
        </a:xfrm>
      </p:grpSpPr>
      <p:sp>
        <p:nvSpPr>
          <p:cNvPr id="223" name="Google Shape;223;p31"/>
          <p:cNvSpPr txBox="1"/>
          <p:nvPr/>
        </p:nvSpPr>
        <p:spPr>
          <a:xfrm>
            <a:off x="8626827" y="4754925"/>
            <a:ext cx="517200" cy="2739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fld id="{00000000-1234-1234-1234-123412341234}" type="slidenum">
              <a:rPr b="1" lang="en-GB" sz="800">
                <a:solidFill>
                  <a:srgbClr val="002D62"/>
                </a:solidFill>
              </a:rPr>
              <a:t>‹#›</a:t>
            </a:fld>
            <a:endParaRPr b="1" sz="800">
              <a:solidFill>
                <a:srgbClr val="002D62"/>
              </a:solidFill>
            </a:endParaRPr>
          </a:p>
        </p:txBody>
      </p:sp>
      <p:grpSp>
        <p:nvGrpSpPr>
          <p:cNvPr id="224" name="Google Shape;224;p31"/>
          <p:cNvGrpSpPr/>
          <p:nvPr/>
        </p:nvGrpSpPr>
        <p:grpSpPr>
          <a:xfrm>
            <a:off x="7940154" y="4801506"/>
            <a:ext cx="686661" cy="174005"/>
            <a:chOff x="5486400" y="2551113"/>
            <a:chExt cx="2949575" cy="722312"/>
          </a:xfrm>
        </p:grpSpPr>
        <p:sp>
          <p:nvSpPr>
            <p:cNvPr id="225" name="Google Shape;225;p31"/>
            <p:cNvSpPr/>
            <p:nvPr/>
          </p:nvSpPr>
          <p:spPr>
            <a:xfrm>
              <a:off x="5486400" y="2551113"/>
              <a:ext cx="723900" cy="722312"/>
            </a:xfrm>
            <a:custGeom>
              <a:rect b="b" l="l" r="r" t="t"/>
              <a:pathLst>
                <a:path extrusionOk="0" h="278" w="278">
                  <a:moveTo>
                    <a:pt x="278" y="139"/>
                  </a:moveTo>
                  <a:cubicBezTo>
                    <a:pt x="278" y="216"/>
                    <a:pt x="216" y="278"/>
                    <a:pt x="139" y="278"/>
                  </a:cubicBezTo>
                  <a:cubicBezTo>
                    <a:pt x="62" y="278"/>
                    <a:pt x="0" y="216"/>
                    <a:pt x="0" y="139"/>
                  </a:cubicBezTo>
                  <a:cubicBezTo>
                    <a:pt x="0" y="62"/>
                    <a:pt x="62" y="0"/>
                    <a:pt x="139" y="0"/>
                  </a:cubicBezTo>
                  <a:cubicBezTo>
                    <a:pt x="216" y="0"/>
                    <a:pt x="278" y="62"/>
                    <a:pt x="278" y="139"/>
                  </a:cubicBezTo>
                  <a:close/>
                  <a:moveTo>
                    <a:pt x="169" y="152"/>
                  </a:moveTo>
                  <a:cubicBezTo>
                    <a:pt x="174" y="173"/>
                    <a:pt x="157" y="199"/>
                    <a:pt x="139" y="218"/>
                  </a:cubicBezTo>
                  <a:cubicBezTo>
                    <a:pt x="194" y="218"/>
                    <a:pt x="238" y="174"/>
                    <a:pt x="238" y="120"/>
                  </a:cubicBezTo>
                  <a:cubicBezTo>
                    <a:pt x="238" y="65"/>
                    <a:pt x="193" y="21"/>
                    <a:pt x="139" y="21"/>
                  </a:cubicBezTo>
                  <a:cubicBezTo>
                    <a:pt x="84" y="21"/>
                    <a:pt x="40" y="65"/>
                    <a:pt x="40" y="120"/>
                  </a:cubicBezTo>
                  <a:cubicBezTo>
                    <a:pt x="40" y="174"/>
                    <a:pt x="84" y="218"/>
                    <a:pt x="138" y="218"/>
                  </a:cubicBezTo>
                  <a:cubicBezTo>
                    <a:pt x="121" y="199"/>
                    <a:pt x="104" y="173"/>
                    <a:pt x="108" y="152"/>
                  </a:cubicBezTo>
                  <a:cubicBezTo>
                    <a:pt x="112" y="130"/>
                    <a:pt x="128" y="123"/>
                    <a:pt x="139" y="123"/>
                  </a:cubicBezTo>
                  <a:cubicBezTo>
                    <a:pt x="149" y="123"/>
                    <a:pt x="166" y="130"/>
                    <a:pt x="169" y="152"/>
                  </a:cubicBez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26" name="Google Shape;226;p31"/>
            <p:cNvSpPr/>
            <p:nvPr/>
          </p:nvSpPr>
          <p:spPr>
            <a:xfrm>
              <a:off x="7126288" y="2743200"/>
              <a:ext cx="396875" cy="385762"/>
            </a:xfrm>
            <a:custGeom>
              <a:rect b="b" l="l" r="r" t="t"/>
              <a:pathLst>
                <a:path extrusionOk="0" h="148" w="152">
                  <a:moveTo>
                    <a:pt x="78" y="148"/>
                  </a:moveTo>
                  <a:cubicBezTo>
                    <a:pt x="57" y="148"/>
                    <a:pt x="37" y="143"/>
                    <a:pt x="25" y="134"/>
                  </a:cubicBezTo>
                  <a:cubicBezTo>
                    <a:pt x="9" y="123"/>
                    <a:pt x="0" y="102"/>
                    <a:pt x="0" y="75"/>
                  </a:cubicBezTo>
                  <a:cubicBezTo>
                    <a:pt x="0" y="24"/>
                    <a:pt x="25" y="0"/>
                    <a:pt x="76" y="0"/>
                  </a:cubicBezTo>
                  <a:cubicBezTo>
                    <a:pt x="127" y="0"/>
                    <a:pt x="152" y="24"/>
                    <a:pt x="152" y="76"/>
                  </a:cubicBezTo>
                  <a:cubicBezTo>
                    <a:pt x="152" y="123"/>
                    <a:pt x="127" y="148"/>
                    <a:pt x="78" y="148"/>
                  </a:cubicBezTo>
                  <a:close/>
                  <a:moveTo>
                    <a:pt x="76" y="24"/>
                  </a:moveTo>
                  <a:cubicBezTo>
                    <a:pt x="48" y="24"/>
                    <a:pt x="36" y="39"/>
                    <a:pt x="36" y="74"/>
                  </a:cubicBezTo>
                  <a:cubicBezTo>
                    <a:pt x="36" y="108"/>
                    <a:pt x="49" y="124"/>
                    <a:pt x="76" y="124"/>
                  </a:cubicBezTo>
                  <a:cubicBezTo>
                    <a:pt x="104" y="124"/>
                    <a:pt x="116" y="108"/>
                    <a:pt x="116" y="73"/>
                  </a:cubicBezTo>
                  <a:cubicBezTo>
                    <a:pt x="116" y="40"/>
                    <a:pt x="103" y="24"/>
                    <a:pt x="76" y="24"/>
                  </a:cubicBez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27" name="Google Shape;227;p31"/>
            <p:cNvSpPr/>
            <p:nvPr/>
          </p:nvSpPr>
          <p:spPr>
            <a:xfrm>
              <a:off x="7588250" y="2755900"/>
              <a:ext cx="260350" cy="361950"/>
            </a:xfrm>
            <a:custGeom>
              <a:rect b="b" l="l" r="r" t="t"/>
              <a:pathLst>
                <a:path extrusionOk="0" h="139" w="100">
                  <a:moveTo>
                    <a:pt x="72" y="115"/>
                  </a:moveTo>
                  <a:cubicBezTo>
                    <a:pt x="52" y="115"/>
                    <a:pt x="45" y="113"/>
                    <a:pt x="40" y="109"/>
                  </a:cubicBezTo>
                  <a:cubicBezTo>
                    <a:pt x="35" y="104"/>
                    <a:pt x="33" y="101"/>
                    <a:pt x="33" y="87"/>
                  </a:cubicBezTo>
                  <a:cubicBezTo>
                    <a:pt x="33" y="14"/>
                    <a:pt x="33" y="14"/>
                    <a:pt x="33" y="14"/>
                  </a:cubicBezTo>
                  <a:cubicBezTo>
                    <a:pt x="33" y="6"/>
                    <a:pt x="26" y="0"/>
                    <a:pt x="19" y="0"/>
                  </a:cubicBezTo>
                  <a:cubicBezTo>
                    <a:pt x="0" y="0"/>
                    <a:pt x="0" y="0"/>
                    <a:pt x="0" y="0"/>
                  </a:cubicBezTo>
                  <a:cubicBezTo>
                    <a:pt x="0" y="78"/>
                    <a:pt x="0" y="78"/>
                    <a:pt x="0" y="78"/>
                  </a:cubicBezTo>
                  <a:cubicBezTo>
                    <a:pt x="0" y="103"/>
                    <a:pt x="2" y="114"/>
                    <a:pt x="11" y="123"/>
                  </a:cubicBezTo>
                  <a:cubicBezTo>
                    <a:pt x="20" y="134"/>
                    <a:pt x="34" y="139"/>
                    <a:pt x="56" y="139"/>
                  </a:cubicBezTo>
                  <a:cubicBezTo>
                    <a:pt x="100" y="139"/>
                    <a:pt x="100" y="139"/>
                    <a:pt x="100" y="139"/>
                  </a:cubicBezTo>
                  <a:cubicBezTo>
                    <a:pt x="100" y="115"/>
                    <a:pt x="100" y="115"/>
                    <a:pt x="100" y="115"/>
                  </a:cubicBezTo>
                  <a:lnTo>
                    <a:pt x="72" y="115"/>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28" name="Google Shape;228;p31"/>
            <p:cNvSpPr/>
            <p:nvPr/>
          </p:nvSpPr>
          <p:spPr>
            <a:xfrm>
              <a:off x="8029575" y="2755900"/>
              <a:ext cx="406400" cy="361950"/>
            </a:xfrm>
            <a:custGeom>
              <a:rect b="b" l="l" r="r" t="t"/>
              <a:pathLst>
                <a:path extrusionOk="0" h="139" w="156">
                  <a:moveTo>
                    <a:pt x="96" y="0"/>
                  </a:moveTo>
                  <a:cubicBezTo>
                    <a:pt x="74" y="0"/>
                    <a:pt x="74" y="0"/>
                    <a:pt x="74" y="0"/>
                  </a:cubicBezTo>
                  <a:cubicBezTo>
                    <a:pt x="65" y="0"/>
                    <a:pt x="58" y="5"/>
                    <a:pt x="55" y="12"/>
                  </a:cubicBezTo>
                  <a:cubicBezTo>
                    <a:pt x="0" y="139"/>
                    <a:pt x="0" y="139"/>
                    <a:pt x="0" y="139"/>
                  </a:cubicBezTo>
                  <a:cubicBezTo>
                    <a:pt x="22" y="139"/>
                    <a:pt x="22" y="139"/>
                    <a:pt x="22" y="139"/>
                  </a:cubicBezTo>
                  <a:cubicBezTo>
                    <a:pt x="31" y="139"/>
                    <a:pt x="38" y="134"/>
                    <a:pt x="41" y="127"/>
                  </a:cubicBezTo>
                  <a:cubicBezTo>
                    <a:pt x="50" y="107"/>
                    <a:pt x="50" y="107"/>
                    <a:pt x="50" y="107"/>
                  </a:cubicBezTo>
                  <a:cubicBezTo>
                    <a:pt x="106" y="107"/>
                    <a:pt x="106" y="107"/>
                    <a:pt x="106" y="107"/>
                  </a:cubicBezTo>
                  <a:cubicBezTo>
                    <a:pt x="115" y="127"/>
                    <a:pt x="115" y="127"/>
                    <a:pt x="115" y="127"/>
                  </a:cubicBezTo>
                  <a:cubicBezTo>
                    <a:pt x="118" y="134"/>
                    <a:pt x="125" y="139"/>
                    <a:pt x="134" y="139"/>
                  </a:cubicBezTo>
                  <a:cubicBezTo>
                    <a:pt x="156" y="139"/>
                    <a:pt x="156" y="139"/>
                    <a:pt x="156" y="139"/>
                  </a:cubicBezTo>
                  <a:lnTo>
                    <a:pt x="96" y="0"/>
                  </a:lnTo>
                  <a:close/>
                  <a:moveTo>
                    <a:pt x="57" y="82"/>
                  </a:moveTo>
                  <a:cubicBezTo>
                    <a:pt x="78" y="34"/>
                    <a:pt x="78" y="34"/>
                    <a:pt x="78" y="34"/>
                  </a:cubicBezTo>
                  <a:cubicBezTo>
                    <a:pt x="99" y="82"/>
                    <a:pt x="99" y="82"/>
                    <a:pt x="99" y="82"/>
                  </a:cubicBezTo>
                  <a:lnTo>
                    <a:pt x="57" y="82"/>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29" name="Google Shape;229;p31"/>
            <p:cNvSpPr/>
            <p:nvPr/>
          </p:nvSpPr>
          <p:spPr>
            <a:xfrm>
              <a:off x="7902575" y="2755900"/>
              <a:ext cx="84137" cy="361950"/>
            </a:xfrm>
            <a:custGeom>
              <a:rect b="b" l="l" r="r" t="t"/>
              <a:pathLst>
                <a:path extrusionOk="0" h="139" w="32">
                  <a:moveTo>
                    <a:pt x="14" y="0"/>
                  </a:moveTo>
                  <a:cubicBezTo>
                    <a:pt x="6" y="0"/>
                    <a:pt x="0" y="6"/>
                    <a:pt x="0" y="14"/>
                  </a:cubicBezTo>
                  <a:cubicBezTo>
                    <a:pt x="0" y="139"/>
                    <a:pt x="0" y="139"/>
                    <a:pt x="0" y="139"/>
                  </a:cubicBezTo>
                  <a:cubicBezTo>
                    <a:pt x="18" y="139"/>
                    <a:pt x="18" y="139"/>
                    <a:pt x="18" y="139"/>
                  </a:cubicBezTo>
                  <a:cubicBezTo>
                    <a:pt x="25" y="139"/>
                    <a:pt x="32" y="133"/>
                    <a:pt x="32" y="126"/>
                  </a:cubicBezTo>
                  <a:cubicBezTo>
                    <a:pt x="32" y="0"/>
                    <a:pt x="32" y="0"/>
                    <a:pt x="32" y="0"/>
                  </a:cubicBezTo>
                  <a:lnTo>
                    <a:pt x="14" y="0"/>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30" name="Google Shape;230;p31"/>
            <p:cNvSpPr/>
            <p:nvPr/>
          </p:nvSpPr>
          <p:spPr>
            <a:xfrm>
              <a:off x="6324600" y="2755900"/>
              <a:ext cx="406400" cy="361950"/>
            </a:xfrm>
            <a:custGeom>
              <a:rect b="b" l="l" r="r" t="t"/>
              <a:pathLst>
                <a:path extrusionOk="0" h="139" w="156">
                  <a:moveTo>
                    <a:pt x="132" y="0"/>
                  </a:moveTo>
                  <a:cubicBezTo>
                    <a:pt x="123" y="0"/>
                    <a:pt x="116" y="5"/>
                    <a:pt x="113" y="12"/>
                  </a:cubicBezTo>
                  <a:cubicBezTo>
                    <a:pt x="78" y="98"/>
                    <a:pt x="78" y="98"/>
                    <a:pt x="78" y="98"/>
                  </a:cubicBezTo>
                  <a:cubicBezTo>
                    <a:pt x="42" y="13"/>
                    <a:pt x="42" y="13"/>
                    <a:pt x="42" y="13"/>
                  </a:cubicBezTo>
                  <a:cubicBezTo>
                    <a:pt x="39" y="5"/>
                    <a:pt x="31" y="0"/>
                    <a:pt x="23" y="0"/>
                  </a:cubicBezTo>
                  <a:cubicBezTo>
                    <a:pt x="0" y="0"/>
                    <a:pt x="0" y="0"/>
                    <a:pt x="0" y="0"/>
                  </a:cubicBezTo>
                  <a:cubicBezTo>
                    <a:pt x="62" y="139"/>
                    <a:pt x="62" y="139"/>
                    <a:pt x="62" y="139"/>
                  </a:cubicBezTo>
                  <a:cubicBezTo>
                    <a:pt x="80" y="139"/>
                    <a:pt x="80" y="139"/>
                    <a:pt x="80" y="139"/>
                  </a:cubicBezTo>
                  <a:cubicBezTo>
                    <a:pt x="88" y="139"/>
                    <a:pt x="95" y="134"/>
                    <a:pt x="99" y="128"/>
                  </a:cubicBezTo>
                  <a:cubicBezTo>
                    <a:pt x="156" y="0"/>
                    <a:pt x="156" y="0"/>
                    <a:pt x="156" y="0"/>
                  </a:cubicBezTo>
                  <a:lnTo>
                    <a:pt x="132" y="0"/>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31" name="Google Shape;231;p31"/>
            <p:cNvSpPr/>
            <p:nvPr/>
          </p:nvSpPr>
          <p:spPr>
            <a:xfrm>
              <a:off x="6751638" y="2755900"/>
              <a:ext cx="312737" cy="361950"/>
            </a:xfrm>
            <a:custGeom>
              <a:rect b="b" l="l" r="r" t="t"/>
              <a:pathLst>
                <a:path extrusionOk="0" h="139" w="120">
                  <a:moveTo>
                    <a:pt x="0" y="71"/>
                  </a:moveTo>
                  <a:cubicBezTo>
                    <a:pt x="0" y="85"/>
                    <a:pt x="4" y="121"/>
                    <a:pt x="37" y="135"/>
                  </a:cubicBezTo>
                  <a:cubicBezTo>
                    <a:pt x="45" y="138"/>
                    <a:pt x="53" y="139"/>
                    <a:pt x="65" y="139"/>
                  </a:cubicBezTo>
                  <a:cubicBezTo>
                    <a:pt x="120" y="139"/>
                    <a:pt x="120" y="139"/>
                    <a:pt x="120" y="139"/>
                  </a:cubicBezTo>
                  <a:cubicBezTo>
                    <a:pt x="120" y="115"/>
                    <a:pt x="120" y="115"/>
                    <a:pt x="120" y="115"/>
                  </a:cubicBezTo>
                  <a:cubicBezTo>
                    <a:pt x="120" y="115"/>
                    <a:pt x="78" y="115"/>
                    <a:pt x="78" y="115"/>
                  </a:cubicBezTo>
                  <a:cubicBezTo>
                    <a:pt x="58" y="114"/>
                    <a:pt x="47" y="110"/>
                    <a:pt x="41" y="99"/>
                  </a:cubicBezTo>
                  <a:cubicBezTo>
                    <a:pt x="39" y="95"/>
                    <a:pt x="38" y="89"/>
                    <a:pt x="37" y="83"/>
                  </a:cubicBezTo>
                  <a:cubicBezTo>
                    <a:pt x="37" y="82"/>
                    <a:pt x="37" y="82"/>
                    <a:pt x="37" y="82"/>
                  </a:cubicBezTo>
                  <a:cubicBezTo>
                    <a:pt x="117" y="82"/>
                    <a:pt x="117" y="82"/>
                    <a:pt x="117" y="82"/>
                  </a:cubicBezTo>
                  <a:cubicBezTo>
                    <a:pt x="117" y="58"/>
                    <a:pt x="117" y="58"/>
                    <a:pt x="117" y="58"/>
                  </a:cubicBezTo>
                  <a:cubicBezTo>
                    <a:pt x="37" y="58"/>
                    <a:pt x="37" y="58"/>
                    <a:pt x="37" y="58"/>
                  </a:cubicBezTo>
                  <a:cubicBezTo>
                    <a:pt x="37" y="57"/>
                    <a:pt x="37" y="57"/>
                    <a:pt x="37" y="57"/>
                  </a:cubicBezTo>
                  <a:cubicBezTo>
                    <a:pt x="38" y="50"/>
                    <a:pt x="39" y="45"/>
                    <a:pt x="41" y="40"/>
                  </a:cubicBezTo>
                  <a:cubicBezTo>
                    <a:pt x="47" y="29"/>
                    <a:pt x="58" y="25"/>
                    <a:pt x="78" y="25"/>
                  </a:cubicBezTo>
                  <a:cubicBezTo>
                    <a:pt x="78" y="25"/>
                    <a:pt x="120" y="25"/>
                    <a:pt x="120" y="25"/>
                  </a:cubicBezTo>
                  <a:cubicBezTo>
                    <a:pt x="120" y="0"/>
                    <a:pt x="120" y="0"/>
                    <a:pt x="120" y="0"/>
                  </a:cubicBezTo>
                  <a:cubicBezTo>
                    <a:pt x="65" y="0"/>
                    <a:pt x="65" y="0"/>
                    <a:pt x="65" y="0"/>
                  </a:cubicBezTo>
                  <a:cubicBezTo>
                    <a:pt x="53" y="0"/>
                    <a:pt x="45" y="1"/>
                    <a:pt x="37" y="4"/>
                  </a:cubicBezTo>
                  <a:cubicBezTo>
                    <a:pt x="4" y="18"/>
                    <a:pt x="0" y="55"/>
                    <a:pt x="0" y="69"/>
                  </a:cubicBezTo>
                  <a:lnTo>
                    <a:pt x="0" y="71"/>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sp>
        <p:nvSpPr>
          <p:cNvPr id="232" name="Google Shape;232;p31"/>
          <p:cNvSpPr txBox="1"/>
          <p:nvPr>
            <p:ph type="title"/>
          </p:nvPr>
        </p:nvSpPr>
        <p:spPr>
          <a:xfrm>
            <a:off x="0" y="0"/>
            <a:ext cx="8186400" cy="1141800"/>
          </a:xfrm>
          <a:prstGeom prst="rect">
            <a:avLst/>
          </a:prstGeom>
        </p:spPr>
        <p:txBody>
          <a:bodyPr anchorCtr="0" anchor="t" bIns="91425" lIns="504000" spcFirstLastPara="1" rIns="252000" wrap="square" tIns="504000">
            <a:noAutofit/>
          </a:bodyPr>
          <a:lstStyle>
            <a:lvl1pPr lvl="0">
              <a:spcBef>
                <a:spcPts val="0"/>
              </a:spcBef>
              <a:spcAft>
                <a:spcPts val="0"/>
              </a:spcAft>
              <a:buClr>
                <a:srgbClr val="002D62"/>
              </a:buClr>
              <a:buSzPts val="2500"/>
              <a:buFont typeface="Arial Black"/>
              <a:buNone/>
              <a:defRPr b="1" sz="2500">
                <a:solidFill>
                  <a:srgbClr val="002D62"/>
                </a:solidFill>
                <a:latin typeface="Arial Black"/>
                <a:ea typeface="Arial Black"/>
                <a:cs typeface="Arial Black"/>
                <a:sym typeface="Arial Black"/>
              </a:defRPr>
            </a:lvl1pPr>
            <a:lvl2pPr lvl="1">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2pPr>
            <a:lvl3pPr lvl="2">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3pPr>
            <a:lvl4pPr lvl="3">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4pPr>
            <a:lvl5pPr lvl="4">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5pPr>
            <a:lvl6pPr lvl="5">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6pPr>
            <a:lvl7pPr lvl="6">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7pPr>
            <a:lvl8pPr lvl="7">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8pPr>
            <a:lvl9pPr lvl="8">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9pPr>
          </a:lstStyle>
          <a:p/>
        </p:txBody>
      </p:sp>
      <p:sp>
        <p:nvSpPr>
          <p:cNvPr id="233" name="Google Shape;233;p31"/>
          <p:cNvSpPr txBox="1"/>
          <p:nvPr>
            <p:ph idx="1" type="body"/>
          </p:nvPr>
        </p:nvSpPr>
        <p:spPr>
          <a:xfrm>
            <a:off x="-8700" y="1410725"/>
            <a:ext cx="9144000" cy="2552700"/>
          </a:xfrm>
          <a:prstGeom prst="rect">
            <a:avLst/>
          </a:prstGeom>
        </p:spPr>
        <p:txBody>
          <a:bodyPr anchorCtr="0" anchor="t" bIns="91425" lIns="504000" spcFirstLastPara="1" rIns="504000" wrap="square" tIns="91425">
            <a:noAutofit/>
          </a:bodyPr>
          <a:lstStyle>
            <a:lvl1pPr indent="-228600" lvl="0" marL="457200">
              <a:spcBef>
                <a:spcPts val="0"/>
              </a:spcBef>
              <a:spcAft>
                <a:spcPts val="0"/>
              </a:spcAft>
              <a:buClr>
                <a:srgbClr val="002D62"/>
              </a:buClr>
              <a:buSzPts val="1400"/>
              <a:buNone/>
              <a:defRPr>
                <a:solidFill>
                  <a:srgbClr val="002D62"/>
                </a:solidFill>
              </a:defRPr>
            </a:lvl1pPr>
            <a:lvl2pPr indent="-228600" lvl="1" marL="914400">
              <a:spcBef>
                <a:spcPts val="0"/>
              </a:spcBef>
              <a:spcAft>
                <a:spcPts val="0"/>
              </a:spcAft>
              <a:buClr>
                <a:srgbClr val="002D62"/>
              </a:buClr>
              <a:buSzPts val="1400"/>
              <a:buNone/>
              <a:defRPr>
                <a:solidFill>
                  <a:srgbClr val="002D62"/>
                </a:solidFill>
              </a:defRPr>
            </a:lvl2pPr>
            <a:lvl3pPr indent="-228600" lvl="2" marL="1371600">
              <a:spcBef>
                <a:spcPts val="0"/>
              </a:spcBef>
              <a:spcAft>
                <a:spcPts val="0"/>
              </a:spcAft>
              <a:buClr>
                <a:srgbClr val="002D62"/>
              </a:buClr>
              <a:buSzPts val="1400"/>
              <a:buNone/>
              <a:defRPr>
                <a:solidFill>
                  <a:srgbClr val="002D62"/>
                </a:solidFill>
              </a:defRPr>
            </a:lvl3pPr>
            <a:lvl4pPr indent="-285750" lvl="3" marL="1828800">
              <a:spcBef>
                <a:spcPts val="0"/>
              </a:spcBef>
              <a:spcAft>
                <a:spcPts val="0"/>
              </a:spcAft>
              <a:buClr>
                <a:srgbClr val="002D62"/>
              </a:buClr>
              <a:buSzPts val="900"/>
              <a:buChar char="∙"/>
              <a:defRPr>
                <a:solidFill>
                  <a:srgbClr val="002D62"/>
                </a:solidFill>
              </a:defRPr>
            </a:lvl4pPr>
            <a:lvl5pPr indent="-228600" lvl="4" marL="2286000">
              <a:spcBef>
                <a:spcPts val="0"/>
              </a:spcBef>
              <a:spcAft>
                <a:spcPts val="0"/>
              </a:spcAft>
              <a:buClr>
                <a:srgbClr val="002D62"/>
              </a:buClr>
              <a:buSzPts val="1400"/>
              <a:buNone/>
              <a:defRPr>
                <a:solidFill>
                  <a:srgbClr val="002D62"/>
                </a:solidFill>
              </a:defRPr>
            </a:lvl5pPr>
            <a:lvl6pPr indent="-228600" lvl="5" marL="2743200">
              <a:spcBef>
                <a:spcPts val="0"/>
              </a:spcBef>
              <a:spcAft>
                <a:spcPts val="0"/>
              </a:spcAft>
              <a:buClr>
                <a:srgbClr val="002D62"/>
              </a:buClr>
              <a:buSzPts val="1400"/>
              <a:buNone/>
              <a:defRPr>
                <a:solidFill>
                  <a:srgbClr val="002D62"/>
                </a:solidFill>
              </a:defRPr>
            </a:lvl6pPr>
            <a:lvl7pPr indent="-228600" lvl="6" marL="3200400">
              <a:spcBef>
                <a:spcPts val="0"/>
              </a:spcBef>
              <a:spcAft>
                <a:spcPts val="0"/>
              </a:spcAft>
              <a:buClr>
                <a:srgbClr val="002D62"/>
              </a:buClr>
              <a:buSzPts val="1400"/>
              <a:buNone/>
              <a:defRPr>
                <a:solidFill>
                  <a:srgbClr val="002D62"/>
                </a:solidFill>
              </a:defRPr>
            </a:lvl7pPr>
            <a:lvl8pPr indent="-228600" lvl="7" marL="3657600">
              <a:spcBef>
                <a:spcPts val="0"/>
              </a:spcBef>
              <a:spcAft>
                <a:spcPts val="0"/>
              </a:spcAft>
              <a:buClr>
                <a:srgbClr val="002D62"/>
              </a:buClr>
              <a:buSzPts val="1400"/>
              <a:buNone/>
              <a:defRPr>
                <a:solidFill>
                  <a:srgbClr val="002D62"/>
                </a:solidFill>
              </a:defRPr>
            </a:lvl8pPr>
            <a:lvl9pPr indent="-228600" lvl="8" marL="4114800">
              <a:spcBef>
                <a:spcPts val="0"/>
              </a:spcBef>
              <a:spcAft>
                <a:spcPts val="0"/>
              </a:spcAft>
              <a:buClr>
                <a:srgbClr val="002D62"/>
              </a:buClr>
              <a:buSzPts val="1400"/>
              <a:buNone/>
              <a:defRPr>
                <a:solidFill>
                  <a:srgbClr val="002D62"/>
                </a:solidFill>
              </a:defRPr>
            </a:lvl9pPr>
          </a:lstStyle>
          <a:p/>
        </p:txBody>
      </p:sp>
      <p:sp>
        <p:nvSpPr>
          <p:cNvPr id="234" name="Google Shape;234;p31"/>
          <p:cNvSpPr txBox="1"/>
          <p:nvPr/>
        </p:nvSpPr>
        <p:spPr>
          <a:xfrm>
            <a:off x="226499" y="4754925"/>
            <a:ext cx="2902500" cy="2739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lang="en-GB" sz="800">
                <a:solidFill>
                  <a:schemeClr val="lt1"/>
                </a:solidFill>
              </a:rPr>
              <a:t>Client presentation 2024</a:t>
            </a:r>
            <a:endParaRPr>
              <a:solidFill>
                <a:schemeClr val="lt1"/>
              </a:solidFill>
            </a:endParaRPr>
          </a:p>
          <a:p>
            <a:pPr indent="0" lvl="0" marL="0" rtl="0" algn="l">
              <a:spcBef>
                <a:spcPts val="0"/>
              </a:spcBef>
              <a:spcAft>
                <a:spcPts val="0"/>
              </a:spcAft>
              <a:buNone/>
            </a:pPr>
            <a:r>
              <a:t/>
            </a:r>
            <a:endParaRPr sz="800">
              <a:solidFill>
                <a:srgbClr val="002D62"/>
              </a:solidFill>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 Bleu marine - 1">
  <p:cSld name="TITLE_3_1_1_2_1_1_1_1">
    <p:bg>
      <p:bgPr>
        <a:solidFill>
          <a:schemeClr val="lt1"/>
        </a:solidFill>
      </p:bgPr>
    </p:bg>
    <p:spTree>
      <p:nvGrpSpPr>
        <p:cNvPr id="235" name="Shape 235"/>
        <p:cNvGrpSpPr/>
        <p:nvPr/>
      </p:nvGrpSpPr>
      <p:grpSpPr>
        <a:xfrm>
          <a:off x="0" y="0"/>
          <a:ext cx="0" cy="0"/>
          <a:chOff x="0" y="0"/>
          <a:chExt cx="0" cy="0"/>
        </a:xfrm>
      </p:grpSpPr>
      <p:sp>
        <p:nvSpPr>
          <p:cNvPr id="236" name="Google Shape;236;p32"/>
          <p:cNvSpPr/>
          <p:nvPr/>
        </p:nvSpPr>
        <p:spPr>
          <a:xfrm rot="1033734">
            <a:off x="407456" y="-69281"/>
            <a:ext cx="2880744" cy="5417385"/>
          </a:xfrm>
          <a:custGeom>
            <a:rect b="b" l="l" r="r" t="t"/>
            <a:pathLst>
              <a:path extrusionOk="0" h="7211571" w="3834819">
                <a:moveTo>
                  <a:pt x="220459" y="454090"/>
                </a:moveTo>
                <a:lnTo>
                  <a:pt x="1675267" y="0"/>
                </a:lnTo>
                <a:lnTo>
                  <a:pt x="1640312" y="108417"/>
                </a:lnTo>
                <a:cubicBezTo>
                  <a:pt x="956879" y="2424901"/>
                  <a:pt x="1772778" y="4978283"/>
                  <a:pt x="3756426" y="6454918"/>
                </a:cubicBezTo>
                <a:lnTo>
                  <a:pt x="3834819" y="6510246"/>
                </a:lnTo>
                <a:lnTo>
                  <a:pt x="1587924" y="7211571"/>
                </a:lnTo>
                <a:lnTo>
                  <a:pt x="1364218" y="6889794"/>
                </a:lnTo>
                <a:cubicBezTo>
                  <a:pt x="190158" y="5109782"/>
                  <a:pt x="-257296" y="2921319"/>
                  <a:pt x="143904" y="809046"/>
                </a:cubicBezTo>
                <a:close/>
              </a:path>
            </a:pathLst>
          </a:custGeom>
          <a:gradFill>
            <a:gsLst>
              <a:gs pos="0">
                <a:schemeClr val="lt1"/>
              </a:gs>
              <a:gs pos="100000">
                <a:srgbClr val="002D62"/>
              </a:gs>
            </a:gsLst>
            <a:lin ang="3001153" scaled="0"/>
          </a:gra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None/>
            </a:pPr>
            <a:r>
              <a:t/>
            </a:r>
            <a:endParaRPr b="0" i="0" sz="1100" u="none" cap="none" strike="noStrike">
              <a:solidFill>
                <a:srgbClr val="000000"/>
              </a:solidFill>
              <a:latin typeface="Arial"/>
              <a:ea typeface="Arial"/>
              <a:cs typeface="Arial"/>
              <a:sym typeface="Arial"/>
            </a:endParaRPr>
          </a:p>
        </p:txBody>
      </p:sp>
      <p:sp>
        <p:nvSpPr>
          <p:cNvPr id="237" name="Google Shape;237;p32"/>
          <p:cNvSpPr txBox="1"/>
          <p:nvPr/>
        </p:nvSpPr>
        <p:spPr>
          <a:xfrm>
            <a:off x="8626827" y="4754925"/>
            <a:ext cx="517200" cy="2739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fld id="{00000000-1234-1234-1234-123412341234}" type="slidenum">
              <a:rPr b="1" lang="en-GB" sz="800">
                <a:solidFill>
                  <a:srgbClr val="002D62"/>
                </a:solidFill>
              </a:rPr>
              <a:t>‹#›</a:t>
            </a:fld>
            <a:endParaRPr b="1" sz="800">
              <a:solidFill>
                <a:srgbClr val="002D62"/>
              </a:solidFill>
            </a:endParaRPr>
          </a:p>
        </p:txBody>
      </p:sp>
      <p:grpSp>
        <p:nvGrpSpPr>
          <p:cNvPr id="238" name="Google Shape;238;p32"/>
          <p:cNvGrpSpPr/>
          <p:nvPr/>
        </p:nvGrpSpPr>
        <p:grpSpPr>
          <a:xfrm>
            <a:off x="7940154" y="4801506"/>
            <a:ext cx="686661" cy="174005"/>
            <a:chOff x="5486400" y="2551113"/>
            <a:chExt cx="2949575" cy="722312"/>
          </a:xfrm>
        </p:grpSpPr>
        <p:sp>
          <p:nvSpPr>
            <p:cNvPr id="239" name="Google Shape;239;p32"/>
            <p:cNvSpPr/>
            <p:nvPr/>
          </p:nvSpPr>
          <p:spPr>
            <a:xfrm>
              <a:off x="5486400" y="2551113"/>
              <a:ext cx="723900" cy="722312"/>
            </a:xfrm>
            <a:custGeom>
              <a:rect b="b" l="l" r="r" t="t"/>
              <a:pathLst>
                <a:path extrusionOk="0" h="278" w="278">
                  <a:moveTo>
                    <a:pt x="278" y="139"/>
                  </a:moveTo>
                  <a:cubicBezTo>
                    <a:pt x="278" y="216"/>
                    <a:pt x="216" y="278"/>
                    <a:pt x="139" y="278"/>
                  </a:cubicBezTo>
                  <a:cubicBezTo>
                    <a:pt x="62" y="278"/>
                    <a:pt x="0" y="216"/>
                    <a:pt x="0" y="139"/>
                  </a:cubicBezTo>
                  <a:cubicBezTo>
                    <a:pt x="0" y="62"/>
                    <a:pt x="62" y="0"/>
                    <a:pt x="139" y="0"/>
                  </a:cubicBezTo>
                  <a:cubicBezTo>
                    <a:pt x="216" y="0"/>
                    <a:pt x="278" y="62"/>
                    <a:pt x="278" y="139"/>
                  </a:cubicBezTo>
                  <a:close/>
                  <a:moveTo>
                    <a:pt x="169" y="152"/>
                  </a:moveTo>
                  <a:cubicBezTo>
                    <a:pt x="174" y="173"/>
                    <a:pt x="157" y="199"/>
                    <a:pt x="139" y="218"/>
                  </a:cubicBezTo>
                  <a:cubicBezTo>
                    <a:pt x="194" y="218"/>
                    <a:pt x="238" y="174"/>
                    <a:pt x="238" y="120"/>
                  </a:cubicBezTo>
                  <a:cubicBezTo>
                    <a:pt x="238" y="65"/>
                    <a:pt x="193" y="21"/>
                    <a:pt x="139" y="21"/>
                  </a:cubicBezTo>
                  <a:cubicBezTo>
                    <a:pt x="84" y="21"/>
                    <a:pt x="40" y="65"/>
                    <a:pt x="40" y="120"/>
                  </a:cubicBezTo>
                  <a:cubicBezTo>
                    <a:pt x="40" y="174"/>
                    <a:pt x="84" y="218"/>
                    <a:pt x="138" y="218"/>
                  </a:cubicBezTo>
                  <a:cubicBezTo>
                    <a:pt x="121" y="199"/>
                    <a:pt x="104" y="173"/>
                    <a:pt x="108" y="152"/>
                  </a:cubicBezTo>
                  <a:cubicBezTo>
                    <a:pt x="112" y="130"/>
                    <a:pt x="128" y="123"/>
                    <a:pt x="139" y="123"/>
                  </a:cubicBezTo>
                  <a:cubicBezTo>
                    <a:pt x="149" y="123"/>
                    <a:pt x="166" y="130"/>
                    <a:pt x="169" y="152"/>
                  </a:cubicBez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40" name="Google Shape;240;p32"/>
            <p:cNvSpPr/>
            <p:nvPr/>
          </p:nvSpPr>
          <p:spPr>
            <a:xfrm>
              <a:off x="7126288" y="2743200"/>
              <a:ext cx="396875" cy="385762"/>
            </a:xfrm>
            <a:custGeom>
              <a:rect b="b" l="l" r="r" t="t"/>
              <a:pathLst>
                <a:path extrusionOk="0" h="148" w="152">
                  <a:moveTo>
                    <a:pt x="78" y="148"/>
                  </a:moveTo>
                  <a:cubicBezTo>
                    <a:pt x="57" y="148"/>
                    <a:pt x="37" y="143"/>
                    <a:pt x="25" y="134"/>
                  </a:cubicBezTo>
                  <a:cubicBezTo>
                    <a:pt x="9" y="123"/>
                    <a:pt x="0" y="102"/>
                    <a:pt x="0" y="75"/>
                  </a:cubicBezTo>
                  <a:cubicBezTo>
                    <a:pt x="0" y="24"/>
                    <a:pt x="25" y="0"/>
                    <a:pt x="76" y="0"/>
                  </a:cubicBezTo>
                  <a:cubicBezTo>
                    <a:pt x="127" y="0"/>
                    <a:pt x="152" y="24"/>
                    <a:pt x="152" y="76"/>
                  </a:cubicBezTo>
                  <a:cubicBezTo>
                    <a:pt x="152" y="123"/>
                    <a:pt x="127" y="148"/>
                    <a:pt x="78" y="148"/>
                  </a:cubicBezTo>
                  <a:close/>
                  <a:moveTo>
                    <a:pt x="76" y="24"/>
                  </a:moveTo>
                  <a:cubicBezTo>
                    <a:pt x="48" y="24"/>
                    <a:pt x="36" y="39"/>
                    <a:pt x="36" y="74"/>
                  </a:cubicBezTo>
                  <a:cubicBezTo>
                    <a:pt x="36" y="108"/>
                    <a:pt x="49" y="124"/>
                    <a:pt x="76" y="124"/>
                  </a:cubicBezTo>
                  <a:cubicBezTo>
                    <a:pt x="104" y="124"/>
                    <a:pt x="116" y="108"/>
                    <a:pt x="116" y="73"/>
                  </a:cubicBezTo>
                  <a:cubicBezTo>
                    <a:pt x="116" y="40"/>
                    <a:pt x="103" y="24"/>
                    <a:pt x="76" y="24"/>
                  </a:cubicBez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41" name="Google Shape;241;p32"/>
            <p:cNvSpPr/>
            <p:nvPr/>
          </p:nvSpPr>
          <p:spPr>
            <a:xfrm>
              <a:off x="7588250" y="2755900"/>
              <a:ext cx="260350" cy="361950"/>
            </a:xfrm>
            <a:custGeom>
              <a:rect b="b" l="l" r="r" t="t"/>
              <a:pathLst>
                <a:path extrusionOk="0" h="139" w="100">
                  <a:moveTo>
                    <a:pt x="72" y="115"/>
                  </a:moveTo>
                  <a:cubicBezTo>
                    <a:pt x="52" y="115"/>
                    <a:pt x="45" y="113"/>
                    <a:pt x="40" y="109"/>
                  </a:cubicBezTo>
                  <a:cubicBezTo>
                    <a:pt x="35" y="104"/>
                    <a:pt x="33" y="101"/>
                    <a:pt x="33" y="87"/>
                  </a:cubicBezTo>
                  <a:cubicBezTo>
                    <a:pt x="33" y="14"/>
                    <a:pt x="33" y="14"/>
                    <a:pt x="33" y="14"/>
                  </a:cubicBezTo>
                  <a:cubicBezTo>
                    <a:pt x="33" y="6"/>
                    <a:pt x="26" y="0"/>
                    <a:pt x="19" y="0"/>
                  </a:cubicBezTo>
                  <a:cubicBezTo>
                    <a:pt x="0" y="0"/>
                    <a:pt x="0" y="0"/>
                    <a:pt x="0" y="0"/>
                  </a:cubicBezTo>
                  <a:cubicBezTo>
                    <a:pt x="0" y="78"/>
                    <a:pt x="0" y="78"/>
                    <a:pt x="0" y="78"/>
                  </a:cubicBezTo>
                  <a:cubicBezTo>
                    <a:pt x="0" y="103"/>
                    <a:pt x="2" y="114"/>
                    <a:pt x="11" y="123"/>
                  </a:cubicBezTo>
                  <a:cubicBezTo>
                    <a:pt x="20" y="134"/>
                    <a:pt x="34" y="139"/>
                    <a:pt x="56" y="139"/>
                  </a:cubicBezTo>
                  <a:cubicBezTo>
                    <a:pt x="100" y="139"/>
                    <a:pt x="100" y="139"/>
                    <a:pt x="100" y="139"/>
                  </a:cubicBezTo>
                  <a:cubicBezTo>
                    <a:pt x="100" y="115"/>
                    <a:pt x="100" y="115"/>
                    <a:pt x="100" y="115"/>
                  </a:cubicBezTo>
                  <a:lnTo>
                    <a:pt x="72" y="115"/>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42" name="Google Shape;242;p32"/>
            <p:cNvSpPr/>
            <p:nvPr/>
          </p:nvSpPr>
          <p:spPr>
            <a:xfrm>
              <a:off x="8029575" y="2755900"/>
              <a:ext cx="406400" cy="361950"/>
            </a:xfrm>
            <a:custGeom>
              <a:rect b="b" l="l" r="r" t="t"/>
              <a:pathLst>
                <a:path extrusionOk="0" h="139" w="156">
                  <a:moveTo>
                    <a:pt x="96" y="0"/>
                  </a:moveTo>
                  <a:cubicBezTo>
                    <a:pt x="74" y="0"/>
                    <a:pt x="74" y="0"/>
                    <a:pt x="74" y="0"/>
                  </a:cubicBezTo>
                  <a:cubicBezTo>
                    <a:pt x="65" y="0"/>
                    <a:pt x="58" y="5"/>
                    <a:pt x="55" y="12"/>
                  </a:cubicBezTo>
                  <a:cubicBezTo>
                    <a:pt x="0" y="139"/>
                    <a:pt x="0" y="139"/>
                    <a:pt x="0" y="139"/>
                  </a:cubicBezTo>
                  <a:cubicBezTo>
                    <a:pt x="22" y="139"/>
                    <a:pt x="22" y="139"/>
                    <a:pt x="22" y="139"/>
                  </a:cubicBezTo>
                  <a:cubicBezTo>
                    <a:pt x="31" y="139"/>
                    <a:pt x="38" y="134"/>
                    <a:pt x="41" y="127"/>
                  </a:cubicBezTo>
                  <a:cubicBezTo>
                    <a:pt x="50" y="107"/>
                    <a:pt x="50" y="107"/>
                    <a:pt x="50" y="107"/>
                  </a:cubicBezTo>
                  <a:cubicBezTo>
                    <a:pt x="106" y="107"/>
                    <a:pt x="106" y="107"/>
                    <a:pt x="106" y="107"/>
                  </a:cubicBezTo>
                  <a:cubicBezTo>
                    <a:pt x="115" y="127"/>
                    <a:pt x="115" y="127"/>
                    <a:pt x="115" y="127"/>
                  </a:cubicBezTo>
                  <a:cubicBezTo>
                    <a:pt x="118" y="134"/>
                    <a:pt x="125" y="139"/>
                    <a:pt x="134" y="139"/>
                  </a:cubicBezTo>
                  <a:cubicBezTo>
                    <a:pt x="156" y="139"/>
                    <a:pt x="156" y="139"/>
                    <a:pt x="156" y="139"/>
                  </a:cubicBezTo>
                  <a:lnTo>
                    <a:pt x="96" y="0"/>
                  </a:lnTo>
                  <a:close/>
                  <a:moveTo>
                    <a:pt x="57" y="82"/>
                  </a:moveTo>
                  <a:cubicBezTo>
                    <a:pt x="78" y="34"/>
                    <a:pt x="78" y="34"/>
                    <a:pt x="78" y="34"/>
                  </a:cubicBezTo>
                  <a:cubicBezTo>
                    <a:pt x="99" y="82"/>
                    <a:pt x="99" y="82"/>
                    <a:pt x="99" y="82"/>
                  </a:cubicBezTo>
                  <a:lnTo>
                    <a:pt x="57" y="82"/>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43" name="Google Shape;243;p32"/>
            <p:cNvSpPr/>
            <p:nvPr/>
          </p:nvSpPr>
          <p:spPr>
            <a:xfrm>
              <a:off x="7902575" y="2755900"/>
              <a:ext cx="84137" cy="361950"/>
            </a:xfrm>
            <a:custGeom>
              <a:rect b="b" l="l" r="r" t="t"/>
              <a:pathLst>
                <a:path extrusionOk="0" h="139" w="32">
                  <a:moveTo>
                    <a:pt x="14" y="0"/>
                  </a:moveTo>
                  <a:cubicBezTo>
                    <a:pt x="6" y="0"/>
                    <a:pt x="0" y="6"/>
                    <a:pt x="0" y="14"/>
                  </a:cubicBezTo>
                  <a:cubicBezTo>
                    <a:pt x="0" y="139"/>
                    <a:pt x="0" y="139"/>
                    <a:pt x="0" y="139"/>
                  </a:cubicBezTo>
                  <a:cubicBezTo>
                    <a:pt x="18" y="139"/>
                    <a:pt x="18" y="139"/>
                    <a:pt x="18" y="139"/>
                  </a:cubicBezTo>
                  <a:cubicBezTo>
                    <a:pt x="25" y="139"/>
                    <a:pt x="32" y="133"/>
                    <a:pt x="32" y="126"/>
                  </a:cubicBezTo>
                  <a:cubicBezTo>
                    <a:pt x="32" y="0"/>
                    <a:pt x="32" y="0"/>
                    <a:pt x="32" y="0"/>
                  </a:cubicBezTo>
                  <a:lnTo>
                    <a:pt x="14" y="0"/>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44" name="Google Shape;244;p32"/>
            <p:cNvSpPr/>
            <p:nvPr/>
          </p:nvSpPr>
          <p:spPr>
            <a:xfrm>
              <a:off x="6324600" y="2755900"/>
              <a:ext cx="406400" cy="361950"/>
            </a:xfrm>
            <a:custGeom>
              <a:rect b="b" l="l" r="r" t="t"/>
              <a:pathLst>
                <a:path extrusionOk="0" h="139" w="156">
                  <a:moveTo>
                    <a:pt x="132" y="0"/>
                  </a:moveTo>
                  <a:cubicBezTo>
                    <a:pt x="123" y="0"/>
                    <a:pt x="116" y="5"/>
                    <a:pt x="113" y="12"/>
                  </a:cubicBezTo>
                  <a:cubicBezTo>
                    <a:pt x="78" y="98"/>
                    <a:pt x="78" y="98"/>
                    <a:pt x="78" y="98"/>
                  </a:cubicBezTo>
                  <a:cubicBezTo>
                    <a:pt x="42" y="13"/>
                    <a:pt x="42" y="13"/>
                    <a:pt x="42" y="13"/>
                  </a:cubicBezTo>
                  <a:cubicBezTo>
                    <a:pt x="39" y="5"/>
                    <a:pt x="31" y="0"/>
                    <a:pt x="23" y="0"/>
                  </a:cubicBezTo>
                  <a:cubicBezTo>
                    <a:pt x="0" y="0"/>
                    <a:pt x="0" y="0"/>
                    <a:pt x="0" y="0"/>
                  </a:cubicBezTo>
                  <a:cubicBezTo>
                    <a:pt x="62" y="139"/>
                    <a:pt x="62" y="139"/>
                    <a:pt x="62" y="139"/>
                  </a:cubicBezTo>
                  <a:cubicBezTo>
                    <a:pt x="80" y="139"/>
                    <a:pt x="80" y="139"/>
                    <a:pt x="80" y="139"/>
                  </a:cubicBezTo>
                  <a:cubicBezTo>
                    <a:pt x="88" y="139"/>
                    <a:pt x="95" y="134"/>
                    <a:pt x="99" y="128"/>
                  </a:cubicBezTo>
                  <a:cubicBezTo>
                    <a:pt x="156" y="0"/>
                    <a:pt x="156" y="0"/>
                    <a:pt x="156" y="0"/>
                  </a:cubicBezTo>
                  <a:lnTo>
                    <a:pt x="132" y="0"/>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45" name="Google Shape;245;p32"/>
            <p:cNvSpPr/>
            <p:nvPr/>
          </p:nvSpPr>
          <p:spPr>
            <a:xfrm>
              <a:off x="6751638" y="2755900"/>
              <a:ext cx="312737" cy="361950"/>
            </a:xfrm>
            <a:custGeom>
              <a:rect b="b" l="l" r="r" t="t"/>
              <a:pathLst>
                <a:path extrusionOk="0" h="139" w="120">
                  <a:moveTo>
                    <a:pt x="0" y="71"/>
                  </a:moveTo>
                  <a:cubicBezTo>
                    <a:pt x="0" y="85"/>
                    <a:pt x="4" y="121"/>
                    <a:pt x="37" y="135"/>
                  </a:cubicBezTo>
                  <a:cubicBezTo>
                    <a:pt x="45" y="138"/>
                    <a:pt x="53" y="139"/>
                    <a:pt x="65" y="139"/>
                  </a:cubicBezTo>
                  <a:cubicBezTo>
                    <a:pt x="120" y="139"/>
                    <a:pt x="120" y="139"/>
                    <a:pt x="120" y="139"/>
                  </a:cubicBezTo>
                  <a:cubicBezTo>
                    <a:pt x="120" y="115"/>
                    <a:pt x="120" y="115"/>
                    <a:pt x="120" y="115"/>
                  </a:cubicBezTo>
                  <a:cubicBezTo>
                    <a:pt x="120" y="115"/>
                    <a:pt x="78" y="115"/>
                    <a:pt x="78" y="115"/>
                  </a:cubicBezTo>
                  <a:cubicBezTo>
                    <a:pt x="58" y="114"/>
                    <a:pt x="47" y="110"/>
                    <a:pt x="41" y="99"/>
                  </a:cubicBezTo>
                  <a:cubicBezTo>
                    <a:pt x="39" y="95"/>
                    <a:pt x="38" y="89"/>
                    <a:pt x="37" y="83"/>
                  </a:cubicBezTo>
                  <a:cubicBezTo>
                    <a:pt x="37" y="82"/>
                    <a:pt x="37" y="82"/>
                    <a:pt x="37" y="82"/>
                  </a:cubicBezTo>
                  <a:cubicBezTo>
                    <a:pt x="117" y="82"/>
                    <a:pt x="117" y="82"/>
                    <a:pt x="117" y="82"/>
                  </a:cubicBezTo>
                  <a:cubicBezTo>
                    <a:pt x="117" y="58"/>
                    <a:pt x="117" y="58"/>
                    <a:pt x="117" y="58"/>
                  </a:cubicBezTo>
                  <a:cubicBezTo>
                    <a:pt x="37" y="58"/>
                    <a:pt x="37" y="58"/>
                    <a:pt x="37" y="58"/>
                  </a:cubicBezTo>
                  <a:cubicBezTo>
                    <a:pt x="37" y="57"/>
                    <a:pt x="37" y="57"/>
                    <a:pt x="37" y="57"/>
                  </a:cubicBezTo>
                  <a:cubicBezTo>
                    <a:pt x="38" y="50"/>
                    <a:pt x="39" y="45"/>
                    <a:pt x="41" y="40"/>
                  </a:cubicBezTo>
                  <a:cubicBezTo>
                    <a:pt x="47" y="29"/>
                    <a:pt x="58" y="25"/>
                    <a:pt x="78" y="25"/>
                  </a:cubicBezTo>
                  <a:cubicBezTo>
                    <a:pt x="78" y="25"/>
                    <a:pt x="120" y="25"/>
                    <a:pt x="120" y="25"/>
                  </a:cubicBezTo>
                  <a:cubicBezTo>
                    <a:pt x="120" y="0"/>
                    <a:pt x="120" y="0"/>
                    <a:pt x="120" y="0"/>
                  </a:cubicBezTo>
                  <a:cubicBezTo>
                    <a:pt x="65" y="0"/>
                    <a:pt x="65" y="0"/>
                    <a:pt x="65" y="0"/>
                  </a:cubicBezTo>
                  <a:cubicBezTo>
                    <a:pt x="53" y="0"/>
                    <a:pt x="45" y="1"/>
                    <a:pt x="37" y="4"/>
                  </a:cubicBezTo>
                  <a:cubicBezTo>
                    <a:pt x="4" y="18"/>
                    <a:pt x="0" y="55"/>
                    <a:pt x="0" y="69"/>
                  </a:cubicBezTo>
                  <a:lnTo>
                    <a:pt x="0" y="71"/>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sp>
        <p:nvSpPr>
          <p:cNvPr id="246" name="Google Shape;246;p32"/>
          <p:cNvSpPr txBox="1"/>
          <p:nvPr>
            <p:ph type="title"/>
          </p:nvPr>
        </p:nvSpPr>
        <p:spPr>
          <a:xfrm>
            <a:off x="0" y="0"/>
            <a:ext cx="8186400" cy="1141800"/>
          </a:xfrm>
          <a:prstGeom prst="rect">
            <a:avLst/>
          </a:prstGeom>
        </p:spPr>
        <p:txBody>
          <a:bodyPr anchorCtr="0" anchor="t" bIns="91425" lIns="504000" spcFirstLastPara="1" rIns="252000" wrap="square" tIns="504000">
            <a:noAutofit/>
          </a:bodyPr>
          <a:lstStyle>
            <a:lvl1pPr lvl="0">
              <a:spcBef>
                <a:spcPts val="0"/>
              </a:spcBef>
              <a:spcAft>
                <a:spcPts val="0"/>
              </a:spcAft>
              <a:buClr>
                <a:srgbClr val="002D62"/>
              </a:buClr>
              <a:buSzPts val="2500"/>
              <a:buFont typeface="Arial Black"/>
              <a:buNone/>
              <a:defRPr b="1" sz="2500">
                <a:solidFill>
                  <a:srgbClr val="002D62"/>
                </a:solidFill>
                <a:latin typeface="Arial Black"/>
                <a:ea typeface="Arial Black"/>
                <a:cs typeface="Arial Black"/>
                <a:sym typeface="Arial Black"/>
              </a:defRPr>
            </a:lvl1pPr>
            <a:lvl2pPr lvl="1">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2pPr>
            <a:lvl3pPr lvl="2">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3pPr>
            <a:lvl4pPr lvl="3">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4pPr>
            <a:lvl5pPr lvl="4">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5pPr>
            <a:lvl6pPr lvl="5">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6pPr>
            <a:lvl7pPr lvl="6">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7pPr>
            <a:lvl8pPr lvl="7">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8pPr>
            <a:lvl9pPr lvl="8">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9pPr>
          </a:lstStyle>
          <a:p/>
        </p:txBody>
      </p:sp>
      <p:sp>
        <p:nvSpPr>
          <p:cNvPr id="247" name="Google Shape;247;p32"/>
          <p:cNvSpPr txBox="1"/>
          <p:nvPr>
            <p:ph idx="1" type="body"/>
          </p:nvPr>
        </p:nvSpPr>
        <p:spPr>
          <a:xfrm>
            <a:off x="-8700" y="1410725"/>
            <a:ext cx="9144000" cy="2552700"/>
          </a:xfrm>
          <a:prstGeom prst="rect">
            <a:avLst/>
          </a:prstGeom>
        </p:spPr>
        <p:txBody>
          <a:bodyPr anchorCtr="0" anchor="t" bIns="91425" lIns="504000" spcFirstLastPara="1" rIns="504000" wrap="square" tIns="91425">
            <a:noAutofit/>
          </a:bodyPr>
          <a:lstStyle>
            <a:lvl1pPr indent="-228600" lvl="0" marL="457200">
              <a:spcBef>
                <a:spcPts val="0"/>
              </a:spcBef>
              <a:spcAft>
                <a:spcPts val="0"/>
              </a:spcAft>
              <a:buClr>
                <a:srgbClr val="002D62"/>
              </a:buClr>
              <a:buSzPts val="1400"/>
              <a:buNone/>
              <a:defRPr>
                <a:solidFill>
                  <a:srgbClr val="002D62"/>
                </a:solidFill>
              </a:defRPr>
            </a:lvl1pPr>
            <a:lvl2pPr indent="-228600" lvl="1" marL="914400">
              <a:spcBef>
                <a:spcPts val="0"/>
              </a:spcBef>
              <a:spcAft>
                <a:spcPts val="0"/>
              </a:spcAft>
              <a:buClr>
                <a:srgbClr val="002D62"/>
              </a:buClr>
              <a:buSzPts val="1400"/>
              <a:buNone/>
              <a:defRPr>
                <a:solidFill>
                  <a:srgbClr val="002D62"/>
                </a:solidFill>
              </a:defRPr>
            </a:lvl2pPr>
            <a:lvl3pPr indent="-228600" lvl="2" marL="1371600">
              <a:spcBef>
                <a:spcPts val="0"/>
              </a:spcBef>
              <a:spcAft>
                <a:spcPts val="0"/>
              </a:spcAft>
              <a:buClr>
                <a:srgbClr val="002D62"/>
              </a:buClr>
              <a:buSzPts val="1400"/>
              <a:buNone/>
              <a:defRPr>
                <a:solidFill>
                  <a:srgbClr val="002D62"/>
                </a:solidFill>
              </a:defRPr>
            </a:lvl3pPr>
            <a:lvl4pPr indent="-285750" lvl="3" marL="1828800">
              <a:spcBef>
                <a:spcPts val="0"/>
              </a:spcBef>
              <a:spcAft>
                <a:spcPts val="0"/>
              </a:spcAft>
              <a:buClr>
                <a:srgbClr val="002D62"/>
              </a:buClr>
              <a:buSzPts val="900"/>
              <a:buChar char="∙"/>
              <a:defRPr>
                <a:solidFill>
                  <a:srgbClr val="002D62"/>
                </a:solidFill>
              </a:defRPr>
            </a:lvl4pPr>
            <a:lvl5pPr indent="-228600" lvl="4" marL="2286000">
              <a:spcBef>
                <a:spcPts val="0"/>
              </a:spcBef>
              <a:spcAft>
                <a:spcPts val="0"/>
              </a:spcAft>
              <a:buClr>
                <a:srgbClr val="002D62"/>
              </a:buClr>
              <a:buSzPts val="1400"/>
              <a:buNone/>
              <a:defRPr>
                <a:solidFill>
                  <a:srgbClr val="002D62"/>
                </a:solidFill>
              </a:defRPr>
            </a:lvl5pPr>
            <a:lvl6pPr indent="-228600" lvl="5" marL="2743200">
              <a:spcBef>
                <a:spcPts val="0"/>
              </a:spcBef>
              <a:spcAft>
                <a:spcPts val="0"/>
              </a:spcAft>
              <a:buClr>
                <a:srgbClr val="002D62"/>
              </a:buClr>
              <a:buSzPts val="1400"/>
              <a:buNone/>
              <a:defRPr>
                <a:solidFill>
                  <a:srgbClr val="002D62"/>
                </a:solidFill>
              </a:defRPr>
            </a:lvl6pPr>
            <a:lvl7pPr indent="-228600" lvl="6" marL="3200400">
              <a:spcBef>
                <a:spcPts val="0"/>
              </a:spcBef>
              <a:spcAft>
                <a:spcPts val="0"/>
              </a:spcAft>
              <a:buClr>
                <a:srgbClr val="002D62"/>
              </a:buClr>
              <a:buSzPts val="1400"/>
              <a:buNone/>
              <a:defRPr>
                <a:solidFill>
                  <a:srgbClr val="002D62"/>
                </a:solidFill>
              </a:defRPr>
            </a:lvl7pPr>
            <a:lvl8pPr indent="-228600" lvl="7" marL="3657600">
              <a:spcBef>
                <a:spcPts val="0"/>
              </a:spcBef>
              <a:spcAft>
                <a:spcPts val="0"/>
              </a:spcAft>
              <a:buClr>
                <a:srgbClr val="002D62"/>
              </a:buClr>
              <a:buSzPts val="1400"/>
              <a:buNone/>
              <a:defRPr>
                <a:solidFill>
                  <a:srgbClr val="002D62"/>
                </a:solidFill>
              </a:defRPr>
            </a:lvl8pPr>
            <a:lvl9pPr indent="-228600" lvl="8" marL="4114800">
              <a:spcBef>
                <a:spcPts val="0"/>
              </a:spcBef>
              <a:spcAft>
                <a:spcPts val="0"/>
              </a:spcAft>
              <a:buClr>
                <a:srgbClr val="002D62"/>
              </a:buClr>
              <a:buSzPts val="1400"/>
              <a:buNone/>
              <a:defRPr>
                <a:solidFill>
                  <a:srgbClr val="002D62"/>
                </a:solidFill>
              </a:defRPr>
            </a:lvl9pPr>
          </a:lstStyle>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 Bleu marine - 3">
  <p:cSld name="TITLE_1_1_2_1_1_1_1_1_1">
    <p:bg>
      <p:bgPr>
        <a:solidFill>
          <a:schemeClr val="lt1"/>
        </a:solidFill>
      </p:bgPr>
    </p:bg>
    <p:spTree>
      <p:nvGrpSpPr>
        <p:cNvPr id="248" name="Shape 248"/>
        <p:cNvGrpSpPr/>
        <p:nvPr/>
      </p:nvGrpSpPr>
      <p:grpSpPr>
        <a:xfrm>
          <a:off x="0" y="0"/>
          <a:ext cx="0" cy="0"/>
          <a:chOff x="0" y="0"/>
          <a:chExt cx="0" cy="0"/>
        </a:xfrm>
      </p:grpSpPr>
      <p:sp>
        <p:nvSpPr>
          <p:cNvPr id="249" name="Google Shape;249;p33"/>
          <p:cNvSpPr/>
          <p:nvPr/>
        </p:nvSpPr>
        <p:spPr>
          <a:xfrm rot="2189352">
            <a:off x="1698576" y="205661"/>
            <a:ext cx="4198855" cy="5156668"/>
          </a:xfrm>
          <a:custGeom>
            <a:rect b="b" l="l" r="r" t="t"/>
            <a:pathLst>
              <a:path extrusionOk="0" h="6852564" w="5579751">
                <a:moveTo>
                  <a:pt x="2498" y="865038"/>
                </a:moveTo>
                <a:lnTo>
                  <a:pt x="1175738" y="0"/>
                </a:lnTo>
                <a:lnTo>
                  <a:pt x="1169291" y="56235"/>
                </a:lnTo>
                <a:cubicBezTo>
                  <a:pt x="1009242" y="1835772"/>
                  <a:pt x="1853072" y="3633852"/>
                  <a:pt x="3489036" y="4611605"/>
                </a:cubicBezTo>
                <a:cubicBezTo>
                  <a:pt x="4125023" y="4991715"/>
                  <a:pt x="4814215" y="5206349"/>
                  <a:pt x="5506916" y="5268668"/>
                </a:cubicBezTo>
                <a:lnTo>
                  <a:pt x="5579751" y="5273445"/>
                </a:lnTo>
                <a:lnTo>
                  <a:pt x="3438013" y="6852564"/>
                </a:lnTo>
                <a:lnTo>
                  <a:pt x="3291136" y="6769746"/>
                </a:lnTo>
                <a:cubicBezTo>
                  <a:pt x="1189160" y="5513471"/>
                  <a:pt x="16682" y="3295059"/>
                  <a:pt x="0" y="1013116"/>
                </a:cubicBezTo>
                <a:close/>
              </a:path>
            </a:pathLst>
          </a:custGeom>
          <a:gradFill>
            <a:gsLst>
              <a:gs pos="0">
                <a:schemeClr val="lt1"/>
              </a:gs>
              <a:gs pos="100000">
                <a:srgbClr val="002D62"/>
              </a:gs>
            </a:gsLst>
            <a:lin ang="3001153" scaled="0"/>
          </a:gra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250" name="Google Shape;250;p33"/>
          <p:cNvSpPr txBox="1"/>
          <p:nvPr/>
        </p:nvSpPr>
        <p:spPr>
          <a:xfrm>
            <a:off x="8626827" y="4754925"/>
            <a:ext cx="517200" cy="2739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fld id="{00000000-1234-1234-1234-123412341234}" type="slidenum">
              <a:rPr b="1" lang="en-GB" sz="800">
                <a:solidFill>
                  <a:srgbClr val="002D62"/>
                </a:solidFill>
              </a:rPr>
              <a:t>‹#›</a:t>
            </a:fld>
            <a:endParaRPr b="1" sz="800">
              <a:solidFill>
                <a:srgbClr val="002D62"/>
              </a:solidFill>
            </a:endParaRPr>
          </a:p>
        </p:txBody>
      </p:sp>
      <p:grpSp>
        <p:nvGrpSpPr>
          <p:cNvPr id="251" name="Google Shape;251;p33"/>
          <p:cNvGrpSpPr/>
          <p:nvPr/>
        </p:nvGrpSpPr>
        <p:grpSpPr>
          <a:xfrm>
            <a:off x="7940154" y="4801506"/>
            <a:ext cx="686661" cy="174005"/>
            <a:chOff x="5486400" y="2551113"/>
            <a:chExt cx="2949575" cy="722312"/>
          </a:xfrm>
        </p:grpSpPr>
        <p:sp>
          <p:nvSpPr>
            <p:cNvPr id="252" name="Google Shape;252;p33"/>
            <p:cNvSpPr/>
            <p:nvPr/>
          </p:nvSpPr>
          <p:spPr>
            <a:xfrm>
              <a:off x="5486400" y="2551113"/>
              <a:ext cx="723900" cy="722312"/>
            </a:xfrm>
            <a:custGeom>
              <a:rect b="b" l="l" r="r" t="t"/>
              <a:pathLst>
                <a:path extrusionOk="0" h="278" w="278">
                  <a:moveTo>
                    <a:pt x="278" y="139"/>
                  </a:moveTo>
                  <a:cubicBezTo>
                    <a:pt x="278" y="216"/>
                    <a:pt x="216" y="278"/>
                    <a:pt x="139" y="278"/>
                  </a:cubicBezTo>
                  <a:cubicBezTo>
                    <a:pt x="62" y="278"/>
                    <a:pt x="0" y="216"/>
                    <a:pt x="0" y="139"/>
                  </a:cubicBezTo>
                  <a:cubicBezTo>
                    <a:pt x="0" y="62"/>
                    <a:pt x="62" y="0"/>
                    <a:pt x="139" y="0"/>
                  </a:cubicBezTo>
                  <a:cubicBezTo>
                    <a:pt x="216" y="0"/>
                    <a:pt x="278" y="62"/>
                    <a:pt x="278" y="139"/>
                  </a:cubicBezTo>
                  <a:close/>
                  <a:moveTo>
                    <a:pt x="169" y="152"/>
                  </a:moveTo>
                  <a:cubicBezTo>
                    <a:pt x="174" y="173"/>
                    <a:pt x="157" y="199"/>
                    <a:pt x="139" y="218"/>
                  </a:cubicBezTo>
                  <a:cubicBezTo>
                    <a:pt x="194" y="218"/>
                    <a:pt x="238" y="174"/>
                    <a:pt x="238" y="120"/>
                  </a:cubicBezTo>
                  <a:cubicBezTo>
                    <a:pt x="238" y="65"/>
                    <a:pt x="193" y="21"/>
                    <a:pt x="139" y="21"/>
                  </a:cubicBezTo>
                  <a:cubicBezTo>
                    <a:pt x="84" y="21"/>
                    <a:pt x="40" y="65"/>
                    <a:pt x="40" y="120"/>
                  </a:cubicBezTo>
                  <a:cubicBezTo>
                    <a:pt x="40" y="174"/>
                    <a:pt x="84" y="218"/>
                    <a:pt x="138" y="218"/>
                  </a:cubicBezTo>
                  <a:cubicBezTo>
                    <a:pt x="121" y="199"/>
                    <a:pt x="104" y="173"/>
                    <a:pt x="108" y="152"/>
                  </a:cubicBezTo>
                  <a:cubicBezTo>
                    <a:pt x="112" y="130"/>
                    <a:pt x="128" y="123"/>
                    <a:pt x="139" y="123"/>
                  </a:cubicBezTo>
                  <a:cubicBezTo>
                    <a:pt x="149" y="123"/>
                    <a:pt x="166" y="130"/>
                    <a:pt x="169" y="152"/>
                  </a:cubicBez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53" name="Google Shape;253;p33"/>
            <p:cNvSpPr/>
            <p:nvPr/>
          </p:nvSpPr>
          <p:spPr>
            <a:xfrm>
              <a:off x="7126288" y="2743200"/>
              <a:ext cx="396875" cy="385762"/>
            </a:xfrm>
            <a:custGeom>
              <a:rect b="b" l="l" r="r" t="t"/>
              <a:pathLst>
                <a:path extrusionOk="0" h="148" w="152">
                  <a:moveTo>
                    <a:pt x="78" y="148"/>
                  </a:moveTo>
                  <a:cubicBezTo>
                    <a:pt x="57" y="148"/>
                    <a:pt x="37" y="143"/>
                    <a:pt x="25" y="134"/>
                  </a:cubicBezTo>
                  <a:cubicBezTo>
                    <a:pt x="9" y="123"/>
                    <a:pt x="0" y="102"/>
                    <a:pt x="0" y="75"/>
                  </a:cubicBezTo>
                  <a:cubicBezTo>
                    <a:pt x="0" y="24"/>
                    <a:pt x="25" y="0"/>
                    <a:pt x="76" y="0"/>
                  </a:cubicBezTo>
                  <a:cubicBezTo>
                    <a:pt x="127" y="0"/>
                    <a:pt x="152" y="24"/>
                    <a:pt x="152" y="76"/>
                  </a:cubicBezTo>
                  <a:cubicBezTo>
                    <a:pt x="152" y="123"/>
                    <a:pt x="127" y="148"/>
                    <a:pt x="78" y="148"/>
                  </a:cubicBezTo>
                  <a:close/>
                  <a:moveTo>
                    <a:pt x="76" y="24"/>
                  </a:moveTo>
                  <a:cubicBezTo>
                    <a:pt x="48" y="24"/>
                    <a:pt x="36" y="39"/>
                    <a:pt x="36" y="74"/>
                  </a:cubicBezTo>
                  <a:cubicBezTo>
                    <a:pt x="36" y="108"/>
                    <a:pt x="49" y="124"/>
                    <a:pt x="76" y="124"/>
                  </a:cubicBezTo>
                  <a:cubicBezTo>
                    <a:pt x="104" y="124"/>
                    <a:pt x="116" y="108"/>
                    <a:pt x="116" y="73"/>
                  </a:cubicBezTo>
                  <a:cubicBezTo>
                    <a:pt x="116" y="40"/>
                    <a:pt x="103" y="24"/>
                    <a:pt x="76" y="24"/>
                  </a:cubicBez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54" name="Google Shape;254;p33"/>
            <p:cNvSpPr/>
            <p:nvPr/>
          </p:nvSpPr>
          <p:spPr>
            <a:xfrm>
              <a:off x="7588250" y="2755900"/>
              <a:ext cx="260350" cy="361950"/>
            </a:xfrm>
            <a:custGeom>
              <a:rect b="b" l="l" r="r" t="t"/>
              <a:pathLst>
                <a:path extrusionOk="0" h="139" w="100">
                  <a:moveTo>
                    <a:pt x="72" y="115"/>
                  </a:moveTo>
                  <a:cubicBezTo>
                    <a:pt x="52" y="115"/>
                    <a:pt x="45" y="113"/>
                    <a:pt x="40" y="109"/>
                  </a:cubicBezTo>
                  <a:cubicBezTo>
                    <a:pt x="35" y="104"/>
                    <a:pt x="33" y="101"/>
                    <a:pt x="33" y="87"/>
                  </a:cubicBezTo>
                  <a:cubicBezTo>
                    <a:pt x="33" y="14"/>
                    <a:pt x="33" y="14"/>
                    <a:pt x="33" y="14"/>
                  </a:cubicBezTo>
                  <a:cubicBezTo>
                    <a:pt x="33" y="6"/>
                    <a:pt x="26" y="0"/>
                    <a:pt x="19" y="0"/>
                  </a:cubicBezTo>
                  <a:cubicBezTo>
                    <a:pt x="0" y="0"/>
                    <a:pt x="0" y="0"/>
                    <a:pt x="0" y="0"/>
                  </a:cubicBezTo>
                  <a:cubicBezTo>
                    <a:pt x="0" y="78"/>
                    <a:pt x="0" y="78"/>
                    <a:pt x="0" y="78"/>
                  </a:cubicBezTo>
                  <a:cubicBezTo>
                    <a:pt x="0" y="103"/>
                    <a:pt x="2" y="114"/>
                    <a:pt x="11" y="123"/>
                  </a:cubicBezTo>
                  <a:cubicBezTo>
                    <a:pt x="20" y="134"/>
                    <a:pt x="34" y="139"/>
                    <a:pt x="56" y="139"/>
                  </a:cubicBezTo>
                  <a:cubicBezTo>
                    <a:pt x="100" y="139"/>
                    <a:pt x="100" y="139"/>
                    <a:pt x="100" y="139"/>
                  </a:cubicBezTo>
                  <a:cubicBezTo>
                    <a:pt x="100" y="115"/>
                    <a:pt x="100" y="115"/>
                    <a:pt x="100" y="115"/>
                  </a:cubicBezTo>
                  <a:lnTo>
                    <a:pt x="72" y="115"/>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55" name="Google Shape;255;p33"/>
            <p:cNvSpPr/>
            <p:nvPr/>
          </p:nvSpPr>
          <p:spPr>
            <a:xfrm>
              <a:off x="8029575" y="2755900"/>
              <a:ext cx="406400" cy="361950"/>
            </a:xfrm>
            <a:custGeom>
              <a:rect b="b" l="l" r="r" t="t"/>
              <a:pathLst>
                <a:path extrusionOk="0" h="139" w="156">
                  <a:moveTo>
                    <a:pt x="96" y="0"/>
                  </a:moveTo>
                  <a:cubicBezTo>
                    <a:pt x="74" y="0"/>
                    <a:pt x="74" y="0"/>
                    <a:pt x="74" y="0"/>
                  </a:cubicBezTo>
                  <a:cubicBezTo>
                    <a:pt x="65" y="0"/>
                    <a:pt x="58" y="5"/>
                    <a:pt x="55" y="12"/>
                  </a:cubicBezTo>
                  <a:cubicBezTo>
                    <a:pt x="0" y="139"/>
                    <a:pt x="0" y="139"/>
                    <a:pt x="0" y="139"/>
                  </a:cubicBezTo>
                  <a:cubicBezTo>
                    <a:pt x="22" y="139"/>
                    <a:pt x="22" y="139"/>
                    <a:pt x="22" y="139"/>
                  </a:cubicBezTo>
                  <a:cubicBezTo>
                    <a:pt x="31" y="139"/>
                    <a:pt x="38" y="134"/>
                    <a:pt x="41" y="127"/>
                  </a:cubicBezTo>
                  <a:cubicBezTo>
                    <a:pt x="50" y="107"/>
                    <a:pt x="50" y="107"/>
                    <a:pt x="50" y="107"/>
                  </a:cubicBezTo>
                  <a:cubicBezTo>
                    <a:pt x="106" y="107"/>
                    <a:pt x="106" y="107"/>
                    <a:pt x="106" y="107"/>
                  </a:cubicBezTo>
                  <a:cubicBezTo>
                    <a:pt x="115" y="127"/>
                    <a:pt x="115" y="127"/>
                    <a:pt x="115" y="127"/>
                  </a:cubicBezTo>
                  <a:cubicBezTo>
                    <a:pt x="118" y="134"/>
                    <a:pt x="125" y="139"/>
                    <a:pt x="134" y="139"/>
                  </a:cubicBezTo>
                  <a:cubicBezTo>
                    <a:pt x="156" y="139"/>
                    <a:pt x="156" y="139"/>
                    <a:pt x="156" y="139"/>
                  </a:cubicBezTo>
                  <a:lnTo>
                    <a:pt x="96" y="0"/>
                  </a:lnTo>
                  <a:close/>
                  <a:moveTo>
                    <a:pt x="57" y="82"/>
                  </a:moveTo>
                  <a:cubicBezTo>
                    <a:pt x="78" y="34"/>
                    <a:pt x="78" y="34"/>
                    <a:pt x="78" y="34"/>
                  </a:cubicBezTo>
                  <a:cubicBezTo>
                    <a:pt x="99" y="82"/>
                    <a:pt x="99" y="82"/>
                    <a:pt x="99" y="82"/>
                  </a:cubicBezTo>
                  <a:lnTo>
                    <a:pt x="57" y="82"/>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56" name="Google Shape;256;p33"/>
            <p:cNvSpPr/>
            <p:nvPr/>
          </p:nvSpPr>
          <p:spPr>
            <a:xfrm>
              <a:off x="7902575" y="2755900"/>
              <a:ext cx="84137" cy="361950"/>
            </a:xfrm>
            <a:custGeom>
              <a:rect b="b" l="l" r="r" t="t"/>
              <a:pathLst>
                <a:path extrusionOk="0" h="139" w="32">
                  <a:moveTo>
                    <a:pt x="14" y="0"/>
                  </a:moveTo>
                  <a:cubicBezTo>
                    <a:pt x="6" y="0"/>
                    <a:pt x="0" y="6"/>
                    <a:pt x="0" y="14"/>
                  </a:cubicBezTo>
                  <a:cubicBezTo>
                    <a:pt x="0" y="139"/>
                    <a:pt x="0" y="139"/>
                    <a:pt x="0" y="139"/>
                  </a:cubicBezTo>
                  <a:cubicBezTo>
                    <a:pt x="18" y="139"/>
                    <a:pt x="18" y="139"/>
                    <a:pt x="18" y="139"/>
                  </a:cubicBezTo>
                  <a:cubicBezTo>
                    <a:pt x="25" y="139"/>
                    <a:pt x="32" y="133"/>
                    <a:pt x="32" y="126"/>
                  </a:cubicBezTo>
                  <a:cubicBezTo>
                    <a:pt x="32" y="0"/>
                    <a:pt x="32" y="0"/>
                    <a:pt x="32" y="0"/>
                  </a:cubicBezTo>
                  <a:lnTo>
                    <a:pt x="14" y="0"/>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57" name="Google Shape;257;p33"/>
            <p:cNvSpPr/>
            <p:nvPr/>
          </p:nvSpPr>
          <p:spPr>
            <a:xfrm>
              <a:off x="6324600" y="2755900"/>
              <a:ext cx="406400" cy="361950"/>
            </a:xfrm>
            <a:custGeom>
              <a:rect b="b" l="l" r="r" t="t"/>
              <a:pathLst>
                <a:path extrusionOk="0" h="139" w="156">
                  <a:moveTo>
                    <a:pt x="132" y="0"/>
                  </a:moveTo>
                  <a:cubicBezTo>
                    <a:pt x="123" y="0"/>
                    <a:pt x="116" y="5"/>
                    <a:pt x="113" y="12"/>
                  </a:cubicBezTo>
                  <a:cubicBezTo>
                    <a:pt x="78" y="98"/>
                    <a:pt x="78" y="98"/>
                    <a:pt x="78" y="98"/>
                  </a:cubicBezTo>
                  <a:cubicBezTo>
                    <a:pt x="42" y="13"/>
                    <a:pt x="42" y="13"/>
                    <a:pt x="42" y="13"/>
                  </a:cubicBezTo>
                  <a:cubicBezTo>
                    <a:pt x="39" y="5"/>
                    <a:pt x="31" y="0"/>
                    <a:pt x="23" y="0"/>
                  </a:cubicBezTo>
                  <a:cubicBezTo>
                    <a:pt x="0" y="0"/>
                    <a:pt x="0" y="0"/>
                    <a:pt x="0" y="0"/>
                  </a:cubicBezTo>
                  <a:cubicBezTo>
                    <a:pt x="62" y="139"/>
                    <a:pt x="62" y="139"/>
                    <a:pt x="62" y="139"/>
                  </a:cubicBezTo>
                  <a:cubicBezTo>
                    <a:pt x="80" y="139"/>
                    <a:pt x="80" y="139"/>
                    <a:pt x="80" y="139"/>
                  </a:cubicBezTo>
                  <a:cubicBezTo>
                    <a:pt x="88" y="139"/>
                    <a:pt x="95" y="134"/>
                    <a:pt x="99" y="128"/>
                  </a:cubicBezTo>
                  <a:cubicBezTo>
                    <a:pt x="156" y="0"/>
                    <a:pt x="156" y="0"/>
                    <a:pt x="156" y="0"/>
                  </a:cubicBezTo>
                  <a:lnTo>
                    <a:pt x="132" y="0"/>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58" name="Google Shape;258;p33"/>
            <p:cNvSpPr/>
            <p:nvPr/>
          </p:nvSpPr>
          <p:spPr>
            <a:xfrm>
              <a:off x="6751638" y="2755900"/>
              <a:ext cx="312737" cy="361950"/>
            </a:xfrm>
            <a:custGeom>
              <a:rect b="b" l="l" r="r" t="t"/>
              <a:pathLst>
                <a:path extrusionOk="0" h="139" w="120">
                  <a:moveTo>
                    <a:pt x="0" y="71"/>
                  </a:moveTo>
                  <a:cubicBezTo>
                    <a:pt x="0" y="85"/>
                    <a:pt x="4" y="121"/>
                    <a:pt x="37" y="135"/>
                  </a:cubicBezTo>
                  <a:cubicBezTo>
                    <a:pt x="45" y="138"/>
                    <a:pt x="53" y="139"/>
                    <a:pt x="65" y="139"/>
                  </a:cubicBezTo>
                  <a:cubicBezTo>
                    <a:pt x="120" y="139"/>
                    <a:pt x="120" y="139"/>
                    <a:pt x="120" y="139"/>
                  </a:cubicBezTo>
                  <a:cubicBezTo>
                    <a:pt x="120" y="115"/>
                    <a:pt x="120" y="115"/>
                    <a:pt x="120" y="115"/>
                  </a:cubicBezTo>
                  <a:cubicBezTo>
                    <a:pt x="120" y="115"/>
                    <a:pt x="78" y="115"/>
                    <a:pt x="78" y="115"/>
                  </a:cubicBezTo>
                  <a:cubicBezTo>
                    <a:pt x="58" y="114"/>
                    <a:pt x="47" y="110"/>
                    <a:pt x="41" y="99"/>
                  </a:cubicBezTo>
                  <a:cubicBezTo>
                    <a:pt x="39" y="95"/>
                    <a:pt x="38" y="89"/>
                    <a:pt x="37" y="83"/>
                  </a:cubicBezTo>
                  <a:cubicBezTo>
                    <a:pt x="37" y="82"/>
                    <a:pt x="37" y="82"/>
                    <a:pt x="37" y="82"/>
                  </a:cubicBezTo>
                  <a:cubicBezTo>
                    <a:pt x="117" y="82"/>
                    <a:pt x="117" y="82"/>
                    <a:pt x="117" y="82"/>
                  </a:cubicBezTo>
                  <a:cubicBezTo>
                    <a:pt x="117" y="58"/>
                    <a:pt x="117" y="58"/>
                    <a:pt x="117" y="58"/>
                  </a:cubicBezTo>
                  <a:cubicBezTo>
                    <a:pt x="37" y="58"/>
                    <a:pt x="37" y="58"/>
                    <a:pt x="37" y="58"/>
                  </a:cubicBezTo>
                  <a:cubicBezTo>
                    <a:pt x="37" y="57"/>
                    <a:pt x="37" y="57"/>
                    <a:pt x="37" y="57"/>
                  </a:cubicBezTo>
                  <a:cubicBezTo>
                    <a:pt x="38" y="50"/>
                    <a:pt x="39" y="45"/>
                    <a:pt x="41" y="40"/>
                  </a:cubicBezTo>
                  <a:cubicBezTo>
                    <a:pt x="47" y="29"/>
                    <a:pt x="58" y="25"/>
                    <a:pt x="78" y="25"/>
                  </a:cubicBezTo>
                  <a:cubicBezTo>
                    <a:pt x="78" y="25"/>
                    <a:pt x="120" y="25"/>
                    <a:pt x="120" y="25"/>
                  </a:cubicBezTo>
                  <a:cubicBezTo>
                    <a:pt x="120" y="0"/>
                    <a:pt x="120" y="0"/>
                    <a:pt x="120" y="0"/>
                  </a:cubicBezTo>
                  <a:cubicBezTo>
                    <a:pt x="65" y="0"/>
                    <a:pt x="65" y="0"/>
                    <a:pt x="65" y="0"/>
                  </a:cubicBezTo>
                  <a:cubicBezTo>
                    <a:pt x="53" y="0"/>
                    <a:pt x="45" y="1"/>
                    <a:pt x="37" y="4"/>
                  </a:cubicBezTo>
                  <a:cubicBezTo>
                    <a:pt x="4" y="18"/>
                    <a:pt x="0" y="55"/>
                    <a:pt x="0" y="69"/>
                  </a:cubicBezTo>
                  <a:lnTo>
                    <a:pt x="0" y="71"/>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sp>
        <p:nvSpPr>
          <p:cNvPr id="259" name="Google Shape;259;p33"/>
          <p:cNvSpPr txBox="1"/>
          <p:nvPr>
            <p:ph type="title"/>
          </p:nvPr>
        </p:nvSpPr>
        <p:spPr>
          <a:xfrm>
            <a:off x="0" y="0"/>
            <a:ext cx="8186400" cy="1141800"/>
          </a:xfrm>
          <a:prstGeom prst="rect">
            <a:avLst/>
          </a:prstGeom>
        </p:spPr>
        <p:txBody>
          <a:bodyPr anchorCtr="0" anchor="t" bIns="91425" lIns="504000" spcFirstLastPara="1" rIns="252000" wrap="square" tIns="504000">
            <a:noAutofit/>
          </a:bodyPr>
          <a:lstStyle>
            <a:lvl1pPr lvl="0">
              <a:spcBef>
                <a:spcPts val="0"/>
              </a:spcBef>
              <a:spcAft>
                <a:spcPts val="0"/>
              </a:spcAft>
              <a:buClr>
                <a:srgbClr val="002D62"/>
              </a:buClr>
              <a:buSzPts val="2500"/>
              <a:buFont typeface="Arial Black"/>
              <a:buNone/>
              <a:defRPr b="1" sz="2500">
                <a:solidFill>
                  <a:srgbClr val="002D62"/>
                </a:solidFill>
                <a:latin typeface="Arial Black"/>
                <a:ea typeface="Arial Black"/>
                <a:cs typeface="Arial Black"/>
                <a:sym typeface="Arial Black"/>
              </a:defRPr>
            </a:lvl1pPr>
            <a:lvl2pPr lvl="1">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2pPr>
            <a:lvl3pPr lvl="2">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3pPr>
            <a:lvl4pPr lvl="3">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4pPr>
            <a:lvl5pPr lvl="4">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5pPr>
            <a:lvl6pPr lvl="5">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6pPr>
            <a:lvl7pPr lvl="6">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7pPr>
            <a:lvl8pPr lvl="7">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8pPr>
            <a:lvl9pPr lvl="8">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9pPr>
          </a:lstStyle>
          <a:p/>
        </p:txBody>
      </p:sp>
      <p:sp>
        <p:nvSpPr>
          <p:cNvPr id="260" name="Google Shape;260;p33"/>
          <p:cNvSpPr txBox="1"/>
          <p:nvPr>
            <p:ph idx="1" type="body"/>
          </p:nvPr>
        </p:nvSpPr>
        <p:spPr>
          <a:xfrm>
            <a:off x="-8700" y="1410725"/>
            <a:ext cx="9144000" cy="2552700"/>
          </a:xfrm>
          <a:prstGeom prst="rect">
            <a:avLst/>
          </a:prstGeom>
        </p:spPr>
        <p:txBody>
          <a:bodyPr anchorCtr="0" anchor="t" bIns="91425" lIns="504000" spcFirstLastPara="1" rIns="504000" wrap="square" tIns="91425">
            <a:noAutofit/>
          </a:bodyPr>
          <a:lstStyle>
            <a:lvl1pPr indent="-228600" lvl="0" marL="457200">
              <a:spcBef>
                <a:spcPts val="0"/>
              </a:spcBef>
              <a:spcAft>
                <a:spcPts val="0"/>
              </a:spcAft>
              <a:buClr>
                <a:srgbClr val="002D62"/>
              </a:buClr>
              <a:buSzPts val="1400"/>
              <a:buNone/>
              <a:defRPr>
                <a:solidFill>
                  <a:srgbClr val="002D62"/>
                </a:solidFill>
              </a:defRPr>
            </a:lvl1pPr>
            <a:lvl2pPr indent="-228600" lvl="1" marL="914400">
              <a:spcBef>
                <a:spcPts val="0"/>
              </a:spcBef>
              <a:spcAft>
                <a:spcPts val="0"/>
              </a:spcAft>
              <a:buClr>
                <a:srgbClr val="002D62"/>
              </a:buClr>
              <a:buSzPts val="1400"/>
              <a:buNone/>
              <a:defRPr>
                <a:solidFill>
                  <a:srgbClr val="002D62"/>
                </a:solidFill>
              </a:defRPr>
            </a:lvl2pPr>
            <a:lvl3pPr indent="-228600" lvl="2" marL="1371600">
              <a:spcBef>
                <a:spcPts val="0"/>
              </a:spcBef>
              <a:spcAft>
                <a:spcPts val="0"/>
              </a:spcAft>
              <a:buClr>
                <a:srgbClr val="002D62"/>
              </a:buClr>
              <a:buSzPts val="1400"/>
              <a:buNone/>
              <a:defRPr>
                <a:solidFill>
                  <a:srgbClr val="002D62"/>
                </a:solidFill>
              </a:defRPr>
            </a:lvl3pPr>
            <a:lvl4pPr indent="-285750" lvl="3" marL="1828800">
              <a:spcBef>
                <a:spcPts val="0"/>
              </a:spcBef>
              <a:spcAft>
                <a:spcPts val="0"/>
              </a:spcAft>
              <a:buClr>
                <a:srgbClr val="002D62"/>
              </a:buClr>
              <a:buSzPts val="900"/>
              <a:buChar char="∙"/>
              <a:defRPr>
                <a:solidFill>
                  <a:srgbClr val="002D62"/>
                </a:solidFill>
              </a:defRPr>
            </a:lvl4pPr>
            <a:lvl5pPr indent="-228600" lvl="4" marL="2286000">
              <a:spcBef>
                <a:spcPts val="0"/>
              </a:spcBef>
              <a:spcAft>
                <a:spcPts val="0"/>
              </a:spcAft>
              <a:buClr>
                <a:srgbClr val="002D62"/>
              </a:buClr>
              <a:buSzPts val="1400"/>
              <a:buNone/>
              <a:defRPr>
                <a:solidFill>
                  <a:srgbClr val="002D62"/>
                </a:solidFill>
              </a:defRPr>
            </a:lvl5pPr>
            <a:lvl6pPr indent="-228600" lvl="5" marL="2743200">
              <a:spcBef>
                <a:spcPts val="0"/>
              </a:spcBef>
              <a:spcAft>
                <a:spcPts val="0"/>
              </a:spcAft>
              <a:buClr>
                <a:srgbClr val="002D62"/>
              </a:buClr>
              <a:buSzPts val="1400"/>
              <a:buNone/>
              <a:defRPr>
                <a:solidFill>
                  <a:srgbClr val="002D62"/>
                </a:solidFill>
              </a:defRPr>
            </a:lvl6pPr>
            <a:lvl7pPr indent="-228600" lvl="6" marL="3200400">
              <a:spcBef>
                <a:spcPts val="0"/>
              </a:spcBef>
              <a:spcAft>
                <a:spcPts val="0"/>
              </a:spcAft>
              <a:buClr>
                <a:srgbClr val="002D62"/>
              </a:buClr>
              <a:buSzPts val="1400"/>
              <a:buNone/>
              <a:defRPr>
                <a:solidFill>
                  <a:srgbClr val="002D62"/>
                </a:solidFill>
              </a:defRPr>
            </a:lvl7pPr>
            <a:lvl8pPr indent="-228600" lvl="7" marL="3657600">
              <a:spcBef>
                <a:spcPts val="0"/>
              </a:spcBef>
              <a:spcAft>
                <a:spcPts val="0"/>
              </a:spcAft>
              <a:buClr>
                <a:srgbClr val="002D62"/>
              </a:buClr>
              <a:buSzPts val="1400"/>
              <a:buNone/>
              <a:defRPr>
                <a:solidFill>
                  <a:srgbClr val="002D62"/>
                </a:solidFill>
              </a:defRPr>
            </a:lvl8pPr>
            <a:lvl9pPr indent="-228600" lvl="8" marL="4114800">
              <a:spcBef>
                <a:spcPts val="0"/>
              </a:spcBef>
              <a:spcAft>
                <a:spcPts val="0"/>
              </a:spcAft>
              <a:buClr>
                <a:srgbClr val="002D62"/>
              </a:buClr>
              <a:buSzPts val="1400"/>
              <a:buNone/>
              <a:defRPr>
                <a:solidFill>
                  <a:srgbClr val="002D62"/>
                </a:solidFill>
              </a:defRPr>
            </a:lvl9pPr>
          </a:lstStyle>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 Bleu marine - 4">
  <p:cSld name="TITLE_1_1_1_1_1_3_1_1_1_1_1_1_1">
    <p:bg>
      <p:bgPr>
        <a:solidFill>
          <a:schemeClr val="lt1"/>
        </a:solidFill>
      </p:bgPr>
    </p:bg>
    <p:spTree>
      <p:nvGrpSpPr>
        <p:cNvPr id="261" name="Shape 261"/>
        <p:cNvGrpSpPr/>
        <p:nvPr/>
      </p:nvGrpSpPr>
      <p:grpSpPr>
        <a:xfrm>
          <a:off x="0" y="0"/>
          <a:ext cx="0" cy="0"/>
          <a:chOff x="0" y="0"/>
          <a:chExt cx="0" cy="0"/>
        </a:xfrm>
      </p:grpSpPr>
      <p:sp>
        <p:nvSpPr>
          <p:cNvPr id="262" name="Google Shape;262;p34"/>
          <p:cNvSpPr/>
          <p:nvPr/>
        </p:nvSpPr>
        <p:spPr>
          <a:xfrm rot="-7630455">
            <a:off x="-1009353" y="-167879"/>
            <a:ext cx="4611186" cy="5206454"/>
          </a:xfrm>
          <a:custGeom>
            <a:rect b="b" l="l" r="r" t="t"/>
            <a:pathLst>
              <a:path extrusionOk="0" h="6914184" w="6123666">
                <a:moveTo>
                  <a:pt x="6123666" y="4772774"/>
                </a:moveTo>
                <a:lnTo>
                  <a:pt x="4497404" y="6914184"/>
                </a:lnTo>
                <a:lnTo>
                  <a:pt x="4464082" y="6901566"/>
                </a:lnTo>
                <a:cubicBezTo>
                  <a:pt x="4120514" y="6761514"/>
                  <a:pt x="3783165" y="6593754"/>
                  <a:pt x="3454901" y="6397562"/>
                </a:cubicBezTo>
                <a:cubicBezTo>
                  <a:pt x="1594736" y="5285809"/>
                  <a:pt x="400461" y="3484784"/>
                  <a:pt x="3313" y="1515625"/>
                </a:cubicBezTo>
                <a:lnTo>
                  <a:pt x="0" y="1496902"/>
                </a:lnTo>
                <a:lnTo>
                  <a:pt x="1136799" y="0"/>
                </a:lnTo>
                <a:lnTo>
                  <a:pt x="1142405" y="70434"/>
                </a:lnTo>
                <a:cubicBezTo>
                  <a:pt x="1307415" y="1660386"/>
                  <a:pt x="2193858" y="3155336"/>
                  <a:pt x="3671243" y="4038313"/>
                </a:cubicBezTo>
                <a:cubicBezTo>
                  <a:pt x="4366495" y="4453844"/>
                  <a:pt x="5119910" y="4688479"/>
                  <a:pt x="5877161" y="4756605"/>
                </a:cubicBezTo>
                <a:close/>
              </a:path>
            </a:pathLst>
          </a:custGeom>
          <a:gradFill>
            <a:gsLst>
              <a:gs pos="0">
                <a:srgbClr val="002D62"/>
              </a:gs>
              <a:gs pos="100000">
                <a:schemeClr val="lt1"/>
              </a:gs>
            </a:gsLst>
            <a:lin ang="3001153" scaled="0"/>
          </a:gra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263" name="Google Shape;263;p34"/>
          <p:cNvSpPr txBox="1"/>
          <p:nvPr/>
        </p:nvSpPr>
        <p:spPr>
          <a:xfrm>
            <a:off x="8626827" y="4754925"/>
            <a:ext cx="517200" cy="2739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fld id="{00000000-1234-1234-1234-123412341234}" type="slidenum">
              <a:rPr b="1" lang="en-GB" sz="800">
                <a:solidFill>
                  <a:srgbClr val="002D62"/>
                </a:solidFill>
              </a:rPr>
              <a:t>‹#›</a:t>
            </a:fld>
            <a:endParaRPr b="1" sz="800">
              <a:solidFill>
                <a:srgbClr val="002D62"/>
              </a:solidFill>
            </a:endParaRPr>
          </a:p>
        </p:txBody>
      </p:sp>
      <p:grpSp>
        <p:nvGrpSpPr>
          <p:cNvPr id="264" name="Google Shape;264;p34"/>
          <p:cNvGrpSpPr/>
          <p:nvPr/>
        </p:nvGrpSpPr>
        <p:grpSpPr>
          <a:xfrm>
            <a:off x="7940154" y="4801506"/>
            <a:ext cx="686661" cy="174005"/>
            <a:chOff x="5486400" y="2551113"/>
            <a:chExt cx="2949575" cy="722312"/>
          </a:xfrm>
        </p:grpSpPr>
        <p:sp>
          <p:nvSpPr>
            <p:cNvPr id="265" name="Google Shape;265;p34"/>
            <p:cNvSpPr/>
            <p:nvPr/>
          </p:nvSpPr>
          <p:spPr>
            <a:xfrm>
              <a:off x="5486400" y="2551113"/>
              <a:ext cx="723900" cy="722312"/>
            </a:xfrm>
            <a:custGeom>
              <a:rect b="b" l="l" r="r" t="t"/>
              <a:pathLst>
                <a:path extrusionOk="0" h="278" w="278">
                  <a:moveTo>
                    <a:pt x="278" y="139"/>
                  </a:moveTo>
                  <a:cubicBezTo>
                    <a:pt x="278" y="216"/>
                    <a:pt x="216" y="278"/>
                    <a:pt x="139" y="278"/>
                  </a:cubicBezTo>
                  <a:cubicBezTo>
                    <a:pt x="62" y="278"/>
                    <a:pt x="0" y="216"/>
                    <a:pt x="0" y="139"/>
                  </a:cubicBezTo>
                  <a:cubicBezTo>
                    <a:pt x="0" y="62"/>
                    <a:pt x="62" y="0"/>
                    <a:pt x="139" y="0"/>
                  </a:cubicBezTo>
                  <a:cubicBezTo>
                    <a:pt x="216" y="0"/>
                    <a:pt x="278" y="62"/>
                    <a:pt x="278" y="139"/>
                  </a:cubicBezTo>
                  <a:close/>
                  <a:moveTo>
                    <a:pt x="169" y="152"/>
                  </a:moveTo>
                  <a:cubicBezTo>
                    <a:pt x="174" y="173"/>
                    <a:pt x="157" y="199"/>
                    <a:pt x="139" y="218"/>
                  </a:cubicBezTo>
                  <a:cubicBezTo>
                    <a:pt x="194" y="218"/>
                    <a:pt x="238" y="174"/>
                    <a:pt x="238" y="120"/>
                  </a:cubicBezTo>
                  <a:cubicBezTo>
                    <a:pt x="238" y="65"/>
                    <a:pt x="193" y="21"/>
                    <a:pt x="139" y="21"/>
                  </a:cubicBezTo>
                  <a:cubicBezTo>
                    <a:pt x="84" y="21"/>
                    <a:pt x="40" y="65"/>
                    <a:pt x="40" y="120"/>
                  </a:cubicBezTo>
                  <a:cubicBezTo>
                    <a:pt x="40" y="174"/>
                    <a:pt x="84" y="218"/>
                    <a:pt x="138" y="218"/>
                  </a:cubicBezTo>
                  <a:cubicBezTo>
                    <a:pt x="121" y="199"/>
                    <a:pt x="104" y="173"/>
                    <a:pt x="108" y="152"/>
                  </a:cubicBezTo>
                  <a:cubicBezTo>
                    <a:pt x="112" y="130"/>
                    <a:pt x="128" y="123"/>
                    <a:pt x="139" y="123"/>
                  </a:cubicBezTo>
                  <a:cubicBezTo>
                    <a:pt x="149" y="123"/>
                    <a:pt x="166" y="130"/>
                    <a:pt x="169" y="152"/>
                  </a:cubicBez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66" name="Google Shape;266;p34"/>
            <p:cNvSpPr/>
            <p:nvPr/>
          </p:nvSpPr>
          <p:spPr>
            <a:xfrm>
              <a:off x="7126288" y="2743200"/>
              <a:ext cx="396875" cy="385762"/>
            </a:xfrm>
            <a:custGeom>
              <a:rect b="b" l="l" r="r" t="t"/>
              <a:pathLst>
                <a:path extrusionOk="0" h="148" w="152">
                  <a:moveTo>
                    <a:pt x="78" y="148"/>
                  </a:moveTo>
                  <a:cubicBezTo>
                    <a:pt x="57" y="148"/>
                    <a:pt x="37" y="143"/>
                    <a:pt x="25" y="134"/>
                  </a:cubicBezTo>
                  <a:cubicBezTo>
                    <a:pt x="9" y="123"/>
                    <a:pt x="0" y="102"/>
                    <a:pt x="0" y="75"/>
                  </a:cubicBezTo>
                  <a:cubicBezTo>
                    <a:pt x="0" y="24"/>
                    <a:pt x="25" y="0"/>
                    <a:pt x="76" y="0"/>
                  </a:cubicBezTo>
                  <a:cubicBezTo>
                    <a:pt x="127" y="0"/>
                    <a:pt x="152" y="24"/>
                    <a:pt x="152" y="76"/>
                  </a:cubicBezTo>
                  <a:cubicBezTo>
                    <a:pt x="152" y="123"/>
                    <a:pt x="127" y="148"/>
                    <a:pt x="78" y="148"/>
                  </a:cubicBezTo>
                  <a:close/>
                  <a:moveTo>
                    <a:pt x="76" y="24"/>
                  </a:moveTo>
                  <a:cubicBezTo>
                    <a:pt x="48" y="24"/>
                    <a:pt x="36" y="39"/>
                    <a:pt x="36" y="74"/>
                  </a:cubicBezTo>
                  <a:cubicBezTo>
                    <a:pt x="36" y="108"/>
                    <a:pt x="49" y="124"/>
                    <a:pt x="76" y="124"/>
                  </a:cubicBezTo>
                  <a:cubicBezTo>
                    <a:pt x="104" y="124"/>
                    <a:pt x="116" y="108"/>
                    <a:pt x="116" y="73"/>
                  </a:cubicBezTo>
                  <a:cubicBezTo>
                    <a:pt x="116" y="40"/>
                    <a:pt x="103" y="24"/>
                    <a:pt x="76" y="24"/>
                  </a:cubicBez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67" name="Google Shape;267;p34"/>
            <p:cNvSpPr/>
            <p:nvPr/>
          </p:nvSpPr>
          <p:spPr>
            <a:xfrm>
              <a:off x="7588250" y="2755900"/>
              <a:ext cx="260350" cy="361950"/>
            </a:xfrm>
            <a:custGeom>
              <a:rect b="b" l="l" r="r" t="t"/>
              <a:pathLst>
                <a:path extrusionOk="0" h="139" w="100">
                  <a:moveTo>
                    <a:pt x="72" y="115"/>
                  </a:moveTo>
                  <a:cubicBezTo>
                    <a:pt x="52" y="115"/>
                    <a:pt x="45" y="113"/>
                    <a:pt x="40" y="109"/>
                  </a:cubicBezTo>
                  <a:cubicBezTo>
                    <a:pt x="35" y="104"/>
                    <a:pt x="33" y="101"/>
                    <a:pt x="33" y="87"/>
                  </a:cubicBezTo>
                  <a:cubicBezTo>
                    <a:pt x="33" y="14"/>
                    <a:pt x="33" y="14"/>
                    <a:pt x="33" y="14"/>
                  </a:cubicBezTo>
                  <a:cubicBezTo>
                    <a:pt x="33" y="6"/>
                    <a:pt x="26" y="0"/>
                    <a:pt x="19" y="0"/>
                  </a:cubicBezTo>
                  <a:cubicBezTo>
                    <a:pt x="0" y="0"/>
                    <a:pt x="0" y="0"/>
                    <a:pt x="0" y="0"/>
                  </a:cubicBezTo>
                  <a:cubicBezTo>
                    <a:pt x="0" y="78"/>
                    <a:pt x="0" y="78"/>
                    <a:pt x="0" y="78"/>
                  </a:cubicBezTo>
                  <a:cubicBezTo>
                    <a:pt x="0" y="103"/>
                    <a:pt x="2" y="114"/>
                    <a:pt x="11" y="123"/>
                  </a:cubicBezTo>
                  <a:cubicBezTo>
                    <a:pt x="20" y="134"/>
                    <a:pt x="34" y="139"/>
                    <a:pt x="56" y="139"/>
                  </a:cubicBezTo>
                  <a:cubicBezTo>
                    <a:pt x="100" y="139"/>
                    <a:pt x="100" y="139"/>
                    <a:pt x="100" y="139"/>
                  </a:cubicBezTo>
                  <a:cubicBezTo>
                    <a:pt x="100" y="115"/>
                    <a:pt x="100" y="115"/>
                    <a:pt x="100" y="115"/>
                  </a:cubicBezTo>
                  <a:lnTo>
                    <a:pt x="72" y="115"/>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68" name="Google Shape;268;p34"/>
            <p:cNvSpPr/>
            <p:nvPr/>
          </p:nvSpPr>
          <p:spPr>
            <a:xfrm>
              <a:off x="8029575" y="2755900"/>
              <a:ext cx="406400" cy="361950"/>
            </a:xfrm>
            <a:custGeom>
              <a:rect b="b" l="l" r="r" t="t"/>
              <a:pathLst>
                <a:path extrusionOk="0" h="139" w="156">
                  <a:moveTo>
                    <a:pt x="96" y="0"/>
                  </a:moveTo>
                  <a:cubicBezTo>
                    <a:pt x="74" y="0"/>
                    <a:pt x="74" y="0"/>
                    <a:pt x="74" y="0"/>
                  </a:cubicBezTo>
                  <a:cubicBezTo>
                    <a:pt x="65" y="0"/>
                    <a:pt x="58" y="5"/>
                    <a:pt x="55" y="12"/>
                  </a:cubicBezTo>
                  <a:cubicBezTo>
                    <a:pt x="0" y="139"/>
                    <a:pt x="0" y="139"/>
                    <a:pt x="0" y="139"/>
                  </a:cubicBezTo>
                  <a:cubicBezTo>
                    <a:pt x="22" y="139"/>
                    <a:pt x="22" y="139"/>
                    <a:pt x="22" y="139"/>
                  </a:cubicBezTo>
                  <a:cubicBezTo>
                    <a:pt x="31" y="139"/>
                    <a:pt x="38" y="134"/>
                    <a:pt x="41" y="127"/>
                  </a:cubicBezTo>
                  <a:cubicBezTo>
                    <a:pt x="50" y="107"/>
                    <a:pt x="50" y="107"/>
                    <a:pt x="50" y="107"/>
                  </a:cubicBezTo>
                  <a:cubicBezTo>
                    <a:pt x="106" y="107"/>
                    <a:pt x="106" y="107"/>
                    <a:pt x="106" y="107"/>
                  </a:cubicBezTo>
                  <a:cubicBezTo>
                    <a:pt x="115" y="127"/>
                    <a:pt x="115" y="127"/>
                    <a:pt x="115" y="127"/>
                  </a:cubicBezTo>
                  <a:cubicBezTo>
                    <a:pt x="118" y="134"/>
                    <a:pt x="125" y="139"/>
                    <a:pt x="134" y="139"/>
                  </a:cubicBezTo>
                  <a:cubicBezTo>
                    <a:pt x="156" y="139"/>
                    <a:pt x="156" y="139"/>
                    <a:pt x="156" y="139"/>
                  </a:cubicBezTo>
                  <a:lnTo>
                    <a:pt x="96" y="0"/>
                  </a:lnTo>
                  <a:close/>
                  <a:moveTo>
                    <a:pt x="57" y="82"/>
                  </a:moveTo>
                  <a:cubicBezTo>
                    <a:pt x="78" y="34"/>
                    <a:pt x="78" y="34"/>
                    <a:pt x="78" y="34"/>
                  </a:cubicBezTo>
                  <a:cubicBezTo>
                    <a:pt x="99" y="82"/>
                    <a:pt x="99" y="82"/>
                    <a:pt x="99" y="82"/>
                  </a:cubicBezTo>
                  <a:lnTo>
                    <a:pt x="57" y="82"/>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69" name="Google Shape;269;p34"/>
            <p:cNvSpPr/>
            <p:nvPr/>
          </p:nvSpPr>
          <p:spPr>
            <a:xfrm>
              <a:off x="7902575" y="2755900"/>
              <a:ext cx="84137" cy="361950"/>
            </a:xfrm>
            <a:custGeom>
              <a:rect b="b" l="l" r="r" t="t"/>
              <a:pathLst>
                <a:path extrusionOk="0" h="139" w="32">
                  <a:moveTo>
                    <a:pt x="14" y="0"/>
                  </a:moveTo>
                  <a:cubicBezTo>
                    <a:pt x="6" y="0"/>
                    <a:pt x="0" y="6"/>
                    <a:pt x="0" y="14"/>
                  </a:cubicBezTo>
                  <a:cubicBezTo>
                    <a:pt x="0" y="139"/>
                    <a:pt x="0" y="139"/>
                    <a:pt x="0" y="139"/>
                  </a:cubicBezTo>
                  <a:cubicBezTo>
                    <a:pt x="18" y="139"/>
                    <a:pt x="18" y="139"/>
                    <a:pt x="18" y="139"/>
                  </a:cubicBezTo>
                  <a:cubicBezTo>
                    <a:pt x="25" y="139"/>
                    <a:pt x="32" y="133"/>
                    <a:pt x="32" y="126"/>
                  </a:cubicBezTo>
                  <a:cubicBezTo>
                    <a:pt x="32" y="0"/>
                    <a:pt x="32" y="0"/>
                    <a:pt x="32" y="0"/>
                  </a:cubicBezTo>
                  <a:lnTo>
                    <a:pt x="14" y="0"/>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70" name="Google Shape;270;p34"/>
            <p:cNvSpPr/>
            <p:nvPr/>
          </p:nvSpPr>
          <p:spPr>
            <a:xfrm>
              <a:off x="6324600" y="2755900"/>
              <a:ext cx="406400" cy="361950"/>
            </a:xfrm>
            <a:custGeom>
              <a:rect b="b" l="l" r="r" t="t"/>
              <a:pathLst>
                <a:path extrusionOk="0" h="139" w="156">
                  <a:moveTo>
                    <a:pt x="132" y="0"/>
                  </a:moveTo>
                  <a:cubicBezTo>
                    <a:pt x="123" y="0"/>
                    <a:pt x="116" y="5"/>
                    <a:pt x="113" y="12"/>
                  </a:cubicBezTo>
                  <a:cubicBezTo>
                    <a:pt x="78" y="98"/>
                    <a:pt x="78" y="98"/>
                    <a:pt x="78" y="98"/>
                  </a:cubicBezTo>
                  <a:cubicBezTo>
                    <a:pt x="42" y="13"/>
                    <a:pt x="42" y="13"/>
                    <a:pt x="42" y="13"/>
                  </a:cubicBezTo>
                  <a:cubicBezTo>
                    <a:pt x="39" y="5"/>
                    <a:pt x="31" y="0"/>
                    <a:pt x="23" y="0"/>
                  </a:cubicBezTo>
                  <a:cubicBezTo>
                    <a:pt x="0" y="0"/>
                    <a:pt x="0" y="0"/>
                    <a:pt x="0" y="0"/>
                  </a:cubicBezTo>
                  <a:cubicBezTo>
                    <a:pt x="62" y="139"/>
                    <a:pt x="62" y="139"/>
                    <a:pt x="62" y="139"/>
                  </a:cubicBezTo>
                  <a:cubicBezTo>
                    <a:pt x="80" y="139"/>
                    <a:pt x="80" y="139"/>
                    <a:pt x="80" y="139"/>
                  </a:cubicBezTo>
                  <a:cubicBezTo>
                    <a:pt x="88" y="139"/>
                    <a:pt x="95" y="134"/>
                    <a:pt x="99" y="128"/>
                  </a:cubicBezTo>
                  <a:cubicBezTo>
                    <a:pt x="156" y="0"/>
                    <a:pt x="156" y="0"/>
                    <a:pt x="156" y="0"/>
                  </a:cubicBezTo>
                  <a:lnTo>
                    <a:pt x="132" y="0"/>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71" name="Google Shape;271;p34"/>
            <p:cNvSpPr/>
            <p:nvPr/>
          </p:nvSpPr>
          <p:spPr>
            <a:xfrm>
              <a:off x="6751638" y="2755900"/>
              <a:ext cx="312737" cy="361950"/>
            </a:xfrm>
            <a:custGeom>
              <a:rect b="b" l="l" r="r" t="t"/>
              <a:pathLst>
                <a:path extrusionOk="0" h="139" w="120">
                  <a:moveTo>
                    <a:pt x="0" y="71"/>
                  </a:moveTo>
                  <a:cubicBezTo>
                    <a:pt x="0" y="85"/>
                    <a:pt x="4" y="121"/>
                    <a:pt x="37" y="135"/>
                  </a:cubicBezTo>
                  <a:cubicBezTo>
                    <a:pt x="45" y="138"/>
                    <a:pt x="53" y="139"/>
                    <a:pt x="65" y="139"/>
                  </a:cubicBezTo>
                  <a:cubicBezTo>
                    <a:pt x="120" y="139"/>
                    <a:pt x="120" y="139"/>
                    <a:pt x="120" y="139"/>
                  </a:cubicBezTo>
                  <a:cubicBezTo>
                    <a:pt x="120" y="115"/>
                    <a:pt x="120" y="115"/>
                    <a:pt x="120" y="115"/>
                  </a:cubicBezTo>
                  <a:cubicBezTo>
                    <a:pt x="120" y="115"/>
                    <a:pt x="78" y="115"/>
                    <a:pt x="78" y="115"/>
                  </a:cubicBezTo>
                  <a:cubicBezTo>
                    <a:pt x="58" y="114"/>
                    <a:pt x="47" y="110"/>
                    <a:pt x="41" y="99"/>
                  </a:cubicBezTo>
                  <a:cubicBezTo>
                    <a:pt x="39" y="95"/>
                    <a:pt x="38" y="89"/>
                    <a:pt x="37" y="83"/>
                  </a:cubicBezTo>
                  <a:cubicBezTo>
                    <a:pt x="37" y="82"/>
                    <a:pt x="37" y="82"/>
                    <a:pt x="37" y="82"/>
                  </a:cubicBezTo>
                  <a:cubicBezTo>
                    <a:pt x="117" y="82"/>
                    <a:pt x="117" y="82"/>
                    <a:pt x="117" y="82"/>
                  </a:cubicBezTo>
                  <a:cubicBezTo>
                    <a:pt x="117" y="58"/>
                    <a:pt x="117" y="58"/>
                    <a:pt x="117" y="58"/>
                  </a:cubicBezTo>
                  <a:cubicBezTo>
                    <a:pt x="37" y="58"/>
                    <a:pt x="37" y="58"/>
                    <a:pt x="37" y="58"/>
                  </a:cubicBezTo>
                  <a:cubicBezTo>
                    <a:pt x="37" y="57"/>
                    <a:pt x="37" y="57"/>
                    <a:pt x="37" y="57"/>
                  </a:cubicBezTo>
                  <a:cubicBezTo>
                    <a:pt x="38" y="50"/>
                    <a:pt x="39" y="45"/>
                    <a:pt x="41" y="40"/>
                  </a:cubicBezTo>
                  <a:cubicBezTo>
                    <a:pt x="47" y="29"/>
                    <a:pt x="58" y="25"/>
                    <a:pt x="78" y="25"/>
                  </a:cubicBezTo>
                  <a:cubicBezTo>
                    <a:pt x="78" y="25"/>
                    <a:pt x="120" y="25"/>
                    <a:pt x="120" y="25"/>
                  </a:cubicBezTo>
                  <a:cubicBezTo>
                    <a:pt x="120" y="0"/>
                    <a:pt x="120" y="0"/>
                    <a:pt x="120" y="0"/>
                  </a:cubicBezTo>
                  <a:cubicBezTo>
                    <a:pt x="65" y="0"/>
                    <a:pt x="65" y="0"/>
                    <a:pt x="65" y="0"/>
                  </a:cubicBezTo>
                  <a:cubicBezTo>
                    <a:pt x="53" y="0"/>
                    <a:pt x="45" y="1"/>
                    <a:pt x="37" y="4"/>
                  </a:cubicBezTo>
                  <a:cubicBezTo>
                    <a:pt x="4" y="18"/>
                    <a:pt x="0" y="55"/>
                    <a:pt x="0" y="69"/>
                  </a:cubicBezTo>
                  <a:lnTo>
                    <a:pt x="0" y="71"/>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sp>
        <p:nvSpPr>
          <p:cNvPr id="272" name="Google Shape;272;p34"/>
          <p:cNvSpPr txBox="1"/>
          <p:nvPr>
            <p:ph type="title"/>
          </p:nvPr>
        </p:nvSpPr>
        <p:spPr>
          <a:xfrm>
            <a:off x="0" y="0"/>
            <a:ext cx="8186400" cy="1141800"/>
          </a:xfrm>
          <a:prstGeom prst="rect">
            <a:avLst/>
          </a:prstGeom>
        </p:spPr>
        <p:txBody>
          <a:bodyPr anchorCtr="0" anchor="t" bIns="91425" lIns="504000" spcFirstLastPara="1" rIns="252000" wrap="square" tIns="504000">
            <a:noAutofit/>
          </a:bodyPr>
          <a:lstStyle>
            <a:lvl1pPr lvl="0">
              <a:spcBef>
                <a:spcPts val="0"/>
              </a:spcBef>
              <a:spcAft>
                <a:spcPts val="0"/>
              </a:spcAft>
              <a:buClr>
                <a:srgbClr val="002D62"/>
              </a:buClr>
              <a:buSzPts val="2500"/>
              <a:buFont typeface="Arial Black"/>
              <a:buNone/>
              <a:defRPr b="1" sz="2500">
                <a:solidFill>
                  <a:srgbClr val="002D62"/>
                </a:solidFill>
                <a:latin typeface="Arial Black"/>
                <a:ea typeface="Arial Black"/>
                <a:cs typeface="Arial Black"/>
                <a:sym typeface="Arial Black"/>
              </a:defRPr>
            </a:lvl1pPr>
            <a:lvl2pPr lvl="1">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2pPr>
            <a:lvl3pPr lvl="2">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3pPr>
            <a:lvl4pPr lvl="3">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4pPr>
            <a:lvl5pPr lvl="4">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5pPr>
            <a:lvl6pPr lvl="5">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6pPr>
            <a:lvl7pPr lvl="6">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7pPr>
            <a:lvl8pPr lvl="7">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8pPr>
            <a:lvl9pPr lvl="8">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9pPr>
          </a:lstStyle>
          <a:p/>
        </p:txBody>
      </p:sp>
      <p:sp>
        <p:nvSpPr>
          <p:cNvPr id="273" name="Google Shape;273;p34"/>
          <p:cNvSpPr txBox="1"/>
          <p:nvPr>
            <p:ph idx="1" type="body"/>
          </p:nvPr>
        </p:nvSpPr>
        <p:spPr>
          <a:xfrm>
            <a:off x="-8700" y="1410725"/>
            <a:ext cx="9144000" cy="2552700"/>
          </a:xfrm>
          <a:prstGeom prst="rect">
            <a:avLst/>
          </a:prstGeom>
        </p:spPr>
        <p:txBody>
          <a:bodyPr anchorCtr="0" anchor="t" bIns="91425" lIns="504000" spcFirstLastPara="1" rIns="504000" wrap="square" tIns="91425">
            <a:noAutofit/>
          </a:bodyPr>
          <a:lstStyle>
            <a:lvl1pPr indent="-228600" lvl="0" marL="457200">
              <a:spcBef>
                <a:spcPts val="0"/>
              </a:spcBef>
              <a:spcAft>
                <a:spcPts val="0"/>
              </a:spcAft>
              <a:buClr>
                <a:srgbClr val="002D62"/>
              </a:buClr>
              <a:buSzPts val="1400"/>
              <a:buNone/>
              <a:defRPr>
                <a:solidFill>
                  <a:srgbClr val="002D62"/>
                </a:solidFill>
              </a:defRPr>
            </a:lvl1pPr>
            <a:lvl2pPr indent="-228600" lvl="1" marL="914400">
              <a:spcBef>
                <a:spcPts val="0"/>
              </a:spcBef>
              <a:spcAft>
                <a:spcPts val="0"/>
              </a:spcAft>
              <a:buClr>
                <a:srgbClr val="002D62"/>
              </a:buClr>
              <a:buSzPts val="1400"/>
              <a:buNone/>
              <a:defRPr>
                <a:solidFill>
                  <a:srgbClr val="002D62"/>
                </a:solidFill>
              </a:defRPr>
            </a:lvl2pPr>
            <a:lvl3pPr indent="-228600" lvl="2" marL="1371600">
              <a:spcBef>
                <a:spcPts val="0"/>
              </a:spcBef>
              <a:spcAft>
                <a:spcPts val="0"/>
              </a:spcAft>
              <a:buClr>
                <a:srgbClr val="002D62"/>
              </a:buClr>
              <a:buSzPts val="1400"/>
              <a:buNone/>
              <a:defRPr>
                <a:solidFill>
                  <a:srgbClr val="002D62"/>
                </a:solidFill>
              </a:defRPr>
            </a:lvl3pPr>
            <a:lvl4pPr indent="-285750" lvl="3" marL="1828800">
              <a:spcBef>
                <a:spcPts val="0"/>
              </a:spcBef>
              <a:spcAft>
                <a:spcPts val="0"/>
              </a:spcAft>
              <a:buClr>
                <a:srgbClr val="002D62"/>
              </a:buClr>
              <a:buSzPts val="900"/>
              <a:buChar char="∙"/>
              <a:defRPr>
                <a:solidFill>
                  <a:srgbClr val="002D62"/>
                </a:solidFill>
              </a:defRPr>
            </a:lvl4pPr>
            <a:lvl5pPr indent="-228600" lvl="4" marL="2286000">
              <a:spcBef>
                <a:spcPts val="0"/>
              </a:spcBef>
              <a:spcAft>
                <a:spcPts val="0"/>
              </a:spcAft>
              <a:buClr>
                <a:srgbClr val="002D62"/>
              </a:buClr>
              <a:buSzPts val="1400"/>
              <a:buNone/>
              <a:defRPr>
                <a:solidFill>
                  <a:srgbClr val="002D62"/>
                </a:solidFill>
              </a:defRPr>
            </a:lvl5pPr>
            <a:lvl6pPr indent="-228600" lvl="5" marL="2743200">
              <a:spcBef>
                <a:spcPts val="0"/>
              </a:spcBef>
              <a:spcAft>
                <a:spcPts val="0"/>
              </a:spcAft>
              <a:buClr>
                <a:srgbClr val="002D62"/>
              </a:buClr>
              <a:buSzPts val="1400"/>
              <a:buNone/>
              <a:defRPr>
                <a:solidFill>
                  <a:srgbClr val="002D62"/>
                </a:solidFill>
              </a:defRPr>
            </a:lvl6pPr>
            <a:lvl7pPr indent="-228600" lvl="6" marL="3200400">
              <a:spcBef>
                <a:spcPts val="0"/>
              </a:spcBef>
              <a:spcAft>
                <a:spcPts val="0"/>
              </a:spcAft>
              <a:buClr>
                <a:srgbClr val="002D62"/>
              </a:buClr>
              <a:buSzPts val="1400"/>
              <a:buNone/>
              <a:defRPr>
                <a:solidFill>
                  <a:srgbClr val="002D62"/>
                </a:solidFill>
              </a:defRPr>
            </a:lvl7pPr>
            <a:lvl8pPr indent="-228600" lvl="7" marL="3657600">
              <a:spcBef>
                <a:spcPts val="0"/>
              </a:spcBef>
              <a:spcAft>
                <a:spcPts val="0"/>
              </a:spcAft>
              <a:buClr>
                <a:srgbClr val="002D62"/>
              </a:buClr>
              <a:buSzPts val="1400"/>
              <a:buNone/>
              <a:defRPr>
                <a:solidFill>
                  <a:srgbClr val="002D62"/>
                </a:solidFill>
              </a:defRPr>
            </a:lvl8pPr>
            <a:lvl9pPr indent="-228600" lvl="8" marL="4114800">
              <a:spcBef>
                <a:spcPts val="0"/>
              </a:spcBef>
              <a:spcAft>
                <a:spcPts val="0"/>
              </a:spcAft>
              <a:buClr>
                <a:srgbClr val="002D62"/>
              </a:buClr>
              <a:buSzPts val="1400"/>
              <a:buNone/>
              <a:defRPr>
                <a:solidFill>
                  <a:srgbClr val="002D62"/>
                </a:solidFill>
              </a:defRPr>
            </a:lvl9pPr>
          </a:lstStyle>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 Bleu marine - 5">
  <p:cSld name="TITLE_1_1_1_1_1_2_2_1_1_2_1_1_1_1">
    <p:bg>
      <p:bgPr>
        <a:solidFill>
          <a:schemeClr val="lt1"/>
        </a:solidFill>
      </p:bgPr>
    </p:bg>
    <p:spTree>
      <p:nvGrpSpPr>
        <p:cNvPr id="274" name="Shape 274"/>
        <p:cNvGrpSpPr/>
        <p:nvPr/>
      </p:nvGrpSpPr>
      <p:grpSpPr>
        <a:xfrm>
          <a:off x="0" y="0"/>
          <a:ext cx="0" cy="0"/>
          <a:chOff x="0" y="0"/>
          <a:chExt cx="0" cy="0"/>
        </a:xfrm>
      </p:grpSpPr>
      <p:sp>
        <p:nvSpPr>
          <p:cNvPr id="275" name="Google Shape;275;p35"/>
          <p:cNvSpPr/>
          <p:nvPr/>
        </p:nvSpPr>
        <p:spPr>
          <a:xfrm rot="-7630455">
            <a:off x="-180327" y="-180004"/>
            <a:ext cx="4611186" cy="5206454"/>
          </a:xfrm>
          <a:custGeom>
            <a:rect b="b" l="l" r="r" t="t"/>
            <a:pathLst>
              <a:path extrusionOk="0" h="6914184" w="6123666">
                <a:moveTo>
                  <a:pt x="6123666" y="4772774"/>
                </a:moveTo>
                <a:lnTo>
                  <a:pt x="4497404" y="6914184"/>
                </a:lnTo>
                <a:lnTo>
                  <a:pt x="4464082" y="6901566"/>
                </a:lnTo>
                <a:cubicBezTo>
                  <a:pt x="4120514" y="6761514"/>
                  <a:pt x="3783165" y="6593754"/>
                  <a:pt x="3454901" y="6397562"/>
                </a:cubicBezTo>
                <a:cubicBezTo>
                  <a:pt x="1594736" y="5285809"/>
                  <a:pt x="400461" y="3484784"/>
                  <a:pt x="3313" y="1515625"/>
                </a:cubicBezTo>
                <a:lnTo>
                  <a:pt x="0" y="1496902"/>
                </a:lnTo>
                <a:lnTo>
                  <a:pt x="1136799" y="0"/>
                </a:lnTo>
                <a:lnTo>
                  <a:pt x="1142405" y="70434"/>
                </a:lnTo>
                <a:cubicBezTo>
                  <a:pt x="1307415" y="1660386"/>
                  <a:pt x="2193858" y="3155336"/>
                  <a:pt x="3671243" y="4038313"/>
                </a:cubicBezTo>
                <a:cubicBezTo>
                  <a:pt x="4366495" y="4453844"/>
                  <a:pt x="5119910" y="4688479"/>
                  <a:pt x="5877161" y="4756605"/>
                </a:cubicBezTo>
                <a:close/>
              </a:path>
            </a:pathLst>
          </a:custGeom>
          <a:gradFill>
            <a:gsLst>
              <a:gs pos="0">
                <a:srgbClr val="002D62"/>
              </a:gs>
              <a:gs pos="100000">
                <a:schemeClr val="lt1"/>
              </a:gs>
            </a:gsLst>
            <a:lin ang="3001153" scaled="0"/>
          </a:gra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276" name="Google Shape;276;p35"/>
          <p:cNvSpPr txBox="1"/>
          <p:nvPr/>
        </p:nvSpPr>
        <p:spPr>
          <a:xfrm>
            <a:off x="8626827" y="4754925"/>
            <a:ext cx="517200" cy="2739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fld id="{00000000-1234-1234-1234-123412341234}" type="slidenum">
              <a:rPr b="1" lang="en-GB" sz="800">
                <a:solidFill>
                  <a:srgbClr val="002D62"/>
                </a:solidFill>
              </a:rPr>
              <a:t>‹#›</a:t>
            </a:fld>
            <a:endParaRPr b="1" sz="800">
              <a:solidFill>
                <a:srgbClr val="002D62"/>
              </a:solidFill>
            </a:endParaRPr>
          </a:p>
        </p:txBody>
      </p:sp>
      <p:grpSp>
        <p:nvGrpSpPr>
          <p:cNvPr id="277" name="Google Shape;277;p35"/>
          <p:cNvGrpSpPr/>
          <p:nvPr/>
        </p:nvGrpSpPr>
        <p:grpSpPr>
          <a:xfrm>
            <a:off x="7940154" y="4801506"/>
            <a:ext cx="686661" cy="174005"/>
            <a:chOff x="5486400" y="2551113"/>
            <a:chExt cx="2949575" cy="722312"/>
          </a:xfrm>
        </p:grpSpPr>
        <p:sp>
          <p:nvSpPr>
            <p:cNvPr id="278" name="Google Shape;278;p35"/>
            <p:cNvSpPr/>
            <p:nvPr/>
          </p:nvSpPr>
          <p:spPr>
            <a:xfrm>
              <a:off x="5486400" y="2551113"/>
              <a:ext cx="723900" cy="722312"/>
            </a:xfrm>
            <a:custGeom>
              <a:rect b="b" l="l" r="r" t="t"/>
              <a:pathLst>
                <a:path extrusionOk="0" h="278" w="278">
                  <a:moveTo>
                    <a:pt x="278" y="139"/>
                  </a:moveTo>
                  <a:cubicBezTo>
                    <a:pt x="278" y="216"/>
                    <a:pt x="216" y="278"/>
                    <a:pt x="139" y="278"/>
                  </a:cubicBezTo>
                  <a:cubicBezTo>
                    <a:pt x="62" y="278"/>
                    <a:pt x="0" y="216"/>
                    <a:pt x="0" y="139"/>
                  </a:cubicBezTo>
                  <a:cubicBezTo>
                    <a:pt x="0" y="62"/>
                    <a:pt x="62" y="0"/>
                    <a:pt x="139" y="0"/>
                  </a:cubicBezTo>
                  <a:cubicBezTo>
                    <a:pt x="216" y="0"/>
                    <a:pt x="278" y="62"/>
                    <a:pt x="278" y="139"/>
                  </a:cubicBezTo>
                  <a:close/>
                  <a:moveTo>
                    <a:pt x="169" y="152"/>
                  </a:moveTo>
                  <a:cubicBezTo>
                    <a:pt x="174" y="173"/>
                    <a:pt x="157" y="199"/>
                    <a:pt x="139" y="218"/>
                  </a:cubicBezTo>
                  <a:cubicBezTo>
                    <a:pt x="194" y="218"/>
                    <a:pt x="238" y="174"/>
                    <a:pt x="238" y="120"/>
                  </a:cubicBezTo>
                  <a:cubicBezTo>
                    <a:pt x="238" y="65"/>
                    <a:pt x="193" y="21"/>
                    <a:pt x="139" y="21"/>
                  </a:cubicBezTo>
                  <a:cubicBezTo>
                    <a:pt x="84" y="21"/>
                    <a:pt x="40" y="65"/>
                    <a:pt x="40" y="120"/>
                  </a:cubicBezTo>
                  <a:cubicBezTo>
                    <a:pt x="40" y="174"/>
                    <a:pt x="84" y="218"/>
                    <a:pt x="138" y="218"/>
                  </a:cubicBezTo>
                  <a:cubicBezTo>
                    <a:pt x="121" y="199"/>
                    <a:pt x="104" y="173"/>
                    <a:pt x="108" y="152"/>
                  </a:cubicBezTo>
                  <a:cubicBezTo>
                    <a:pt x="112" y="130"/>
                    <a:pt x="128" y="123"/>
                    <a:pt x="139" y="123"/>
                  </a:cubicBezTo>
                  <a:cubicBezTo>
                    <a:pt x="149" y="123"/>
                    <a:pt x="166" y="130"/>
                    <a:pt x="169" y="152"/>
                  </a:cubicBez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79" name="Google Shape;279;p35"/>
            <p:cNvSpPr/>
            <p:nvPr/>
          </p:nvSpPr>
          <p:spPr>
            <a:xfrm>
              <a:off x="7126288" y="2743200"/>
              <a:ext cx="396875" cy="385762"/>
            </a:xfrm>
            <a:custGeom>
              <a:rect b="b" l="l" r="r" t="t"/>
              <a:pathLst>
                <a:path extrusionOk="0" h="148" w="152">
                  <a:moveTo>
                    <a:pt x="78" y="148"/>
                  </a:moveTo>
                  <a:cubicBezTo>
                    <a:pt x="57" y="148"/>
                    <a:pt x="37" y="143"/>
                    <a:pt x="25" y="134"/>
                  </a:cubicBezTo>
                  <a:cubicBezTo>
                    <a:pt x="9" y="123"/>
                    <a:pt x="0" y="102"/>
                    <a:pt x="0" y="75"/>
                  </a:cubicBezTo>
                  <a:cubicBezTo>
                    <a:pt x="0" y="24"/>
                    <a:pt x="25" y="0"/>
                    <a:pt x="76" y="0"/>
                  </a:cubicBezTo>
                  <a:cubicBezTo>
                    <a:pt x="127" y="0"/>
                    <a:pt x="152" y="24"/>
                    <a:pt x="152" y="76"/>
                  </a:cubicBezTo>
                  <a:cubicBezTo>
                    <a:pt x="152" y="123"/>
                    <a:pt x="127" y="148"/>
                    <a:pt x="78" y="148"/>
                  </a:cubicBezTo>
                  <a:close/>
                  <a:moveTo>
                    <a:pt x="76" y="24"/>
                  </a:moveTo>
                  <a:cubicBezTo>
                    <a:pt x="48" y="24"/>
                    <a:pt x="36" y="39"/>
                    <a:pt x="36" y="74"/>
                  </a:cubicBezTo>
                  <a:cubicBezTo>
                    <a:pt x="36" y="108"/>
                    <a:pt x="49" y="124"/>
                    <a:pt x="76" y="124"/>
                  </a:cubicBezTo>
                  <a:cubicBezTo>
                    <a:pt x="104" y="124"/>
                    <a:pt x="116" y="108"/>
                    <a:pt x="116" y="73"/>
                  </a:cubicBezTo>
                  <a:cubicBezTo>
                    <a:pt x="116" y="40"/>
                    <a:pt x="103" y="24"/>
                    <a:pt x="76" y="24"/>
                  </a:cubicBez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80" name="Google Shape;280;p35"/>
            <p:cNvSpPr/>
            <p:nvPr/>
          </p:nvSpPr>
          <p:spPr>
            <a:xfrm>
              <a:off x="7588250" y="2755900"/>
              <a:ext cx="260350" cy="361950"/>
            </a:xfrm>
            <a:custGeom>
              <a:rect b="b" l="l" r="r" t="t"/>
              <a:pathLst>
                <a:path extrusionOk="0" h="139" w="100">
                  <a:moveTo>
                    <a:pt x="72" y="115"/>
                  </a:moveTo>
                  <a:cubicBezTo>
                    <a:pt x="52" y="115"/>
                    <a:pt x="45" y="113"/>
                    <a:pt x="40" y="109"/>
                  </a:cubicBezTo>
                  <a:cubicBezTo>
                    <a:pt x="35" y="104"/>
                    <a:pt x="33" y="101"/>
                    <a:pt x="33" y="87"/>
                  </a:cubicBezTo>
                  <a:cubicBezTo>
                    <a:pt x="33" y="14"/>
                    <a:pt x="33" y="14"/>
                    <a:pt x="33" y="14"/>
                  </a:cubicBezTo>
                  <a:cubicBezTo>
                    <a:pt x="33" y="6"/>
                    <a:pt x="26" y="0"/>
                    <a:pt x="19" y="0"/>
                  </a:cubicBezTo>
                  <a:cubicBezTo>
                    <a:pt x="0" y="0"/>
                    <a:pt x="0" y="0"/>
                    <a:pt x="0" y="0"/>
                  </a:cubicBezTo>
                  <a:cubicBezTo>
                    <a:pt x="0" y="78"/>
                    <a:pt x="0" y="78"/>
                    <a:pt x="0" y="78"/>
                  </a:cubicBezTo>
                  <a:cubicBezTo>
                    <a:pt x="0" y="103"/>
                    <a:pt x="2" y="114"/>
                    <a:pt x="11" y="123"/>
                  </a:cubicBezTo>
                  <a:cubicBezTo>
                    <a:pt x="20" y="134"/>
                    <a:pt x="34" y="139"/>
                    <a:pt x="56" y="139"/>
                  </a:cubicBezTo>
                  <a:cubicBezTo>
                    <a:pt x="100" y="139"/>
                    <a:pt x="100" y="139"/>
                    <a:pt x="100" y="139"/>
                  </a:cubicBezTo>
                  <a:cubicBezTo>
                    <a:pt x="100" y="115"/>
                    <a:pt x="100" y="115"/>
                    <a:pt x="100" y="115"/>
                  </a:cubicBezTo>
                  <a:lnTo>
                    <a:pt x="72" y="115"/>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81" name="Google Shape;281;p35"/>
            <p:cNvSpPr/>
            <p:nvPr/>
          </p:nvSpPr>
          <p:spPr>
            <a:xfrm>
              <a:off x="8029575" y="2755900"/>
              <a:ext cx="406400" cy="361950"/>
            </a:xfrm>
            <a:custGeom>
              <a:rect b="b" l="l" r="r" t="t"/>
              <a:pathLst>
                <a:path extrusionOk="0" h="139" w="156">
                  <a:moveTo>
                    <a:pt x="96" y="0"/>
                  </a:moveTo>
                  <a:cubicBezTo>
                    <a:pt x="74" y="0"/>
                    <a:pt x="74" y="0"/>
                    <a:pt x="74" y="0"/>
                  </a:cubicBezTo>
                  <a:cubicBezTo>
                    <a:pt x="65" y="0"/>
                    <a:pt x="58" y="5"/>
                    <a:pt x="55" y="12"/>
                  </a:cubicBezTo>
                  <a:cubicBezTo>
                    <a:pt x="0" y="139"/>
                    <a:pt x="0" y="139"/>
                    <a:pt x="0" y="139"/>
                  </a:cubicBezTo>
                  <a:cubicBezTo>
                    <a:pt x="22" y="139"/>
                    <a:pt x="22" y="139"/>
                    <a:pt x="22" y="139"/>
                  </a:cubicBezTo>
                  <a:cubicBezTo>
                    <a:pt x="31" y="139"/>
                    <a:pt x="38" y="134"/>
                    <a:pt x="41" y="127"/>
                  </a:cubicBezTo>
                  <a:cubicBezTo>
                    <a:pt x="50" y="107"/>
                    <a:pt x="50" y="107"/>
                    <a:pt x="50" y="107"/>
                  </a:cubicBezTo>
                  <a:cubicBezTo>
                    <a:pt x="106" y="107"/>
                    <a:pt x="106" y="107"/>
                    <a:pt x="106" y="107"/>
                  </a:cubicBezTo>
                  <a:cubicBezTo>
                    <a:pt x="115" y="127"/>
                    <a:pt x="115" y="127"/>
                    <a:pt x="115" y="127"/>
                  </a:cubicBezTo>
                  <a:cubicBezTo>
                    <a:pt x="118" y="134"/>
                    <a:pt x="125" y="139"/>
                    <a:pt x="134" y="139"/>
                  </a:cubicBezTo>
                  <a:cubicBezTo>
                    <a:pt x="156" y="139"/>
                    <a:pt x="156" y="139"/>
                    <a:pt x="156" y="139"/>
                  </a:cubicBezTo>
                  <a:lnTo>
                    <a:pt x="96" y="0"/>
                  </a:lnTo>
                  <a:close/>
                  <a:moveTo>
                    <a:pt x="57" y="82"/>
                  </a:moveTo>
                  <a:cubicBezTo>
                    <a:pt x="78" y="34"/>
                    <a:pt x="78" y="34"/>
                    <a:pt x="78" y="34"/>
                  </a:cubicBezTo>
                  <a:cubicBezTo>
                    <a:pt x="99" y="82"/>
                    <a:pt x="99" y="82"/>
                    <a:pt x="99" y="82"/>
                  </a:cubicBezTo>
                  <a:lnTo>
                    <a:pt x="57" y="82"/>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82" name="Google Shape;282;p35"/>
            <p:cNvSpPr/>
            <p:nvPr/>
          </p:nvSpPr>
          <p:spPr>
            <a:xfrm>
              <a:off x="7902575" y="2755900"/>
              <a:ext cx="84137" cy="361950"/>
            </a:xfrm>
            <a:custGeom>
              <a:rect b="b" l="l" r="r" t="t"/>
              <a:pathLst>
                <a:path extrusionOk="0" h="139" w="32">
                  <a:moveTo>
                    <a:pt x="14" y="0"/>
                  </a:moveTo>
                  <a:cubicBezTo>
                    <a:pt x="6" y="0"/>
                    <a:pt x="0" y="6"/>
                    <a:pt x="0" y="14"/>
                  </a:cubicBezTo>
                  <a:cubicBezTo>
                    <a:pt x="0" y="139"/>
                    <a:pt x="0" y="139"/>
                    <a:pt x="0" y="139"/>
                  </a:cubicBezTo>
                  <a:cubicBezTo>
                    <a:pt x="18" y="139"/>
                    <a:pt x="18" y="139"/>
                    <a:pt x="18" y="139"/>
                  </a:cubicBezTo>
                  <a:cubicBezTo>
                    <a:pt x="25" y="139"/>
                    <a:pt x="32" y="133"/>
                    <a:pt x="32" y="126"/>
                  </a:cubicBezTo>
                  <a:cubicBezTo>
                    <a:pt x="32" y="0"/>
                    <a:pt x="32" y="0"/>
                    <a:pt x="32" y="0"/>
                  </a:cubicBezTo>
                  <a:lnTo>
                    <a:pt x="14" y="0"/>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83" name="Google Shape;283;p35"/>
            <p:cNvSpPr/>
            <p:nvPr/>
          </p:nvSpPr>
          <p:spPr>
            <a:xfrm>
              <a:off x="6324600" y="2755900"/>
              <a:ext cx="406400" cy="361950"/>
            </a:xfrm>
            <a:custGeom>
              <a:rect b="b" l="l" r="r" t="t"/>
              <a:pathLst>
                <a:path extrusionOk="0" h="139" w="156">
                  <a:moveTo>
                    <a:pt x="132" y="0"/>
                  </a:moveTo>
                  <a:cubicBezTo>
                    <a:pt x="123" y="0"/>
                    <a:pt x="116" y="5"/>
                    <a:pt x="113" y="12"/>
                  </a:cubicBezTo>
                  <a:cubicBezTo>
                    <a:pt x="78" y="98"/>
                    <a:pt x="78" y="98"/>
                    <a:pt x="78" y="98"/>
                  </a:cubicBezTo>
                  <a:cubicBezTo>
                    <a:pt x="42" y="13"/>
                    <a:pt x="42" y="13"/>
                    <a:pt x="42" y="13"/>
                  </a:cubicBezTo>
                  <a:cubicBezTo>
                    <a:pt x="39" y="5"/>
                    <a:pt x="31" y="0"/>
                    <a:pt x="23" y="0"/>
                  </a:cubicBezTo>
                  <a:cubicBezTo>
                    <a:pt x="0" y="0"/>
                    <a:pt x="0" y="0"/>
                    <a:pt x="0" y="0"/>
                  </a:cubicBezTo>
                  <a:cubicBezTo>
                    <a:pt x="62" y="139"/>
                    <a:pt x="62" y="139"/>
                    <a:pt x="62" y="139"/>
                  </a:cubicBezTo>
                  <a:cubicBezTo>
                    <a:pt x="80" y="139"/>
                    <a:pt x="80" y="139"/>
                    <a:pt x="80" y="139"/>
                  </a:cubicBezTo>
                  <a:cubicBezTo>
                    <a:pt x="88" y="139"/>
                    <a:pt x="95" y="134"/>
                    <a:pt x="99" y="128"/>
                  </a:cubicBezTo>
                  <a:cubicBezTo>
                    <a:pt x="156" y="0"/>
                    <a:pt x="156" y="0"/>
                    <a:pt x="156" y="0"/>
                  </a:cubicBezTo>
                  <a:lnTo>
                    <a:pt x="132" y="0"/>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84" name="Google Shape;284;p35"/>
            <p:cNvSpPr/>
            <p:nvPr/>
          </p:nvSpPr>
          <p:spPr>
            <a:xfrm>
              <a:off x="6751638" y="2755900"/>
              <a:ext cx="312737" cy="361950"/>
            </a:xfrm>
            <a:custGeom>
              <a:rect b="b" l="l" r="r" t="t"/>
              <a:pathLst>
                <a:path extrusionOk="0" h="139" w="120">
                  <a:moveTo>
                    <a:pt x="0" y="71"/>
                  </a:moveTo>
                  <a:cubicBezTo>
                    <a:pt x="0" y="85"/>
                    <a:pt x="4" y="121"/>
                    <a:pt x="37" y="135"/>
                  </a:cubicBezTo>
                  <a:cubicBezTo>
                    <a:pt x="45" y="138"/>
                    <a:pt x="53" y="139"/>
                    <a:pt x="65" y="139"/>
                  </a:cubicBezTo>
                  <a:cubicBezTo>
                    <a:pt x="120" y="139"/>
                    <a:pt x="120" y="139"/>
                    <a:pt x="120" y="139"/>
                  </a:cubicBezTo>
                  <a:cubicBezTo>
                    <a:pt x="120" y="115"/>
                    <a:pt x="120" y="115"/>
                    <a:pt x="120" y="115"/>
                  </a:cubicBezTo>
                  <a:cubicBezTo>
                    <a:pt x="120" y="115"/>
                    <a:pt x="78" y="115"/>
                    <a:pt x="78" y="115"/>
                  </a:cubicBezTo>
                  <a:cubicBezTo>
                    <a:pt x="58" y="114"/>
                    <a:pt x="47" y="110"/>
                    <a:pt x="41" y="99"/>
                  </a:cubicBezTo>
                  <a:cubicBezTo>
                    <a:pt x="39" y="95"/>
                    <a:pt x="38" y="89"/>
                    <a:pt x="37" y="83"/>
                  </a:cubicBezTo>
                  <a:cubicBezTo>
                    <a:pt x="37" y="82"/>
                    <a:pt x="37" y="82"/>
                    <a:pt x="37" y="82"/>
                  </a:cubicBezTo>
                  <a:cubicBezTo>
                    <a:pt x="117" y="82"/>
                    <a:pt x="117" y="82"/>
                    <a:pt x="117" y="82"/>
                  </a:cubicBezTo>
                  <a:cubicBezTo>
                    <a:pt x="117" y="58"/>
                    <a:pt x="117" y="58"/>
                    <a:pt x="117" y="58"/>
                  </a:cubicBezTo>
                  <a:cubicBezTo>
                    <a:pt x="37" y="58"/>
                    <a:pt x="37" y="58"/>
                    <a:pt x="37" y="58"/>
                  </a:cubicBezTo>
                  <a:cubicBezTo>
                    <a:pt x="37" y="57"/>
                    <a:pt x="37" y="57"/>
                    <a:pt x="37" y="57"/>
                  </a:cubicBezTo>
                  <a:cubicBezTo>
                    <a:pt x="38" y="50"/>
                    <a:pt x="39" y="45"/>
                    <a:pt x="41" y="40"/>
                  </a:cubicBezTo>
                  <a:cubicBezTo>
                    <a:pt x="47" y="29"/>
                    <a:pt x="58" y="25"/>
                    <a:pt x="78" y="25"/>
                  </a:cubicBezTo>
                  <a:cubicBezTo>
                    <a:pt x="78" y="25"/>
                    <a:pt x="120" y="25"/>
                    <a:pt x="120" y="25"/>
                  </a:cubicBezTo>
                  <a:cubicBezTo>
                    <a:pt x="120" y="0"/>
                    <a:pt x="120" y="0"/>
                    <a:pt x="120" y="0"/>
                  </a:cubicBezTo>
                  <a:cubicBezTo>
                    <a:pt x="65" y="0"/>
                    <a:pt x="65" y="0"/>
                    <a:pt x="65" y="0"/>
                  </a:cubicBezTo>
                  <a:cubicBezTo>
                    <a:pt x="53" y="0"/>
                    <a:pt x="45" y="1"/>
                    <a:pt x="37" y="4"/>
                  </a:cubicBezTo>
                  <a:cubicBezTo>
                    <a:pt x="4" y="18"/>
                    <a:pt x="0" y="55"/>
                    <a:pt x="0" y="69"/>
                  </a:cubicBezTo>
                  <a:lnTo>
                    <a:pt x="0" y="71"/>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sp>
        <p:nvSpPr>
          <p:cNvPr id="285" name="Google Shape;285;p35"/>
          <p:cNvSpPr txBox="1"/>
          <p:nvPr>
            <p:ph type="title"/>
          </p:nvPr>
        </p:nvSpPr>
        <p:spPr>
          <a:xfrm>
            <a:off x="0" y="0"/>
            <a:ext cx="8186400" cy="1141800"/>
          </a:xfrm>
          <a:prstGeom prst="rect">
            <a:avLst/>
          </a:prstGeom>
        </p:spPr>
        <p:txBody>
          <a:bodyPr anchorCtr="0" anchor="t" bIns="91425" lIns="504000" spcFirstLastPara="1" rIns="252000" wrap="square" tIns="504000">
            <a:noAutofit/>
          </a:bodyPr>
          <a:lstStyle>
            <a:lvl1pPr lvl="0">
              <a:spcBef>
                <a:spcPts val="0"/>
              </a:spcBef>
              <a:spcAft>
                <a:spcPts val="0"/>
              </a:spcAft>
              <a:buClr>
                <a:srgbClr val="002D62"/>
              </a:buClr>
              <a:buSzPts val="2500"/>
              <a:buFont typeface="Arial Black"/>
              <a:buNone/>
              <a:defRPr b="1" sz="2500">
                <a:solidFill>
                  <a:srgbClr val="002D62"/>
                </a:solidFill>
                <a:latin typeface="Arial Black"/>
                <a:ea typeface="Arial Black"/>
                <a:cs typeface="Arial Black"/>
                <a:sym typeface="Arial Black"/>
              </a:defRPr>
            </a:lvl1pPr>
            <a:lvl2pPr lvl="1">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2pPr>
            <a:lvl3pPr lvl="2">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3pPr>
            <a:lvl4pPr lvl="3">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4pPr>
            <a:lvl5pPr lvl="4">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5pPr>
            <a:lvl6pPr lvl="5">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6pPr>
            <a:lvl7pPr lvl="6">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7pPr>
            <a:lvl8pPr lvl="7">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8pPr>
            <a:lvl9pPr lvl="8">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9pPr>
          </a:lstStyle>
          <a:p/>
        </p:txBody>
      </p:sp>
      <p:sp>
        <p:nvSpPr>
          <p:cNvPr id="286" name="Google Shape;286;p35"/>
          <p:cNvSpPr txBox="1"/>
          <p:nvPr>
            <p:ph idx="1" type="body"/>
          </p:nvPr>
        </p:nvSpPr>
        <p:spPr>
          <a:xfrm>
            <a:off x="-8700" y="1410725"/>
            <a:ext cx="9144000" cy="2552700"/>
          </a:xfrm>
          <a:prstGeom prst="rect">
            <a:avLst/>
          </a:prstGeom>
        </p:spPr>
        <p:txBody>
          <a:bodyPr anchorCtr="0" anchor="t" bIns="91425" lIns="504000" spcFirstLastPara="1" rIns="504000" wrap="square" tIns="91425">
            <a:noAutofit/>
          </a:bodyPr>
          <a:lstStyle>
            <a:lvl1pPr indent="-228600" lvl="0" marL="457200">
              <a:spcBef>
                <a:spcPts val="0"/>
              </a:spcBef>
              <a:spcAft>
                <a:spcPts val="0"/>
              </a:spcAft>
              <a:buClr>
                <a:srgbClr val="002D62"/>
              </a:buClr>
              <a:buSzPts val="1400"/>
              <a:buNone/>
              <a:defRPr>
                <a:solidFill>
                  <a:srgbClr val="002D62"/>
                </a:solidFill>
              </a:defRPr>
            </a:lvl1pPr>
            <a:lvl2pPr indent="-228600" lvl="1" marL="914400">
              <a:spcBef>
                <a:spcPts val="0"/>
              </a:spcBef>
              <a:spcAft>
                <a:spcPts val="0"/>
              </a:spcAft>
              <a:buClr>
                <a:srgbClr val="002D62"/>
              </a:buClr>
              <a:buSzPts val="1400"/>
              <a:buNone/>
              <a:defRPr>
                <a:solidFill>
                  <a:srgbClr val="002D62"/>
                </a:solidFill>
              </a:defRPr>
            </a:lvl2pPr>
            <a:lvl3pPr indent="-228600" lvl="2" marL="1371600">
              <a:spcBef>
                <a:spcPts val="0"/>
              </a:spcBef>
              <a:spcAft>
                <a:spcPts val="0"/>
              </a:spcAft>
              <a:buClr>
                <a:srgbClr val="002D62"/>
              </a:buClr>
              <a:buSzPts val="1400"/>
              <a:buNone/>
              <a:defRPr>
                <a:solidFill>
                  <a:srgbClr val="002D62"/>
                </a:solidFill>
              </a:defRPr>
            </a:lvl3pPr>
            <a:lvl4pPr indent="-285750" lvl="3" marL="1828800">
              <a:spcBef>
                <a:spcPts val="0"/>
              </a:spcBef>
              <a:spcAft>
                <a:spcPts val="0"/>
              </a:spcAft>
              <a:buClr>
                <a:srgbClr val="002D62"/>
              </a:buClr>
              <a:buSzPts val="900"/>
              <a:buChar char="∙"/>
              <a:defRPr>
                <a:solidFill>
                  <a:srgbClr val="002D62"/>
                </a:solidFill>
              </a:defRPr>
            </a:lvl4pPr>
            <a:lvl5pPr indent="-228600" lvl="4" marL="2286000">
              <a:spcBef>
                <a:spcPts val="0"/>
              </a:spcBef>
              <a:spcAft>
                <a:spcPts val="0"/>
              </a:spcAft>
              <a:buClr>
                <a:srgbClr val="002D62"/>
              </a:buClr>
              <a:buSzPts val="1400"/>
              <a:buNone/>
              <a:defRPr>
                <a:solidFill>
                  <a:srgbClr val="002D62"/>
                </a:solidFill>
              </a:defRPr>
            </a:lvl5pPr>
            <a:lvl6pPr indent="-228600" lvl="5" marL="2743200">
              <a:spcBef>
                <a:spcPts val="0"/>
              </a:spcBef>
              <a:spcAft>
                <a:spcPts val="0"/>
              </a:spcAft>
              <a:buClr>
                <a:srgbClr val="002D62"/>
              </a:buClr>
              <a:buSzPts val="1400"/>
              <a:buNone/>
              <a:defRPr>
                <a:solidFill>
                  <a:srgbClr val="002D62"/>
                </a:solidFill>
              </a:defRPr>
            </a:lvl6pPr>
            <a:lvl7pPr indent="-228600" lvl="6" marL="3200400">
              <a:spcBef>
                <a:spcPts val="0"/>
              </a:spcBef>
              <a:spcAft>
                <a:spcPts val="0"/>
              </a:spcAft>
              <a:buClr>
                <a:srgbClr val="002D62"/>
              </a:buClr>
              <a:buSzPts val="1400"/>
              <a:buNone/>
              <a:defRPr>
                <a:solidFill>
                  <a:srgbClr val="002D62"/>
                </a:solidFill>
              </a:defRPr>
            </a:lvl7pPr>
            <a:lvl8pPr indent="-228600" lvl="7" marL="3657600">
              <a:spcBef>
                <a:spcPts val="0"/>
              </a:spcBef>
              <a:spcAft>
                <a:spcPts val="0"/>
              </a:spcAft>
              <a:buClr>
                <a:srgbClr val="002D62"/>
              </a:buClr>
              <a:buSzPts val="1400"/>
              <a:buNone/>
              <a:defRPr>
                <a:solidFill>
                  <a:srgbClr val="002D62"/>
                </a:solidFill>
              </a:defRPr>
            </a:lvl8pPr>
            <a:lvl9pPr indent="-228600" lvl="8" marL="4114800">
              <a:spcBef>
                <a:spcPts val="0"/>
              </a:spcBef>
              <a:spcAft>
                <a:spcPts val="0"/>
              </a:spcAft>
              <a:buClr>
                <a:srgbClr val="002D62"/>
              </a:buClr>
              <a:buSzPts val="1400"/>
              <a:buNone/>
              <a:defRPr>
                <a:solidFill>
                  <a:srgbClr val="002D62"/>
                </a:solidFill>
              </a:defRPr>
            </a:lvl9pPr>
          </a:lstStyle>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 Bleu marine - 6">
  <p:cSld name="TITLE_1_1_1_1_2_1_1_1_1_1_1_1_1">
    <p:bg>
      <p:bgPr>
        <a:solidFill>
          <a:schemeClr val="lt1"/>
        </a:solidFill>
      </p:bgPr>
    </p:bg>
    <p:spTree>
      <p:nvGrpSpPr>
        <p:cNvPr id="287" name="Shape 287"/>
        <p:cNvGrpSpPr/>
        <p:nvPr/>
      </p:nvGrpSpPr>
      <p:grpSpPr>
        <a:xfrm>
          <a:off x="0" y="0"/>
          <a:ext cx="0" cy="0"/>
          <a:chOff x="0" y="0"/>
          <a:chExt cx="0" cy="0"/>
        </a:xfrm>
      </p:grpSpPr>
      <p:sp>
        <p:nvSpPr>
          <p:cNvPr id="288" name="Google Shape;288;p36"/>
          <p:cNvSpPr/>
          <p:nvPr/>
        </p:nvSpPr>
        <p:spPr>
          <a:xfrm rot="-5148349">
            <a:off x="2382454" y="1002595"/>
            <a:ext cx="5318781" cy="3141359"/>
          </a:xfrm>
          <a:custGeom>
            <a:rect b="b" l="l" r="r" t="t"/>
            <a:pathLst>
              <a:path extrusionOk="0" h="4191157" w="7072716">
                <a:moveTo>
                  <a:pt x="6831290" y="0"/>
                </a:moveTo>
                <a:lnTo>
                  <a:pt x="7072716" y="3358574"/>
                </a:lnTo>
                <a:lnTo>
                  <a:pt x="6921436" y="3443247"/>
                </a:lnTo>
                <a:cubicBezTo>
                  <a:pt x="5001034" y="4457942"/>
                  <a:pt x="2612859" y="4475149"/>
                  <a:pt x="612222" y="3279442"/>
                </a:cubicBezTo>
                <a:cubicBezTo>
                  <a:pt x="516953" y="3222504"/>
                  <a:pt x="423691" y="3163489"/>
                  <a:pt x="332458" y="3102489"/>
                </a:cubicBezTo>
                <a:lnTo>
                  <a:pt x="170390" y="2988105"/>
                </a:lnTo>
                <a:lnTo>
                  <a:pt x="0" y="617754"/>
                </a:lnTo>
                <a:lnTo>
                  <a:pt x="57656" y="673164"/>
                </a:lnTo>
                <a:cubicBezTo>
                  <a:pt x="281787" y="878040"/>
                  <a:pt x="529783" y="1063501"/>
                  <a:pt x="800581" y="1225347"/>
                </a:cubicBezTo>
                <a:cubicBezTo>
                  <a:pt x="2818333" y="2431296"/>
                  <a:pt x="5398745" y="1887255"/>
                  <a:pt x="6790014" y="57216"/>
                </a:cubicBezTo>
                <a:close/>
              </a:path>
            </a:pathLst>
          </a:custGeom>
          <a:gradFill>
            <a:gsLst>
              <a:gs pos="0">
                <a:srgbClr val="002D62"/>
              </a:gs>
              <a:gs pos="100000">
                <a:schemeClr val="lt1"/>
              </a:gs>
            </a:gsLst>
            <a:lin ang="3001153" scaled="0"/>
          </a:gra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None/>
            </a:pPr>
            <a:r>
              <a:t/>
            </a:r>
            <a:endParaRPr b="0" i="0" sz="1100" u="none" cap="none" strike="noStrike">
              <a:solidFill>
                <a:srgbClr val="000000"/>
              </a:solidFill>
              <a:latin typeface="Arial"/>
              <a:ea typeface="Arial"/>
              <a:cs typeface="Arial"/>
              <a:sym typeface="Arial"/>
            </a:endParaRPr>
          </a:p>
        </p:txBody>
      </p:sp>
      <p:sp>
        <p:nvSpPr>
          <p:cNvPr id="289" name="Google Shape;289;p36"/>
          <p:cNvSpPr txBox="1"/>
          <p:nvPr/>
        </p:nvSpPr>
        <p:spPr>
          <a:xfrm>
            <a:off x="8626827" y="4754925"/>
            <a:ext cx="517200" cy="2739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fld id="{00000000-1234-1234-1234-123412341234}" type="slidenum">
              <a:rPr b="1" lang="en-GB" sz="800">
                <a:solidFill>
                  <a:srgbClr val="002D62"/>
                </a:solidFill>
              </a:rPr>
              <a:t>‹#›</a:t>
            </a:fld>
            <a:endParaRPr b="1" sz="800">
              <a:solidFill>
                <a:srgbClr val="002D62"/>
              </a:solidFill>
            </a:endParaRPr>
          </a:p>
        </p:txBody>
      </p:sp>
      <p:grpSp>
        <p:nvGrpSpPr>
          <p:cNvPr id="290" name="Google Shape;290;p36"/>
          <p:cNvGrpSpPr/>
          <p:nvPr/>
        </p:nvGrpSpPr>
        <p:grpSpPr>
          <a:xfrm>
            <a:off x="7940154" y="4801506"/>
            <a:ext cx="686661" cy="174005"/>
            <a:chOff x="5486400" y="2551113"/>
            <a:chExt cx="2949575" cy="722312"/>
          </a:xfrm>
        </p:grpSpPr>
        <p:sp>
          <p:nvSpPr>
            <p:cNvPr id="291" name="Google Shape;291;p36"/>
            <p:cNvSpPr/>
            <p:nvPr/>
          </p:nvSpPr>
          <p:spPr>
            <a:xfrm>
              <a:off x="5486400" y="2551113"/>
              <a:ext cx="723900" cy="722312"/>
            </a:xfrm>
            <a:custGeom>
              <a:rect b="b" l="l" r="r" t="t"/>
              <a:pathLst>
                <a:path extrusionOk="0" h="278" w="278">
                  <a:moveTo>
                    <a:pt x="278" y="139"/>
                  </a:moveTo>
                  <a:cubicBezTo>
                    <a:pt x="278" y="216"/>
                    <a:pt x="216" y="278"/>
                    <a:pt x="139" y="278"/>
                  </a:cubicBezTo>
                  <a:cubicBezTo>
                    <a:pt x="62" y="278"/>
                    <a:pt x="0" y="216"/>
                    <a:pt x="0" y="139"/>
                  </a:cubicBezTo>
                  <a:cubicBezTo>
                    <a:pt x="0" y="62"/>
                    <a:pt x="62" y="0"/>
                    <a:pt x="139" y="0"/>
                  </a:cubicBezTo>
                  <a:cubicBezTo>
                    <a:pt x="216" y="0"/>
                    <a:pt x="278" y="62"/>
                    <a:pt x="278" y="139"/>
                  </a:cubicBezTo>
                  <a:close/>
                  <a:moveTo>
                    <a:pt x="169" y="152"/>
                  </a:moveTo>
                  <a:cubicBezTo>
                    <a:pt x="174" y="173"/>
                    <a:pt x="157" y="199"/>
                    <a:pt x="139" y="218"/>
                  </a:cubicBezTo>
                  <a:cubicBezTo>
                    <a:pt x="194" y="218"/>
                    <a:pt x="238" y="174"/>
                    <a:pt x="238" y="120"/>
                  </a:cubicBezTo>
                  <a:cubicBezTo>
                    <a:pt x="238" y="65"/>
                    <a:pt x="193" y="21"/>
                    <a:pt x="139" y="21"/>
                  </a:cubicBezTo>
                  <a:cubicBezTo>
                    <a:pt x="84" y="21"/>
                    <a:pt x="40" y="65"/>
                    <a:pt x="40" y="120"/>
                  </a:cubicBezTo>
                  <a:cubicBezTo>
                    <a:pt x="40" y="174"/>
                    <a:pt x="84" y="218"/>
                    <a:pt x="138" y="218"/>
                  </a:cubicBezTo>
                  <a:cubicBezTo>
                    <a:pt x="121" y="199"/>
                    <a:pt x="104" y="173"/>
                    <a:pt x="108" y="152"/>
                  </a:cubicBezTo>
                  <a:cubicBezTo>
                    <a:pt x="112" y="130"/>
                    <a:pt x="128" y="123"/>
                    <a:pt x="139" y="123"/>
                  </a:cubicBezTo>
                  <a:cubicBezTo>
                    <a:pt x="149" y="123"/>
                    <a:pt x="166" y="130"/>
                    <a:pt x="169" y="152"/>
                  </a:cubicBez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92" name="Google Shape;292;p36"/>
            <p:cNvSpPr/>
            <p:nvPr/>
          </p:nvSpPr>
          <p:spPr>
            <a:xfrm>
              <a:off x="7126288" y="2743200"/>
              <a:ext cx="396875" cy="385762"/>
            </a:xfrm>
            <a:custGeom>
              <a:rect b="b" l="l" r="r" t="t"/>
              <a:pathLst>
                <a:path extrusionOk="0" h="148" w="152">
                  <a:moveTo>
                    <a:pt x="78" y="148"/>
                  </a:moveTo>
                  <a:cubicBezTo>
                    <a:pt x="57" y="148"/>
                    <a:pt x="37" y="143"/>
                    <a:pt x="25" y="134"/>
                  </a:cubicBezTo>
                  <a:cubicBezTo>
                    <a:pt x="9" y="123"/>
                    <a:pt x="0" y="102"/>
                    <a:pt x="0" y="75"/>
                  </a:cubicBezTo>
                  <a:cubicBezTo>
                    <a:pt x="0" y="24"/>
                    <a:pt x="25" y="0"/>
                    <a:pt x="76" y="0"/>
                  </a:cubicBezTo>
                  <a:cubicBezTo>
                    <a:pt x="127" y="0"/>
                    <a:pt x="152" y="24"/>
                    <a:pt x="152" y="76"/>
                  </a:cubicBezTo>
                  <a:cubicBezTo>
                    <a:pt x="152" y="123"/>
                    <a:pt x="127" y="148"/>
                    <a:pt x="78" y="148"/>
                  </a:cubicBezTo>
                  <a:close/>
                  <a:moveTo>
                    <a:pt x="76" y="24"/>
                  </a:moveTo>
                  <a:cubicBezTo>
                    <a:pt x="48" y="24"/>
                    <a:pt x="36" y="39"/>
                    <a:pt x="36" y="74"/>
                  </a:cubicBezTo>
                  <a:cubicBezTo>
                    <a:pt x="36" y="108"/>
                    <a:pt x="49" y="124"/>
                    <a:pt x="76" y="124"/>
                  </a:cubicBezTo>
                  <a:cubicBezTo>
                    <a:pt x="104" y="124"/>
                    <a:pt x="116" y="108"/>
                    <a:pt x="116" y="73"/>
                  </a:cubicBezTo>
                  <a:cubicBezTo>
                    <a:pt x="116" y="40"/>
                    <a:pt x="103" y="24"/>
                    <a:pt x="76" y="24"/>
                  </a:cubicBez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93" name="Google Shape;293;p36"/>
            <p:cNvSpPr/>
            <p:nvPr/>
          </p:nvSpPr>
          <p:spPr>
            <a:xfrm>
              <a:off x="7588250" y="2755900"/>
              <a:ext cx="260350" cy="361950"/>
            </a:xfrm>
            <a:custGeom>
              <a:rect b="b" l="l" r="r" t="t"/>
              <a:pathLst>
                <a:path extrusionOk="0" h="139" w="100">
                  <a:moveTo>
                    <a:pt x="72" y="115"/>
                  </a:moveTo>
                  <a:cubicBezTo>
                    <a:pt x="52" y="115"/>
                    <a:pt x="45" y="113"/>
                    <a:pt x="40" y="109"/>
                  </a:cubicBezTo>
                  <a:cubicBezTo>
                    <a:pt x="35" y="104"/>
                    <a:pt x="33" y="101"/>
                    <a:pt x="33" y="87"/>
                  </a:cubicBezTo>
                  <a:cubicBezTo>
                    <a:pt x="33" y="14"/>
                    <a:pt x="33" y="14"/>
                    <a:pt x="33" y="14"/>
                  </a:cubicBezTo>
                  <a:cubicBezTo>
                    <a:pt x="33" y="6"/>
                    <a:pt x="26" y="0"/>
                    <a:pt x="19" y="0"/>
                  </a:cubicBezTo>
                  <a:cubicBezTo>
                    <a:pt x="0" y="0"/>
                    <a:pt x="0" y="0"/>
                    <a:pt x="0" y="0"/>
                  </a:cubicBezTo>
                  <a:cubicBezTo>
                    <a:pt x="0" y="78"/>
                    <a:pt x="0" y="78"/>
                    <a:pt x="0" y="78"/>
                  </a:cubicBezTo>
                  <a:cubicBezTo>
                    <a:pt x="0" y="103"/>
                    <a:pt x="2" y="114"/>
                    <a:pt x="11" y="123"/>
                  </a:cubicBezTo>
                  <a:cubicBezTo>
                    <a:pt x="20" y="134"/>
                    <a:pt x="34" y="139"/>
                    <a:pt x="56" y="139"/>
                  </a:cubicBezTo>
                  <a:cubicBezTo>
                    <a:pt x="100" y="139"/>
                    <a:pt x="100" y="139"/>
                    <a:pt x="100" y="139"/>
                  </a:cubicBezTo>
                  <a:cubicBezTo>
                    <a:pt x="100" y="115"/>
                    <a:pt x="100" y="115"/>
                    <a:pt x="100" y="115"/>
                  </a:cubicBezTo>
                  <a:lnTo>
                    <a:pt x="72" y="115"/>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94" name="Google Shape;294;p36"/>
            <p:cNvSpPr/>
            <p:nvPr/>
          </p:nvSpPr>
          <p:spPr>
            <a:xfrm>
              <a:off x="8029575" y="2755900"/>
              <a:ext cx="406400" cy="361950"/>
            </a:xfrm>
            <a:custGeom>
              <a:rect b="b" l="l" r="r" t="t"/>
              <a:pathLst>
                <a:path extrusionOk="0" h="139" w="156">
                  <a:moveTo>
                    <a:pt x="96" y="0"/>
                  </a:moveTo>
                  <a:cubicBezTo>
                    <a:pt x="74" y="0"/>
                    <a:pt x="74" y="0"/>
                    <a:pt x="74" y="0"/>
                  </a:cubicBezTo>
                  <a:cubicBezTo>
                    <a:pt x="65" y="0"/>
                    <a:pt x="58" y="5"/>
                    <a:pt x="55" y="12"/>
                  </a:cubicBezTo>
                  <a:cubicBezTo>
                    <a:pt x="0" y="139"/>
                    <a:pt x="0" y="139"/>
                    <a:pt x="0" y="139"/>
                  </a:cubicBezTo>
                  <a:cubicBezTo>
                    <a:pt x="22" y="139"/>
                    <a:pt x="22" y="139"/>
                    <a:pt x="22" y="139"/>
                  </a:cubicBezTo>
                  <a:cubicBezTo>
                    <a:pt x="31" y="139"/>
                    <a:pt x="38" y="134"/>
                    <a:pt x="41" y="127"/>
                  </a:cubicBezTo>
                  <a:cubicBezTo>
                    <a:pt x="50" y="107"/>
                    <a:pt x="50" y="107"/>
                    <a:pt x="50" y="107"/>
                  </a:cubicBezTo>
                  <a:cubicBezTo>
                    <a:pt x="106" y="107"/>
                    <a:pt x="106" y="107"/>
                    <a:pt x="106" y="107"/>
                  </a:cubicBezTo>
                  <a:cubicBezTo>
                    <a:pt x="115" y="127"/>
                    <a:pt x="115" y="127"/>
                    <a:pt x="115" y="127"/>
                  </a:cubicBezTo>
                  <a:cubicBezTo>
                    <a:pt x="118" y="134"/>
                    <a:pt x="125" y="139"/>
                    <a:pt x="134" y="139"/>
                  </a:cubicBezTo>
                  <a:cubicBezTo>
                    <a:pt x="156" y="139"/>
                    <a:pt x="156" y="139"/>
                    <a:pt x="156" y="139"/>
                  </a:cubicBezTo>
                  <a:lnTo>
                    <a:pt x="96" y="0"/>
                  </a:lnTo>
                  <a:close/>
                  <a:moveTo>
                    <a:pt x="57" y="82"/>
                  </a:moveTo>
                  <a:cubicBezTo>
                    <a:pt x="78" y="34"/>
                    <a:pt x="78" y="34"/>
                    <a:pt x="78" y="34"/>
                  </a:cubicBezTo>
                  <a:cubicBezTo>
                    <a:pt x="99" y="82"/>
                    <a:pt x="99" y="82"/>
                    <a:pt x="99" y="82"/>
                  </a:cubicBezTo>
                  <a:lnTo>
                    <a:pt x="57" y="82"/>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95" name="Google Shape;295;p36"/>
            <p:cNvSpPr/>
            <p:nvPr/>
          </p:nvSpPr>
          <p:spPr>
            <a:xfrm>
              <a:off x="7902575" y="2755900"/>
              <a:ext cx="84137" cy="361950"/>
            </a:xfrm>
            <a:custGeom>
              <a:rect b="b" l="l" r="r" t="t"/>
              <a:pathLst>
                <a:path extrusionOk="0" h="139" w="32">
                  <a:moveTo>
                    <a:pt x="14" y="0"/>
                  </a:moveTo>
                  <a:cubicBezTo>
                    <a:pt x="6" y="0"/>
                    <a:pt x="0" y="6"/>
                    <a:pt x="0" y="14"/>
                  </a:cubicBezTo>
                  <a:cubicBezTo>
                    <a:pt x="0" y="139"/>
                    <a:pt x="0" y="139"/>
                    <a:pt x="0" y="139"/>
                  </a:cubicBezTo>
                  <a:cubicBezTo>
                    <a:pt x="18" y="139"/>
                    <a:pt x="18" y="139"/>
                    <a:pt x="18" y="139"/>
                  </a:cubicBezTo>
                  <a:cubicBezTo>
                    <a:pt x="25" y="139"/>
                    <a:pt x="32" y="133"/>
                    <a:pt x="32" y="126"/>
                  </a:cubicBezTo>
                  <a:cubicBezTo>
                    <a:pt x="32" y="0"/>
                    <a:pt x="32" y="0"/>
                    <a:pt x="32" y="0"/>
                  </a:cubicBezTo>
                  <a:lnTo>
                    <a:pt x="14" y="0"/>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96" name="Google Shape;296;p36"/>
            <p:cNvSpPr/>
            <p:nvPr/>
          </p:nvSpPr>
          <p:spPr>
            <a:xfrm>
              <a:off x="6324600" y="2755900"/>
              <a:ext cx="406400" cy="361950"/>
            </a:xfrm>
            <a:custGeom>
              <a:rect b="b" l="l" r="r" t="t"/>
              <a:pathLst>
                <a:path extrusionOk="0" h="139" w="156">
                  <a:moveTo>
                    <a:pt x="132" y="0"/>
                  </a:moveTo>
                  <a:cubicBezTo>
                    <a:pt x="123" y="0"/>
                    <a:pt x="116" y="5"/>
                    <a:pt x="113" y="12"/>
                  </a:cubicBezTo>
                  <a:cubicBezTo>
                    <a:pt x="78" y="98"/>
                    <a:pt x="78" y="98"/>
                    <a:pt x="78" y="98"/>
                  </a:cubicBezTo>
                  <a:cubicBezTo>
                    <a:pt x="42" y="13"/>
                    <a:pt x="42" y="13"/>
                    <a:pt x="42" y="13"/>
                  </a:cubicBezTo>
                  <a:cubicBezTo>
                    <a:pt x="39" y="5"/>
                    <a:pt x="31" y="0"/>
                    <a:pt x="23" y="0"/>
                  </a:cubicBezTo>
                  <a:cubicBezTo>
                    <a:pt x="0" y="0"/>
                    <a:pt x="0" y="0"/>
                    <a:pt x="0" y="0"/>
                  </a:cubicBezTo>
                  <a:cubicBezTo>
                    <a:pt x="62" y="139"/>
                    <a:pt x="62" y="139"/>
                    <a:pt x="62" y="139"/>
                  </a:cubicBezTo>
                  <a:cubicBezTo>
                    <a:pt x="80" y="139"/>
                    <a:pt x="80" y="139"/>
                    <a:pt x="80" y="139"/>
                  </a:cubicBezTo>
                  <a:cubicBezTo>
                    <a:pt x="88" y="139"/>
                    <a:pt x="95" y="134"/>
                    <a:pt x="99" y="128"/>
                  </a:cubicBezTo>
                  <a:cubicBezTo>
                    <a:pt x="156" y="0"/>
                    <a:pt x="156" y="0"/>
                    <a:pt x="156" y="0"/>
                  </a:cubicBezTo>
                  <a:lnTo>
                    <a:pt x="132" y="0"/>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97" name="Google Shape;297;p36"/>
            <p:cNvSpPr/>
            <p:nvPr/>
          </p:nvSpPr>
          <p:spPr>
            <a:xfrm>
              <a:off x="6751638" y="2755900"/>
              <a:ext cx="312737" cy="361950"/>
            </a:xfrm>
            <a:custGeom>
              <a:rect b="b" l="l" r="r" t="t"/>
              <a:pathLst>
                <a:path extrusionOk="0" h="139" w="120">
                  <a:moveTo>
                    <a:pt x="0" y="71"/>
                  </a:moveTo>
                  <a:cubicBezTo>
                    <a:pt x="0" y="85"/>
                    <a:pt x="4" y="121"/>
                    <a:pt x="37" y="135"/>
                  </a:cubicBezTo>
                  <a:cubicBezTo>
                    <a:pt x="45" y="138"/>
                    <a:pt x="53" y="139"/>
                    <a:pt x="65" y="139"/>
                  </a:cubicBezTo>
                  <a:cubicBezTo>
                    <a:pt x="120" y="139"/>
                    <a:pt x="120" y="139"/>
                    <a:pt x="120" y="139"/>
                  </a:cubicBezTo>
                  <a:cubicBezTo>
                    <a:pt x="120" y="115"/>
                    <a:pt x="120" y="115"/>
                    <a:pt x="120" y="115"/>
                  </a:cubicBezTo>
                  <a:cubicBezTo>
                    <a:pt x="120" y="115"/>
                    <a:pt x="78" y="115"/>
                    <a:pt x="78" y="115"/>
                  </a:cubicBezTo>
                  <a:cubicBezTo>
                    <a:pt x="58" y="114"/>
                    <a:pt x="47" y="110"/>
                    <a:pt x="41" y="99"/>
                  </a:cubicBezTo>
                  <a:cubicBezTo>
                    <a:pt x="39" y="95"/>
                    <a:pt x="38" y="89"/>
                    <a:pt x="37" y="83"/>
                  </a:cubicBezTo>
                  <a:cubicBezTo>
                    <a:pt x="37" y="82"/>
                    <a:pt x="37" y="82"/>
                    <a:pt x="37" y="82"/>
                  </a:cubicBezTo>
                  <a:cubicBezTo>
                    <a:pt x="117" y="82"/>
                    <a:pt x="117" y="82"/>
                    <a:pt x="117" y="82"/>
                  </a:cubicBezTo>
                  <a:cubicBezTo>
                    <a:pt x="117" y="58"/>
                    <a:pt x="117" y="58"/>
                    <a:pt x="117" y="58"/>
                  </a:cubicBezTo>
                  <a:cubicBezTo>
                    <a:pt x="37" y="58"/>
                    <a:pt x="37" y="58"/>
                    <a:pt x="37" y="58"/>
                  </a:cubicBezTo>
                  <a:cubicBezTo>
                    <a:pt x="37" y="57"/>
                    <a:pt x="37" y="57"/>
                    <a:pt x="37" y="57"/>
                  </a:cubicBezTo>
                  <a:cubicBezTo>
                    <a:pt x="38" y="50"/>
                    <a:pt x="39" y="45"/>
                    <a:pt x="41" y="40"/>
                  </a:cubicBezTo>
                  <a:cubicBezTo>
                    <a:pt x="47" y="29"/>
                    <a:pt x="58" y="25"/>
                    <a:pt x="78" y="25"/>
                  </a:cubicBezTo>
                  <a:cubicBezTo>
                    <a:pt x="78" y="25"/>
                    <a:pt x="120" y="25"/>
                    <a:pt x="120" y="25"/>
                  </a:cubicBezTo>
                  <a:cubicBezTo>
                    <a:pt x="120" y="0"/>
                    <a:pt x="120" y="0"/>
                    <a:pt x="120" y="0"/>
                  </a:cubicBezTo>
                  <a:cubicBezTo>
                    <a:pt x="65" y="0"/>
                    <a:pt x="65" y="0"/>
                    <a:pt x="65" y="0"/>
                  </a:cubicBezTo>
                  <a:cubicBezTo>
                    <a:pt x="53" y="0"/>
                    <a:pt x="45" y="1"/>
                    <a:pt x="37" y="4"/>
                  </a:cubicBezTo>
                  <a:cubicBezTo>
                    <a:pt x="4" y="18"/>
                    <a:pt x="0" y="55"/>
                    <a:pt x="0" y="69"/>
                  </a:cubicBezTo>
                  <a:lnTo>
                    <a:pt x="0" y="71"/>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sp>
        <p:nvSpPr>
          <p:cNvPr id="298" name="Google Shape;298;p36"/>
          <p:cNvSpPr txBox="1"/>
          <p:nvPr>
            <p:ph type="title"/>
          </p:nvPr>
        </p:nvSpPr>
        <p:spPr>
          <a:xfrm>
            <a:off x="0" y="0"/>
            <a:ext cx="8186400" cy="1141800"/>
          </a:xfrm>
          <a:prstGeom prst="rect">
            <a:avLst/>
          </a:prstGeom>
        </p:spPr>
        <p:txBody>
          <a:bodyPr anchorCtr="0" anchor="t" bIns="91425" lIns="504000" spcFirstLastPara="1" rIns="252000" wrap="square" tIns="504000">
            <a:noAutofit/>
          </a:bodyPr>
          <a:lstStyle>
            <a:lvl1pPr lvl="0">
              <a:spcBef>
                <a:spcPts val="0"/>
              </a:spcBef>
              <a:spcAft>
                <a:spcPts val="0"/>
              </a:spcAft>
              <a:buClr>
                <a:srgbClr val="002D62"/>
              </a:buClr>
              <a:buSzPts val="2500"/>
              <a:buFont typeface="Arial Black"/>
              <a:buNone/>
              <a:defRPr b="1" sz="2500">
                <a:solidFill>
                  <a:srgbClr val="002D62"/>
                </a:solidFill>
                <a:latin typeface="Arial Black"/>
                <a:ea typeface="Arial Black"/>
                <a:cs typeface="Arial Black"/>
                <a:sym typeface="Arial Black"/>
              </a:defRPr>
            </a:lvl1pPr>
            <a:lvl2pPr lvl="1">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2pPr>
            <a:lvl3pPr lvl="2">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3pPr>
            <a:lvl4pPr lvl="3">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4pPr>
            <a:lvl5pPr lvl="4">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5pPr>
            <a:lvl6pPr lvl="5">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6pPr>
            <a:lvl7pPr lvl="6">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7pPr>
            <a:lvl8pPr lvl="7">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8pPr>
            <a:lvl9pPr lvl="8">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9pPr>
          </a:lstStyle>
          <a:p/>
        </p:txBody>
      </p:sp>
      <p:sp>
        <p:nvSpPr>
          <p:cNvPr id="299" name="Google Shape;299;p36"/>
          <p:cNvSpPr txBox="1"/>
          <p:nvPr>
            <p:ph idx="1" type="body"/>
          </p:nvPr>
        </p:nvSpPr>
        <p:spPr>
          <a:xfrm>
            <a:off x="-8700" y="1410725"/>
            <a:ext cx="9144000" cy="2552700"/>
          </a:xfrm>
          <a:prstGeom prst="rect">
            <a:avLst/>
          </a:prstGeom>
        </p:spPr>
        <p:txBody>
          <a:bodyPr anchorCtr="0" anchor="t" bIns="91425" lIns="504000" spcFirstLastPara="1" rIns="504000" wrap="square" tIns="91425">
            <a:noAutofit/>
          </a:bodyPr>
          <a:lstStyle>
            <a:lvl1pPr indent="-228600" lvl="0" marL="457200">
              <a:spcBef>
                <a:spcPts val="0"/>
              </a:spcBef>
              <a:spcAft>
                <a:spcPts val="0"/>
              </a:spcAft>
              <a:buClr>
                <a:srgbClr val="002D62"/>
              </a:buClr>
              <a:buSzPts val="1400"/>
              <a:buNone/>
              <a:defRPr>
                <a:solidFill>
                  <a:srgbClr val="002D62"/>
                </a:solidFill>
              </a:defRPr>
            </a:lvl1pPr>
            <a:lvl2pPr indent="-228600" lvl="1" marL="914400">
              <a:spcBef>
                <a:spcPts val="0"/>
              </a:spcBef>
              <a:spcAft>
                <a:spcPts val="0"/>
              </a:spcAft>
              <a:buClr>
                <a:srgbClr val="002D62"/>
              </a:buClr>
              <a:buSzPts val="1400"/>
              <a:buNone/>
              <a:defRPr>
                <a:solidFill>
                  <a:srgbClr val="002D62"/>
                </a:solidFill>
              </a:defRPr>
            </a:lvl2pPr>
            <a:lvl3pPr indent="-228600" lvl="2" marL="1371600">
              <a:spcBef>
                <a:spcPts val="0"/>
              </a:spcBef>
              <a:spcAft>
                <a:spcPts val="0"/>
              </a:spcAft>
              <a:buClr>
                <a:srgbClr val="002D62"/>
              </a:buClr>
              <a:buSzPts val="1400"/>
              <a:buNone/>
              <a:defRPr>
                <a:solidFill>
                  <a:srgbClr val="002D62"/>
                </a:solidFill>
              </a:defRPr>
            </a:lvl3pPr>
            <a:lvl4pPr indent="-285750" lvl="3" marL="1828800">
              <a:spcBef>
                <a:spcPts val="0"/>
              </a:spcBef>
              <a:spcAft>
                <a:spcPts val="0"/>
              </a:spcAft>
              <a:buClr>
                <a:srgbClr val="002D62"/>
              </a:buClr>
              <a:buSzPts val="900"/>
              <a:buChar char="∙"/>
              <a:defRPr>
                <a:solidFill>
                  <a:srgbClr val="002D62"/>
                </a:solidFill>
              </a:defRPr>
            </a:lvl4pPr>
            <a:lvl5pPr indent="-228600" lvl="4" marL="2286000">
              <a:spcBef>
                <a:spcPts val="0"/>
              </a:spcBef>
              <a:spcAft>
                <a:spcPts val="0"/>
              </a:spcAft>
              <a:buClr>
                <a:srgbClr val="002D62"/>
              </a:buClr>
              <a:buSzPts val="1400"/>
              <a:buNone/>
              <a:defRPr>
                <a:solidFill>
                  <a:srgbClr val="002D62"/>
                </a:solidFill>
              </a:defRPr>
            </a:lvl5pPr>
            <a:lvl6pPr indent="-228600" lvl="5" marL="2743200">
              <a:spcBef>
                <a:spcPts val="0"/>
              </a:spcBef>
              <a:spcAft>
                <a:spcPts val="0"/>
              </a:spcAft>
              <a:buClr>
                <a:srgbClr val="002D62"/>
              </a:buClr>
              <a:buSzPts val="1400"/>
              <a:buNone/>
              <a:defRPr>
                <a:solidFill>
                  <a:srgbClr val="002D62"/>
                </a:solidFill>
              </a:defRPr>
            </a:lvl6pPr>
            <a:lvl7pPr indent="-228600" lvl="6" marL="3200400">
              <a:spcBef>
                <a:spcPts val="0"/>
              </a:spcBef>
              <a:spcAft>
                <a:spcPts val="0"/>
              </a:spcAft>
              <a:buClr>
                <a:srgbClr val="002D62"/>
              </a:buClr>
              <a:buSzPts val="1400"/>
              <a:buNone/>
              <a:defRPr>
                <a:solidFill>
                  <a:srgbClr val="002D62"/>
                </a:solidFill>
              </a:defRPr>
            </a:lvl7pPr>
            <a:lvl8pPr indent="-228600" lvl="7" marL="3657600">
              <a:spcBef>
                <a:spcPts val="0"/>
              </a:spcBef>
              <a:spcAft>
                <a:spcPts val="0"/>
              </a:spcAft>
              <a:buClr>
                <a:srgbClr val="002D62"/>
              </a:buClr>
              <a:buSzPts val="1400"/>
              <a:buNone/>
              <a:defRPr>
                <a:solidFill>
                  <a:srgbClr val="002D62"/>
                </a:solidFill>
              </a:defRPr>
            </a:lvl8pPr>
            <a:lvl9pPr indent="-228600" lvl="8" marL="4114800">
              <a:spcBef>
                <a:spcPts val="0"/>
              </a:spcBef>
              <a:spcAft>
                <a:spcPts val="0"/>
              </a:spcAft>
              <a:buClr>
                <a:srgbClr val="002D62"/>
              </a:buClr>
              <a:buSzPts val="1400"/>
              <a:buNone/>
              <a:defRPr>
                <a:solidFill>
                  <a:srgbClr val="002D62"/>
                </a:solidFill>
              </a:defRPr>
            </a:lvl9pPr>
          </a:lstStyle>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 Bleu marine - 7">
  <p:cSld name="TITLE_1_1_1_2_1_1_1_1_1_1_1_1_1_1">
    <p:bg>
      <p:bgPr>
        <a:solidFill>
          <a:schemeClr val="lt1"/>
        </a:solidFill>
      </p:bgPr>
    </p:bg>
    <p:spTree>
      <p:nvGrpSpPr>
        <p:cNvPr id="300" name="Shape 300"/>
        <p:cNvGrpSpPr/>
        <p:nvPr/>
      </p:nvGrpSpPr>
      <p:grpSpPr>
        <a:xfrm>
          <a:off x="0" y="0"/>
          <a:ext cx="0" cy="0"/>
          <a:chOff x="0" y="0"/>
          <a:chExt cx="0" cy="0"/>
        </a:xfrm>
      </p:grpSpPr>
      <p:sp>
        <p:nvSpPr>
          <p:cNvPr id="301" name="Google Shape;301;p37"/>
          <p:cNvSpPr/>
          <p:nvPr/>
        </p:nvSpPr>
        <p:spPr>
          <a:xfrm rot="-6031568">
            <a:off x="4067497" y="161559"/>
            <a:ext cx="5192145" cy="4772671"/>
          </a:xfrm>
          <a:custGeom>
            <a:rect b="b" l="l" r="r" t="t"/>
            <a:pathLst>
              <a:path extrusionOk="0" h="6341020" w="6898338">
                <a:moveTo>
                  <a:pt x="6898338" y="3218622"/>
                </a:moveTo>
                <a:lnTo>
                  <a:pt x="6308166" y="6341020"/>
                </a:lnTo>
                <a:lnTo>
                  <a:pt x="6145155" y="6330350"/>
                </a:lnTo>
                <a:cubicBezTo>
                  <a:pt x="4917393" y="6219953"/>
                  <a:pt x="3694703" y="5838549"/>
                  <a:pt x="2565738" y="5163807"/>
                </a:cubicBezTo>
                <a:cubicBezTo>
                  <a:pt x="1562213" y="4564036"/>
                  <a:pt x="727740" y="3789277"/>
                  <a:pt x="77997" y="2901791"/>
                </a:cubicBezTo>
                <a:lnTo>
                  <a:pt x="0" y="2789600"/>
                </a:lnTo>
                <a:lnTo>
                  <a:pt x="527269" y="0"/>
                </a:lnTo>
                <a:lnTo>
                  <a:pt x="582348" y="110612"/>
                </a:lnTo>
                <a:cubicBezTo>
                  <a:pt x="1079727" y="1051944"/>
                  <a:pt x="1833205" y="1873130"/>
                  <a:pt x="2813753" y="2459166"/>
                </a:cubicBezTo>
                <a:cubicBezTo>
                  <a:pt x="4053587" y="3200178"/>
                  <a:pt x="5454763" y="3439380"/>
                  <a:pt x="6782863" y="3238864"/>
                </a:cubicBezTo>
                <a:close/>
              </a:path>
            </a:pathLst>
          </a:custGeom>
          <a:gradFill>
            <a:gsLst>
              <a:gs pos="0">
                <a:srgbClr val="002D62"/>
              </a:gs>
              <a:gs pos="100000">
                <a:schemeClr val="lt1"/>
              </a:gs>
            </a:gsLst>
            <a:lin ang="3001153" scaled="0"/>
          </a:gra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302" name="Google Shape;302;p37"/>
          <p:cNvSpPr txBox="1"/>
          <p:nvPr/>
        </p:nvSpPr>
        <p:spPr>
          <a:xfrm>
            <a:off x="8626827" y="4754925"/>
            <a:ext cx="517200" cy="2739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fld id="{00000000-1234-1234-1234-123412341234}" type="slidenum">
              <a:rPr b="1" lang="en-GB" sz="800">
                <a:solidFill>
                  <a:srgbClr val="002D62"/>
                </a:solidFill>
              </a:rPr>
              <a:t>‹#›</a:t>
            </a:fld>
            <a:endParaRPr b="1" sz="800">
              <a:solidFill>
                <a:srgbClr val="002D62"/>
              </a:solidFill>
            </a:endParaRPr>
          </a:p>
        </p:txBody>
      </p:sp>
      <p:grpSp>
        <p:nvGrpSpPr>
          <p:cNvPr id="303" name="Google Shape;303;p37"/>
          <p:cNvGrpSpPr/>
          <p:nvPr/>
        </p:nvGrpSpPr>
        <p:grpSpPr>
          <a:xfrm>
            <a:off x="7940154" y="4801506"/>
            <a:ext cx="686661" cy="174005"/>
            <a:chOff x="5486400" y="2551113"/>
            <a:chExt cx="2949575" cy="722312"/>
          </a:xfrm>
        </p:grpSpPr>
        <p:sp>
          <p:nvSpPr>
            <p:cNvPr id="304" name="Google Shape;304;p37"/>
            <p:cNvSpPr/>
            <p:nvPr/>
          </p:nvSpPr>
          <p:spPr>
            <a:xfrm>
              <a:off x="5486400" y="2551113"/>
              <a:ext cx="723900" cy="722312"/>
            </a:xfrm>
            <a:custGeom>
              <a:rect b="b" l="l" r="r" t="t"/>
              <a:pathLst>
                <a:path extrusionOk="0" h="278" w="278">
                  <a:moveTo>
                    <a:pt x="278" y="139"/>
                  </a:moveTo>
                  <a:cubicBezTo>
                    <a:pt x="278" y="216"/>
                    <a:pt x="216" y="278"/>
                    <a:pt x="139" y="278"/>
                  </a:cubicBezTo>
                  <a:cubicBezTo>
                    <a:pt x="62" y="278"/>
                    <a:pt x="0" y="216"/>
                    <a:pt x="0" y="139"/>
                  </a:cubicBezTo>
                  <a:cubicBezTo>
                    <a:pt x="0" y="62"/>
                    <a:pt x="62" y="0"/>
                    <a:pt x="139" y="0"/>
                  </a:cubicBezTo>
                  <a:cubicBezTo>
                    <a:pt x="216" y="0"/>
                    <a:pt x="278" y="62"/>
                    <a:pt x="278" y="139"/>
                  </a:cubicBezTo>
                  <a:close/>
                  <a:moveTo>
                    <a:pt x="169" y="152"/>
                  </a:moveTo>
                  <a:cubicBezTo>
                    <a:pt x="174" y="173"/>
                    <a:pt x="157" y="199"/>
                    <a:pt x="139" y="218"/>
                  </a:cubicBezTo>
                  <a:cubicBezTo>
                    <a:pt x="194" y="218"/>
                    <a:pt x="238" y="174"/>
                    <a:pt x="238" y="120"/>
                  </a:cubicBezTo>
                  <a:cubicBezTo>
                    <a:pt x="238" y="65"/>
                    <a:pt x="193" y="21"/>
                    <a:pt x="139" y="21"/>
                  </a:cubicBezTo>
                  <a:cubicBezTo>
                    <a:pt x="84" y="21"/>
                    <a:pt x="40" y="65"/>
                    <a:pt x="40" y="120"/>
                  </a:cubicBezTo>
                  <a:cubicBezTo>
                    <a:pt x="40" y="174"/>
                    <a:pt x="84" y="218"/>
                    <a:pt x="138" y="218"/>
                  </a:cubicBezTo>
                  <a:cubicBezTo>
                    <a:pt x="121" y="199"/>
                    <a:pt x="104" y="173"/>
                    <a:pt x="108" y="152"/>
                  </a:cubicBezTo>
                  <a:cubicBezTo>
                    <a:pt x="112" y="130"/>
                    <a:pt x="128" y="123"/>
                    <a:pt x="139" y="123"/>
                  </a:cubicBezTo>
                  <a:cubicBezTo>
                    <a:pt x="149" y="123"/>
                    <a:pt x="166" y="130"/>
                    <a:pt x="169" y="152"/>
                  </a:cubicBez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05" name="Google Shape;305;p37"/>
            <p:cNvSpPr/>
            <p:nvPr/>
          </p:nvSpPr>
          <p:spPr>
            <a:xfrm>
              <a:off x="7126288" y="2743200"/>
              <a:ext cx="396875" cy="385762"/>
            </a:xfrm>
            <a:custGeom>
              <a:rect b="b" l="l" r="r" t="t"/>
              <a:pathLst>
                <a:path extrusionOk="0" h="148" w="152">
                  <a:moveTo>
                    <a:pt x="78" y="148"/>
                  </a:moveTo>
                  <a:cubicBezTo>
                    <a:pt x="57" y="148"/>
                    <a:pt x="37" y="143"/>
                    <a:pt x="25" y="134"/>
                  </a:cubicBezTo>
                  <a:cubicBezTo>
                    <a:pt x="9" y="123"/>
                    <a:pt x="0" y="102"/>
                    <a:pt x="0" y="75"/>
                  </a:cubicBezTo>
                  <a:cubicBezTo>
                    <a:pt x="0" y="24"/>
                    <a:pt x="25" y="0"/>
                    <a:pt x="76" y="0"/>
                  </a:cubicBezTo>
                  <a:cubicBezTo>
                    <a:pt x="127" y="0"/>
                    <a:pt x="152" y="24"/>
                    <a:pt x="152" y="76"/>
                  </a:cubicBezTo>
                  <a:cubicBezTo>
                    <a:pt x="152" y="123"/>
                    <a:pt x="127" y="148"/>
                    <a:pt x="78" y="148"/>
                  </a:cubicBezTo>
                  <a:close/>
                  <a:moveTo>
                    <a:pt x="76" y="24"/>
                  </a:moveTo>
                  <a:cubicBezTo>
                    <a:pt x="48" y="24"/>
                    <a:pt x="36" y="39"/>
                    <a:pt x="36" y="74"/>
                  </a:cubicBezTo>
                  <a:cubicBezTo>
                    <a:pt x="36" y="108"/>
                    <a:pt x="49" y="124"/>
                    <a:pt x="76" y="124"/>
                  </a:cubicBezTo>
                  <a:cubicBezTo>
                    <a:pt x="104" y="124"/>
                    <a:pt x="116" y="108"/>
                    <a:pt x="116" y="73"/>
                  </a:cubicBezTo>
                  <a:cubicBezTo>
                    <a:pt x="116" y="40"/>
                    <a:pt x="103" y="24"/>
                    <a:pt x="76" y="24"/>
                  </a:cubicBez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06" name="Google Shape;306;p37"/>
            <p:cNvSpPr/>
            <p:nvPr/>
          </p:nvSpPr>
          <p:spPr>
            <a:xfrm>
              <a:off x="7588250" y="2755900"/>
              <a:ext cx="260350" cy="361950"/>
            </a:xfrm>
            <a:custGeom>
              <a:rect b="b" l="l" r="r" t="t"/>
              <a:pathLst>
                <a:path extrusionOk="0" h="139" w="100">
                  <a:moveTo>
                    <a:pt x="72" y="115"/>
                  </a:moveTo>
                  <a:cubicBezTo>
                    <a:pt x="52" y="115"/>
                    <a:pt x="45" y="113"/>
                    <a:pt x="40" y="109"/>
                  </a:cubicBezTo>
                  <a:cubicBezTo>
                    <a:pt x="35" y="104"/>
                    <a:pt x="33" y="101"/>
                    <a:pt x="33" y="87"/>
                  </a:cubicBezTo>
                  <a:cubicBezTo>
                    <a:pt x="33" y="14"/>
                    <a:pt x="33" y="14"/>
                    <a:pt x="33" y="14"/>
                  </a:cubicBezTo>
                  <a:cubicBezTo>
                    <a:pt x="33" y="6"/>
                    <a:pt x="26" y="0"/>
                    <a:pt x="19" y="0"/>
                  </a:cubicBezTo>
                  <a:cubicBezTo>
                    <a:pt x="0" y="0"/>
                    <a:pt x="0" y="0"/>
                    <a:pt x="0" y="0"/>
                  </a:cubicBezTo>
                  <a:cubicBezTo>
                    <a:pt x="0" y="78"/>
                    <a:pt x="0" y="78"/>
                    <a:pt x="0" y="78"/>
                  </a:cubicBezTo>
                  <a:cubicBezTo>
                    <a:pt x="0" y="103"/>
                    <a:pt x="2" y="114"/>
                    <a:pt x="11" y="123"/>
                  </a:cubicBezTo>
                  <a:cubicBezTo>
                    <a:pt x="20" y="134"/>
                    <a:pt x="34" y="139"/>
                    <a:pt x="56" y="139"/>
                  </a:cubicBezTo>
                  <a:cubicBezTo>
                    <a:pt x="100" y="139"/>
                    <a:pt x="100" y="139"/>
                    <a:pt x="100" y="139"/>
                  </a:cubicBezTo>
                  <a:cubicBezTo>
                    <a:pt x="100" y="115"/>
                    <a:pt x="100" y="115"/>
                    <a:pt x="100" y="115"/>
                  </a:cubicBezTo>
                  <a:lnTo>
                    <a:pt x="72" y="115"/>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07" name="Google Shape;307;p37"/>
            <p:cNvSpPr/>
            <p:nvPr/>
          </p:nvSpPr>
          <p:spPr>
            <a:xfrm>
              <a:off x="8029575" y="2755900"/>
              <a:ext cx="406400" cy="361950"/>
            </a:xfrm>
            <a:custGeom>
              <a:rect b="b" l="l" r="r" t="t"/>
              <a:pathLst>
                <a:path extrusionOk="0" h="139" w="156">
                  <a:moveTo>
                    <a:pt x="96" y="0"/>
                  </a:moveTo>
                  <a:cubicBezTo>
                    <a:pt x="74" y="0"/>
                    <a:pt x="74" y="0"/>
                    <a:pt x="74" y="0"/>
                  </a:cubicBezTo>
                  <a:cubicBezTo>
                    <a:pt x="65" y="0"/>
                    <a:pt x="58" y="5"/>
                    <a:pt x="55" y="12"/>
                  </a:cubicBezTo>
                  <a:cubicBezTo>
                    <a:pt x="0" y="139"/>
                    <a:pt x="0" y="139"/>
                    <a:pt x="0" y="139"/>
                  </a:cubicBezTo>
                  <a:cubicBezTo>
                    <a:pt x="22" y="139"/>
                    <a:pt x="22" y="139"/>
                    <a:pt x="22" y="139"/>
                  </a:cubicBezTo>
                  <a:cubicBezTo>
                    <a:pt x="31" y="139"/>
                    <a:pt x="38" y="134"/>
                    <a:pt x="41" y="127"/>
                  </a:cubicBezTo>
                  <a:cubicBezTo>
                    <a:pt x="50" y="107"/>
                    <a:pt x="50" y="107"/>
                    <a:pt x="50" y="107"/>
                  </a:cubicBezTo>
                  <a:cubicBezTo>
                    <a:pt x="106" y="107"/>
                    <a:pt x="106" y="107"/>
                    <a:pt x="106" y="107"/>
                  </a:cubicBezTo>
                  <a:cubicBezTo>
                    <a:pt x="115" y="127"/>
                    <a:pt x="115" y="127"/>
                    <a:pt x="115" y="127"/>
                  </a:cubicBezTo>
                  <a:cubicBezTo>
                    <a:pt x="118" y="134"/>
                    <a:pt x="125" y="139"/>
                    <a:pt x="134" y="139"/>
                  </a:cubicBezTo>
                  <a:cubicBezTo>
                    <a:pt x="156" y="139"/>
                    <a:pt x="156" y="139"/>
                    <a:pt x="156" y="139"/>
                  </a:cubicBezTo>
                  <a:lnTo>
                    <a:pt x="96" y="0"/>
                  </a:lnTo>
                  <a:close/>
                  <a:moveTo>
                    <a:pt x="57" y="82"/>
                  </a:moveTo>
                  <a:cubicBezTo>
                    <a:pt x="78" y="34"/>
                    <a:pt x="78" y="34"/>
                    <a:pt x="78" y="34"/>
                  </a:cubicBezTo>
                  <a:cubicBezTo>
                    <a:pt x="99" y="82"/>
                    <a:pt x="99" y="82"/>
                    <a:pt x="99" y="82"/>
                  </a:cubicBezTo>
                  <a:lnTo>
                    <a:pt x="57" y="82"/>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08" name="Google Shape;308;p37"/>
            <p:cNvSpPr/>
            <p:nvPr/>
          </p:nvSpPr>
          <p:spPr>
            <a:xfrm>
              <a:off x="7902575" y="2755900"/>
              <a:ext cx="84137" cy="361950"/>
            </a:xfrm>
            <a:custGeom>
              <a:rect b="b" l="l" r="r" t="t"/>
              <a:pathLst>
                <a:path extrusionOk="0" h="139" w="32">
                  <a:moveTo>
                    <a:pt x="14" y="0"/>
                  </a:moveTo>
                  <a:cubicBezTo>
                    <a:pt x="6" y="0"/>
                    <a:pt x="0" y="6"/>
                    <a:pt x="0" y="14"/>
                  </a:cubicBezTo>
                  <a:cubicBezTo>
                    <a:pt x="0" y="139"/>
                    <a:pt x="0" y="139"/>
                    <a:pt x="0" y="139"/>
                  </a:cubicBezTo>
                  <a:cubicBezTo>
                    <a:pt x="18" y="139"/>
                    <a:pt x="18" y="139"/>
                    <a:pt x="18" y="139"/>
                  </a:cubicBezTo>
                  <a:cubicBezTo>
                    <a:pt x="25" y="139"/>
                    <a:pt x="32" y="133"/>
                    <a:pt x="32" y="126"/>
                  </a:cubicBezTo>
                  <a:cubicBezTo>
                    <a:pt x="32" y="0"/>
                    <a:pt x="32" y="0"/>
                    <a:pt x="32" y="0"/>
                  </a:cubicBezTo>
                  <a:lnTo>
                    <a:pt x="14" y="0"/>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09" name="Google Shape;309;p37"/>
            <p:cNvSpPr/>
            <p:nvPr/>
          </p:nvSpPr>
          <p:spPr>
            <a:xfrm>
              <a:off x="6324600" y="2755900"/>
              <a:ext cx="406400" cy="361950"/>
            </a:xfrm>
            <a:custGeom>
              <a:rect b="b" l="l" r="r" t="t"/>
              <a:pathLst>
                <a:path extrusionOk="0" h="139" w="156">
                  <a:moveTo>
                    <a:pt x="132" y="0"/>
                  </a:moveTo>
                  <a:cubicBezTo>
                    <a:pt x="123" y="0"/>
                    <a:pt x="116" y="5"/>
                    <a:pt x="113" y="12"/>
                  </a:cubicBezTo>
                  <a:cubicBezTo>
                    <a:pt x="78" y="98"/>
                    <a:pt x="78" y="98"/>
                    <a:pt x="78" y="98"/>
                  </a:cubicBezTo>
                  <a:cubicBezTo>
                    <a:pt x="42" y="13"/>
                    <a:pt x="42" y="13"/>
                    <a:pt x="42" y="13"/>
                  </a:cubicBezTo>
                  <a:cubicBezTo>
                    <a:pt x="39" y="5"/>
                    <a:pt x="31" y="0"/>
                    <a:pt x="23" y="0"/>
                  </a:cubicBezTo>
                  <a:cubicBezTo>
                    <a:pt x="0" y="0"/>
                    <a:pt x="0" y="0"/>
                    <a:pt x="0" y="0"/>
                  </a:cubicBezTo>
                  <a:cubicBezTo>
                    <a:pt x="62" y="139"/>
                    <a:pt x="62" y="139"/>
                    <a:pt x="62" y="139"/>
                  </a:cubicBezTo>
                  <a:cubicBezTo>
                    <a:pt x="80" y="139"/>
                    <a:pt x="80" y="139"/>
                    <a:pt x="80" y="139"/>
                  </a:cubicBezTo>
                  <a:cubicBezTo>
                    <a:pt x="88" y="139"/>
                    <a:pt x="95" y="134"/>
                    <a:pt x="99" y="128"/>
                  </a:cubicBezTo>
                  <a:cubicBezTo>
                    <a:pt x="156" y="0"/>
                    <a:pt x="156" y="0"/>
                    <a:pt x="156" y="0"/>
                  </a:cubicBezTo>
                  <a:lnTo>
                    <a:pt x="132" y="0"/>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10" name="Google Shape;310;p37"/>
            <p:cNvSpPr/>
            <p:nvPr/>
          </p:nvSpPr>
          <p:spPr>
            <a:xfrm>
              <a:off x="6751638" y="2755900"/>
              <a:ext cx="312737" cy="361950"/>
            </a:xfrm>
            <a:custGeom>
              <a:rect b="b" l="l" r="r" t="t"/>
              <a:pathLst>
                <a:path extrusionOk="0" h="139" w="120">
                  <a:moveTo>
                    <a:pt x="0" y="71"/>
                  </a:moveTo>
                  <a:cubicBezTo>
                    <a:pt x="0" y="85"/>
                    <a:pt x="4" y="121"/>
                    <a:pt x="37" y="135"/>
                  </a:cubicBezTo>
                  <a:cubicBezTo>
                    <a:pt x="45" y="138"/>
                    <a:pt x="53" y="139"/>
                    <a:pt x="65" y="139"/>
                  </a:cubicBezTo>
                  <a:cubicBezTo>
                    <a:pt x="120" y="139"/>
                    <a:pt x="120" y="139"/>
                    <a:pt x="120" y="139"/>
                  </a:cubicBezTo>
                  <a:cubicBezTo>
                    <a:pt x="120" y="115"/>
                    <a:pt x="120" y="115"/>
                    <a:pt x="120" y="115"/>
                  </a:cubicBezTo>
                  <a:cubicBezTo>
                    <a:pt x="120" y="115"/>
                    <a:pt x="78" y="115"/>
                    <a:pt x="78" y="115"/>
                  </a:cubicBezTo>
                  <a:cubicBezTo>
                    <a:pt x="58" y="114"/>
                    <a:pt x="47" y="110"/>
                    <a:pt x="41" y="99"/>
                  </a:cubicBezTo>
                  <a:cubicBezTo>
                    <a:pt x="39" y="95"/>
                    <a:pt x="38" y="89"/>
                    <a:pt x="37" y="83"/>
                  </a:cubicBezTo>
                  <a:cubicBezTo>
                    <a:pt x="37" y="82"/>
                    <a:pt x="37" y="82"/>
                    <a:pt x="37" y="82"/>
                  </a:cubicBezTo>
                  <a:cubicBezTo>
                    <a:pt x="117" y="82"/>
                    <a:pt x="117" y="82"/>
                    <a:pt x="117" y="82"/>
                  </a:cubicBezTo>
                  <a:cubicBezTo>
                    <a:pt x="117" y="58"/>
                    <a:pt x="117" y="58"/>
                    <a:pt x="117" y="58"/>
                  </a:cubicBezTo>
                  <a:cubicBezTo>
                    <a:pt x="37" y="58"/>
                    <a:pt x="37" y="58"/>
                    <a:pt x="37" y="58"/>
                  </a:cubicBezTo>
                  <a:cubicBezTo>
                    <a:pt x="37" y="57"/>
                    <a:pt x="37" y="57"/>
                    <a:pt x="37" y="57"/>
                  </a:cubicBezTo>
                  <a:cubicBezTo>
                    <a:pt x="38" y="50"/>
                    <a:pt x="39" y="45"/>
                    <a:pt x="41" y="40"/>
                  </a:cubicBezTo>
                  <a:cubicBezTo>
                    <a:pt x="47" y="29"/>
                    <a:pt x="58" y="25"/>
                    <a:pt x="78" y="25"/>
                  </a:cubicBezTo>
                  <a:cubicBezTo>
                    <a:pt x="78" y="25"/>
                    <a:pt x="120" y="25"/>
                    <a:pt x="120" y="25"/>
                  </a:cubicBezTo>
                  <a:cubicBezTo>
                    <a:pt x="120" y="0"/>
                    <a:pt x="120" y="0"/>
                    <a:pt x="120" y="0"/>
                  </a:cubicBezTo>
                  <a:cubicBezTo>
                    <a:pt x="65" y="0"/>
                    <a:pt x="65" y="0"/>
                    <a:pt x="65" y="0"/>
                  </a:cubicBezTo>
                  <a:cubicBezTo>
                    <a:pt x="53" y="0"/>
                    <a:pt x="45" y="1"/>
                    <a:pt x="37" y="4"/>
                  </a:cubicBezTo>
                  <a:cubicBezTo>
                    <a:pt x="4" y="18"/>
                    <a:pt x="0" y="55"/>
                    <a:pt x="0" y="69"/>
                  </a:cubicBezTo>
                  <a:lnTo>
                    <a:pt x="0" y="71"/>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sp>
        <p:nvSpPr>
          <p:cNvPr id="311" name="Google Shape;311;p37"/>
          <p:cNvSpPr txBox="1"/>
          <p:nvPr>
            <p:ph type="title"/>
          </p:nvPr>
        </p:nvSpPr>
        <p:spPr>
          <a:xfrm>
            <a:off x="0" y="0"/>
            <a:ext cx="8186400" cy="1141800"/>
          </a:xfrm>
          <a:prstGeom prst="rect">
            <a:avLst/>
          </a:prstGeom>
        </p:spPr>
        <p:txBody>
          <a:bodyPr anchorCtr="0" anchor="t" bIns="91425" lIns="504000" spcFirstLastPara="1" rIns="252000" wrap="square" tIns="504000">
            <a:noAutofit/>
          </a:bodyPr>
          <a:lstStyle>
            <a:lvl1pPr lvl="0">
              <a:spcBef>
                <a:spcPts val="0"/>
              </a:spcBef>
              <a:spcAft>
                <a:spcPts val="0"/>
              </a:spcAft>
              <a:buClr>
                <a:srgbClr val="002D62"/>
              </a:buClr>
              <a:buSzPts val="2500"/>
              <a:buFont typeface="Arial Black"/>
              <a:buNone/>
              <a:defRPr b="1" sz="2500">
                <a:solidFill>
                  <a:srgbClr val="002D62"/>
                </a:solidFill>
                <a:latin typeface="Arial Black"/>
                <a:ea typeface="Arial Black"/>
                <a:cs typeface="Arial Black"/>
                <a:sym typeface="Arial Black"/>
              </a:defRPr>
            </a:lvl1pPr>
            <a:lvl2pPr lvl="1">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2pPr>
            <a:lvl3pPr lvl="2">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3pPr>
            <a:lvl4pPr lvl="3">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4pPr>
            <a:lvl5pPr lvl="4">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5pPr>
            <a:lvl6pPr lvl="5">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6pPr>
            <a:lvl7pPr lvl="6">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7pPr>
            <a:lvl8pPr lvl="7">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8pPr>
            <a:lvl9pPr lvl="8">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9pPr>
          </a:lstStyle>
          <a:p/>
        </p:txBody>
      </p:sp>
      <p:sp>
        <p:nvSpPr>
          <p:cNvPr id="312" name="Google Shape;312;p37"/>
          <p:cNvSpPr txBox="1"/>
          <p:nvPr>
            <p:ph idx="1" type="body"/>
          </p:nvPr>
        </p:nvSpPr>
        <p:spPr>
          <a:xfrm>
            <a:off x="-8700" y="1410725"/>
            <a:ext cx="9144000" cy="2552700"/>
          </a:xfrm>
          <a:prstGeom prst="rect">
            <a:avLst/>
          </a:prstGeom>
        </p:spPr>
        <p:txBody>
          <a:bodyPr anchorCtr="0" anchor="t" bIns="91425" lIns="504000" spcFirstLastPara="1" rIns="504000" wrap="square" tIns="91425">
            <a:noAutofit/>
          </a:bodyPr>
          <a:lstStyle>
            <a:lvl1pPr indent="-228600" lvl="0" marL="457200">
              <a:spcBef>
                <a:spcPts val="0"/>
              </a:spcBef>
              <a:spcAft>
                <a:spcPts val="0"/>
              </a:spcAft>
              <a:buClr>
                <a:srgbClr val="002D62"/>
              </a:buClr>
              <a:buSzPts val="1400"/>
              <a:buNone/>
              <a:defRPr>
                <a:solidFill>
                  <a:srgbClr val="002D62"/>
                </a:solidFill>
              </a:defRPr>
            </a:lvl1pPr>
            <a:lvl2pPr indent="-228600" lvl="1" marL="914400">
              <a:spcBef>
                <a:spcPts val="0"/>
              </a:spcBef>
              <a:spcAft>
                <a:spcPts val="0"/>
              </a:spcAft>
              <a:buClr>
                <a:srgbClr val="002D62"/>
              </a:buClr>
              <a:buSzPts val="1400"/>
              <a:buNone/>
              <a:defRPr>
                <a:solidFill>
                  <a:srgbClr val="002D62"/>
                </a:solidFill>
              </a:defRPr>
            </a:lvl2pPr>
            <a:lvl3pPr indent="-228600" lvl="2" marL="1371600">
              <a:spcBef>
                <a:spcPts val="0"/>
              </a:spcBef>
              <a:spcAft>
                <a:spcPts val="0"/>
              </a:spcAft>
              <a:buClr>
                <a:srgbClr val="002D62"/>
              </a:buClr>
              <a:buSzPts val="1400"/>
              <a:buNone/>
              <a:defRPr>
                <a:solidFill>
                  <a:srgbClr val="002D62"/>
                </a:solidFill>
              </a:defRPr>
            </a:lvl3pPr>
            <a:lvl4pPr indent="-285750" lvl="3" marL="1828800">
              <a:spcBef>
                <a:spcPts val="0"/>
              </a:spcBef>
              <a:spcAft>
                <a:spcPts val="0"/>
              </a:spcAft>
              <a:buClr>
                <a:srgbClr val="002D62"/>
              </a:buClr>
              <a:buSzPts val="900"/>
              <a:buChar char="∙"/>
              <a:defRPr>
                <a:solidFill>
                  <a:srgbClr val="002D62"/>
                </a:solidFill>
              </a:defRPr>
            </a:lvl4pPr>
            <a:lvl5pPr indent="-228600" lvl="4" marL="2286000">
              <a:spcBef>
                <a:spcPts val="0"/>
              </a:spcBef>
              <a:spcAft>
                <a:spcPts val="0"/>
              </a:spcAft>
              <a:buClr>
                <a:srgbClr val="002D62"/>
              </a:buClr>
              <a:buSzPts val="1400"/>
              <a:buNone/>
              <a:defRPr>
                <a:solidFill>
                  <a:srgbClr val="002D62"/>
                </a:solidFill>
              </a:defRPr>
            </a:lvl5pPr>
            <a:lvl6pPr indent="-228600" lvl="5" marL="2743200">
              <a:spcBef>
                <a:spcPts val="0"/>
              </a:spcBef>
              <a:spcAft>
                <a:spcPts val="0"/>
              </a:spcAft>
              <a:buClr>
                <a:srgbClr val="002D62"/>
              </a:buClr>
              <a:buSzPts val="1400"/>
              <a:buNone/>
              <a:defRPr>
                <a:solidFill>
                  <a:srgbClr val="002D62"/>
                </a:solidFill>
              </a:defRPr>
            </a:lvl6pPr>
            <a:lvl7pPr indent="-228600" lvl="6" marL="3200400">
              <a:spcBef>
                <a:spcPts val="0"/>
              </a:spcBef>
              <a:spcAft>
                <a:spcPts val="0"/>
              </a:spcAft>
              <a:buClr>
                <a:srgbClr val="002D62"/>
              </a:buClr>
              <a:buSzPts val="1400"/>
              <a:buNone/>
              <a:defRPr>
                <a:solidFill>
                  <a:srgbClr val="002D62"/>
                </a:solidFill>
              </a:defRPr>
            </a:lvl7pPr>
            <a:lvl8pPr indent="-228600" lvl="7" marL="3657600">
              <a:spcBef>
                <a:spcPts val="0"/>
              </a:spcBef>
              <a:spcAft>
                <a:spcPts val="0"/>
              </a:spcAft>
              <a:buClr>
                <a:srgbClr val="002D62"/>
              </a:buClr>
              <a:buSzPts val="1400"/>
              <a:buNone/>
              <a:defRPr>
                <a:solidFill>
                  <a:srgbClr val="002D62"/>
                </a:solidFill>
              </a:defRPr>
            </a:lvl8pPr>
            <a:lvl9pPr indent="-228600" lvl="8" marL="4114800">
              <a:spcBef>
                <a:spcPts val="0"/>
              </a:spcBef>
              <a:spcAft>
                <a:spcPts val="0"/>
              </a:spcAft>
              <a:buClr>
                <a:srgbClr val="002D62"/>
              </a:buClr>
              <a:buSzPts val="1400"/>
              <a:buNone/>
              <a:defRPr>
                <a:solidFill>
                  <a:srgbClr val="002D62"/>
                </a:solidFill>
              </a:defRPr>
            </a:lvl9pPr>
          </a:lstStyle>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 Bleu marine - 9">
  <p:cSld name="TITLE_1_1_1_1_1_1_2_1_1_1_1_1_1">
    <p:bg>
      <p:bgPr>
        <a:solidFill>
          <a:schemeClr val="lt1"/>
        </a:solidFill>
      </p:bgPr>
    </p:bg>
    <p:spTree>
      <p:nvGrpSpPr>
        <p:cNvPr id="313" name="Shape 313"/>
        <p:cNvGrpSpPr/>
        <p:nvPr/>
      </p:nvGrpSpPr>
      <p:grpSpPr>
        <a:xfrm>
          <a:off x="0" y="0"/>
          <a:ext cx="0" cy="0"/>
          <a:chOff x="0" y="0"/>
          <a:chExt cx="0" cy="0"/>
        </a:xfrm>
      </p:grpSpPr>
      <p:sp>
        <p:nvSpPr>
          <p:cNvPr id="314" name="Google Shape;314;p38"/>
          <p:cNvSpPr/>
          <p:nvPr/>
        </p:nvSpPr>
        <p:spPr>
          <a:xfrm rot="-4870339">
            <a:off x="5176667" y="-89679"/>
            <a:ext cx="4030370" cy="4483960"/>
          </a:xfrm>
          <a:custGeom>
            <a:rect b="b" l="l" r="r" t="t"/>
            <a:pathLst>
              <a:path extrusionOk="0" h="6713401" w="6034284">
                <a:moveTo>
                  <a:pt x="5795984" y="172418"/>
                </a:moveTo>
                <a:lnTo>
                  <a:pt x="6034284" y="1696396"/>
                </a:lnTo>
                <a:lnTo>
                  <a:pt x="5966588" y="1640477"/>
                </a:lnTo>
                <a:cubicBezTo>
                  <a:pt x="5879147" y="1575358"/>
                  <a:pt x="5787592" y="1514051"/>
                  <a:pt x="5692010" y="1456927"/>
                </a:cubicBezTo>
                <a:cubicBezTo>
                  <a:pt x="4152747" y="536947"/>
                  <a:pt x="2158746" y="1038959"/>
                  <a:pt x="1238392" y="2578902"/>
                </a:cubicBezTo>
                <a:cubicBezTo>
                  <a:pt x="490631" y="3830051"/>
                  <a:pt x="682035" y="5380904"/>
                  <a:pt x="1605744" y="6411944"/>
                </a:cubicBezTo>
                <a:lnTo>
                  <a:pt x="1720521" y="6527870"/>
                </a:lnTo>
                <a:lnTo>
                  <a:pt x="534014" y="6713401"/>
                </a:lnTo>
                <a:lnTo>
                  <a:pt x="531442" y="6708806"/>
                </a:lnTo>
                <a:cubicBezTo>
                  <a:pt x="-189557" y="5344294"/>
                  <a:pt x="-201791" y="3647432"/>
                  <a:pt x="647780" y="2225930"/>
                </a:cubicBezTo>
                <a:cubicBezTo>
                  <a:pt x="1699686" y="465865"/>
                  <a:pt x="3748997" y="-330563"/>
                  <a:pt x="5642372" y="127075"/>
                </a:cubicBezTo>
                <a:close/>
              </a:path>
            </a:pathLst>
          </a:custGeom>
          <a:gradFill>
            <a:gsLst>
              <a:gs pos="0">
                <a:schemeClr val="lt1"/>
              </a:gs>
              <a:gs pos="100000">
                <a:srgbClr val="002D62"/>
              </a:gs>
            </a:gsLst>
            <a:lin ang="3001153" scaled="0"/>
          </a:gra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None/>
            </a:pPr>
            <a:r>
              <a:t/>
            </a:r>
            <a:endParaRPr b="0" i="0" sz="1100" u="none" cap="none" strike="noStrike">
              <a:solidFill>
                <a:srgbClr val="000000"/>
              </a:solidFill>
              <a:latin typeface="Arial"/>
              <a:ea typeface="Arial"/>
              <a:cs typeface="Arial"/>
              <a:sym typeface="Arial"/>
            </a:endParaRPr>
          </a:p>
        </p:txBody>
      </p:sp>
      <p:sp>
        <p:nvSpPr>
          <p:cNvPr id="315" name="Google Shape;315;p38"/>
          <p:cNvSpPr txBox="1"/>
          <p:nvPr/>
        </p:nvSpPr>
        <p:spPr>
          <a:xfrm>
            <a:off x="8626827" y="4754925"/>
            <a:ext cx="517200" cy="2739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fld id="{00000000-1234-1234-1234-123412341234}" type="slidenum">
              <a:rPr b="1" lang="en-GB" sz="800">
                <a:solidFill>
                  <a:srgbClr val="002D62"/>
                </a:solidFill>
              </a:rPr>
              <a:t>‹#›</a:t>
            </a:fld>
            <a:endParaRPr b="1" sz="800">
              <a:solidFill>
                <a:srgbClr val="002D62"/>
              </a:solidFill>
            </a:endParaRPr>
          </a:p>
        </p:txBody>
      </p:sp>
      <p:grpSp>
        <p:nvGrpSpPr>
          <p:cNvPr id="316" name="Google Shape;316;p38"/>
          <p:cNvGrpSpPr/>
          <p:nvPr/>
        </p:nvGrpSpPr>
        <p:grpSpPr>
          <a:xfrm>
            <a:off x="7940154" y="4801506"/>
            <a:ext cx="686661" cy="174005"/>
            <a:chOff x="5486400" y="2551113"/>
            <a:chExt cx="2949575" cy="722312"/>
          </a:xfrm>
        </p:grpSpPr>
        <p:sp>
          <p:nvSpPr>
            <p:cNvPr id="317" name="Google Shape;317;p38"/>
            <p:cNvSpPr/>
            <p:nvPr/>
          </p:nvSpPr>
          <p:spPr>
            <a:xfrm>
              <a:off x="5486400" y="2551113"/>
              <a:ext cx="723900" cy="722312"/>
            </a:xfrm>
            <a:custGeom>
              <a:rect b="b" l="l" r="r" t="t"/>
              <a:pathLst>
                <a:path extrusionOk="0" h="278" w="278">
                  <a:moveTo>
                    <a:pt x="278" y="139"/>
                  </a:moveTo>
                  <a:cubicBezTo>
                    <a:pt x="278" y="216"/>
                    <a:pt x="216" y="278"/>
                    <a:pt x="139" y="278"/>
                  </a:cubicBezTo>
                  <a:cubicBezTo>
                    <a:pt x="62" y="278"/>
                    <a:pt x="0" y="216"/>
                    <a:pt x="0" y="139"/>
                  </a:cubicBezTo>
                  <a:cubicBezTo>
                    <a:pt x="0" y="62"/>
                    <a:pt x="62" y="0"/>
                    <a:pt x="139" y="0"/>
                  </a:cubicBezTo>
                  <a:cubicBezTo>
                    <a:pt x="216" y="0"/>
                    <a:pt x="278" y="62"/>
                    <a:pt x="278" y="139"/>
                  </a:cubicBezTo>
                  <a:close/>
                  <a:moveTo>
                    <a:pt x="169" y="152"/>
                  </a:moveTo>
                  <a:cubicBezTo>
                    <a:pt x="174" y="173"/>
                    <a:pt x="157" y="199"/>
                    <a:pt x="139" y="218"/>
                  </a:cubicBezTo>
                  <a:cubicBezTo>
                    <a:pt x="194" y="218"/>
                    <a:pt x="238" y="174"/>
                    <a:pt x="238" y="120"/>
                  </a:cubicBezTo>
                  <a:cubicBezTo>
                    <a:pt x="238" y="65"/>
                    <a:pt x="193" y="21"/>
                    <a:pt x="139" y="21"/>
                  </a:cubicBezTo>
                  <a:cubicBezTo>
                    <a:pt x="84" y="21"/>
                    <a:pt x="40" y="65"/>
                    <a:pt x="40" y="120"/>
                  </a:cubicBezTo>
                  <a:cubicBezTo>
                    <a:pt x="40" y="174"/>
                    <a:pt x="84" y="218"/>
                    <a:pt x="138" y="218"/>
                  </a:cubicBezTo>
                  <a:cubicBezTo>
                    <a:pt x="121" y="199"/>
                    <a:pt x="104" y="173"/>
                    <a:pt x="108" y="152"/>
                  </a:cubicBezTo>
                  <a:cubicBezTo>
                    <a:pt x="112" y="130"/>
                    <a:pt x="128" y="123"/>
                    <a:pt x="139" y="123"/>
                  </a:cubicBezTo>
                  <a:cubicBezTo>
                    <a:pt x="149" y="123"/>
                    <a:pt x="166" y="130"/>
                    <a:pt x="169" y="152"/>
                  </a:cubicBez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18" name="Google Shape;318;p38"/>
            <p:cNvSpPr/>
            <p:nvPr/>
          </p:nvSpPr>
          <p:spPr>
            <a:xfrm>
              <a:off x="7126288" y="2743200"/>
              <a:ext cx="396875" cy="385762"/>
            </a:xfrm>
            <a:custGeom>
              <a:rect b="b" l="l" r="r" t="t"/>
              <a:pathLst>
                <a:path extrusionOk="0" h="148" w="152">
                  <a:moveTo>
                    <a:pt x="78" y="148"/>
                  </a:moveTo>
                  <a:cubicBezTo>
                    <a:pt x="57" y="148"/>
                    <a:pt x="37" y="143"/>
                    <a:pt x="25" y="134"/>
                  </a:cubicBezTo>
                  <a:cubicBezTo>
                    <a:pt x="9" y="123"/>
                    <a:pt x="0" y="102"/>
                    <a:pt x="0" y="75"/>
                  </a:cubicBezTo>
                  <a:cubicBezTo>
                    <a:pt x="0" y="24"/>
                    <a:pt x="25" y="0"/>
                    <a:pt x="76" y="0"/>
                  </a:cubicBezTo>
                  <a:cubicBezTo>
                    <a:pt x="127" y="0"/>
                    <a:pt x="152" y="24"/>
                    <a:pt x="152" y="76"/>
                  </a:cubicBezTo>
                  <a:cubicBezTo>
                    <a:pt x="152" y="123"/>
                    <a:pt x="127" y="148"/>
                    <a:pt x="78" y="148"/>
                  </a:cubicBezTo>
                  <a:close/>
                  <a:moveTo>
                    <a:pt x="76" y="24"/>
                  </a:moveTo>
                  <a:cubicBezTo>
                    <a:pt x="48" y="24"/>
                    <a:pt x="36" y="39"/>
                    <a:pt x="36" y="74"/>
                  </a:cubicBezTo>
                  <a:cubicBezTo>
                    <a:pt x="36" y="108"/>
                    <a:pt x="49" y="124"/>
                    <a:pt x="76" y="124"/>
                  </a:cubicBezTo>
                  <a:cubicBezTo>
                    <a:pt x="104" y="124"/>
                    <a:pt x="116" y="108"/>
                    <a:pt x="116" y="73"/>
                  </a:cubicBezTo>
                  <a:cubicBezTo>
                    <a:pt x="116" y="40"/>
                    <a:pt x="103" y="24"/>
                    <a:pt x="76" y="24"/>
                  </a:cubicBez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19" name="Google Shape;319;p38"/>
            <p:cNvSpPr/>
            <p:nvPr/>
          </p:nvSpPr>
          <p:spPr>
            <a:xfrm>
              <a:off x="7588250" y="2755900"/>
              <a:ext cx="260350" cy="361950"/>
            </a:xfrm>
            <a:custGeom>
              <a:rect b="b" l="l" r="r" t="t"/>
              <a:pathLst>
                <a:path extrusionOk="0" h="139" w="100">
                  <a:moveTo>
                    <a:pt x="72" y="115"/>
                  </a:moveTo>
                  <a:cubicBezTo>
                    <a:pt x="52" y="115"/>
                    <a:pt x="45" y="113"/>
                    <a:pt x="40" y="109"/>
                  </a:cubicBezTo>
                  <a:cubicBezTo>
                    <a:pt x="35" y="104"/>
                    <a:pt x="33" y="101"/>
                    <a:pt x="33" y="87"/>
                  </a:cubicBezTo>
                  <a:cubicBezTo>
                    <a:pt x="33" y="14"/>
                    <a:pt x="33" y="14"/>
                    <a:pt x="33" y="14"/>
                  </a:cubicBezTo>
                  <a:cubicBezTo>
                    <a:pt x="33" y="6"/>
                    <a:pt x="26" y="0"/>
                    <a:pt x="19" y="0"/>
                  </a:cubicBezTo>
                  <a:cubicBezTo>
                    <a:pt x="0" y="0"/>
                    <a:pt x="0" y="0"/>
                    <a:pt x="0" y="0"/>
                  </a:cubicBezTo>
                  <a:cubicBezTo>
                    <a:pt x="0" y="78"/>
                    <a:pt x="0" y="78"/>
                    <a:pt x="0" y="78"/>
                  </a:cubicBezTo>
                  <a:cubicBezTo>
                    <a:pt x="0" y="103"/>
                    <a:pt x="2" y="114"/>
                    <a:pt x="11" y="123"/>
                  </a:cubicBezTo>
                  <a:cubicBezTo>
                    <a:pt x="20" y="134"/>
                    <a:pt x="34" y="139"/>
                    <a:pt x="56" y="139"/>
                  </a:cubicBezTo>
                  <a:cubicBezTo>
                    <a:pt x="100" y="139"/>
                    <a:pt x="100" y="139"/>
                    <a:pt x="100" y="139"/>
                  </a:cubicBezTo>
                  <a:cubicBezTo>
                    <a:pt x="100" y="115"/>
                    <a:pt x="100" y="115"/>
                    <a:pt x="100" y="115"/>
                  </a:cubicBezTo>
                  <a:lnTo>
                    <a:pt x="72" y="115"/>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20" name="Google Shape;320;p38"/>
            <p:cNvSpPr/>
            <p:nvPr/>
          </p:nvSpPr>
          <p:spPr>
            <a:xfrm>
              <a:off x="8029575" y="2755900"/>
              <a:ext cx="406400" cy="361950"/>
            </a:xfrm>
            <a:custGeom>
              <a:rect b="b" l="l" r="r" t="t"/>
              <a:pathLst>
                <a:path extrusionOk="0" h="139" w="156">
                  <a:moveTo>
                    <a:pt x="96" y="0"/>
                  </a:moveTo>
                  <a:cubicBezTo>
                    <a:pt x="74" y="0"/>
                    <a:pt x="74" y="0"/>
                    <a:pt x="74" y="0"/>
                  </a:cubicBezTo>
                  <a:cubicBezTo>
                    <a:pt x="65" y="0"/>
                    <a:pt x="58" y="5"/>
                    <a:pt x="55" y="12"/>
                  </a:cubicBezTo>
                  <a:cubicBezTo>
                    <a:pt x="0" y="139"/>
                    <a:pt x="0" y="139"/>
                    <a:pt x="0" y="139"/>
                  </a:cubicBezTo>
                  <a:cubicBezTo>
                    <a:pt x="22" y="139"/>
                    <a:pt x="22" y="139"/>
                    <a:pt x="22" y="139"/>
                  </a:cubicBezTo>
                  <a:cubicBezTo>
                    <a:pt x="31" y="139"/>
                    <a:pt x="38" y="134"/>
                    <a:pt x="41" y="127"/>
                  </a:cubicBezTo>
                  <a:cubicBezTo>
                    <a:pt x="50" y="107"/>
                    <a:pt x="50" y="107"/>
                    <a:pt x="50" y="107"/>
                  </a:cubicBezTo>
                  <a:cubicBezTo>
                    <a:pt x="106" y="107"/>
                    <a:pt x="106" y="107"/>
                    <a:pt x="106" y="107"/>
                  </a:cubicBezTo>
                  <a:cubicBezTo>
                    <a:pt x="115" y="127"/>
                    <a:pt x="115" y="127"/>
                    <a:pt x="115" y="127"/>
                  </a:cubicBezTo>
                  <a:cubicBezTo>
                    <a:pt x="118" y="134"/>
                    <a:pt x="125" y="139"/>
                    <a:pt x="134" y="139"/>
                  </a:cubicBezTo>
                  <a:cubicBezTo>
                    <a:pt x="156" y="139"/>
                    <a:pt x="156" y="139"/>
                    <a:pt x="156" y="139"/>
                  </a:cubicBezTo>
                  <a:lnTo>
                    <a:pt x="96" y="0"/>
                  </a:lnTo>
                  <a:close/>
                  <a:moveTo>
                    <a:pt x="57" y="82"/>
                  </a:moveTo>
                  <a:cubicBezTo>
                    <a:pt x="78" y="34"/>
                    <a:pt x="78" y="34"/>
                    <a:pt x="78" y="34"/>
                  </a:cubicBezTo>
                  <a:cubicBezTo>
                    <a:pt x="99" y="82"/>
                    <a:pt x="99" y="82"/>
                    <a:pt x="99" y="82"/>
                  </a:cubicBezTo>
                  <a:lnTo>
                    <a:pt x="57" y="82"/>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21" name="Google Shape;321;p38"/>
            <p:cNvSpPr/>
            <p:nvPr/>
          </p:nvSpPr>
          <p:spPr>
            <a:xfrm>
              <a:off x="7902575" y="2755900"/>
              <a:ext cx="84137" cy="361950"/>
            </a:xfrm>
            <a:custGeom>
              <a:rect b="b" l="l" r="r" t="t"/>
              <a:pathLst>
                <a:path extrusionOk="0" h="139" w="32">
                  <a:moveTo>
                    <a:pt x="14" y="0"/>
                  </a:moveTo>
                  <a:cubicBezTo>
                    <a:pt x="6" y="0"/>
                    <a:pt x="0" y="6"/>
                    <a:pt x="0" y="14"/>
                  </a:cubicBezTo>
                  <a:cubicBezTo>
                    <a:pt x="0" y="139"/>
                    <a:pt x="0" y="139"/>
                    <a:pt x="0" y="139"/>
                  </a:cubicBezTo>
                  <a:cubicBezTo>
                    <a:pt x="18" y="139"/>
                    <a:pt x="18" y="139"/>
                    <a:pt x="18" y="139"/>
                  </a:cubicBezTo>
                  <a:cubicBezTo>
                    <a:pt x="25" y="139"/>
                    <a:pt x="32" y="133"/>
                    <a:pt x="32" y="126"/>
                  </a:cubicBezTo>
                  <a:cubicBezTo>
                    <a:pt x="32" y="0"/>
                    <a:pt x="32" y="0"/>
                    <a:pt x="32" y="0"/>
                  </a:cubicBezTo>
                  <a:lnTo>
                    <a:pt x="14" y="0"/>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22" name="Google Shape;322;p38"/>
            <p:cNvSpPr/>
            <p:nvPr/>
          </p:nvSpPr>
          <p:spPr>
            <a:xfrm>
              <a:off x="6324600" y="2755900"/>
              <a:ext cx="406400" cy="361950"/>
            </a:xfrm>
            <a:custGeom>
              <a:rect b="b" l="l" r="r" t="t"/>
              <a:pathLst>
                <a:path extrusionOk="0" h="139" w="156">
                  <a:moveTo>
                    <a:pt x="132" y="0"/>
                  </a:moveTo>
                  <a:cubicBezTo>
                    <a:pt x="123" y="0"/>
                    <a:pt x="116" y="5"/>
                    <a:pt x="113" y="12"/>
                  </a:cubicBezTo>
                  <a:cubicBezTo>
                    <a:pt x="78" y="98"/>
                    <a:pt x="78" y="98"/>
                    <a:pt x="78" y="98"/>
                  </a:cubicBezTo>
                  <a:cubicBezTo>
                    <a:pt x="42" y="13"/>
                    <a:pt x="42" y="13"/>
                    <a:pt x="42" y="13"/>
                  </a:cubicBezTo>
                  <a:cubicBezTo>
                    <a:pt x="39" y="5"/>
                    <a:pt x="31" y="0"/>
                    <a:pt x="23" y="0"/>
                  </a:cubicBezTo>
                  <a:cubicBezTo>
                    <a:pt x="0" y="0"/>
                    <a:pt x="0" y="0"/>
                    <a:pt x="0" y="0"/>
                  </a:cubicBezTo>
                  <a:cubicBezTo>
                    <a:pt x="62" y="139"/>
                    <a:pt x="62" y="139"/>
                    <a:pt x="62" y="139"/>
                  </a:cubicBezTo>
                  <a:cubicBezTo>
                    <a:pt x="80" y="139"/>
                    <a:pt x="80" y="139"/>
                    <a:pt x="80" y="139"/>
                  </a:cubicBezTo>
                  <a:cubicBezTo>
                    <a:pt x="88" y="139"/>
                    <a:pt x="95" y="134"/>
                    <a:pt x="99" y="128"/>
                  </a:cubicBezTo>
                  <a:cubicBezTo>
                    <a:pt x="156" y="0"/>
                    <a:pt x="156" y="0"/>
                    <a:pt x="156" y="0"/>
                  </a:cubicBezTo>
                  <a:lnTo>
                    <a:pt x="132" y="0"/>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23" name="Google Shape;323;p38"/>
            <p:cNvSpPr/>
            <p:nvPr/>
          </p:nvSpPr>
          <p:spPr>
            <a:xfrm>
              <a:off x="6751638" y="2755900"/>
              <a:ext cx="312737" cy="361950"/>
            </a:xfrm>
            <a:custGeom>
              <a:rect b="b" l="l" r="r" t="t"/>
              <a:pathLst>
                <a:path extrusionOk="0" h="139" w="120">
                  <a:moveTo>
                    <a:pt x="0" y="71"/>
                  </a:moveTo>
                  <a:cubicBezTo>
                    <a:pt x="0" y="85"/>
                    <a:pt x="4" y="121"/>
                    <a:pt x="37" y="135"/>
                  </a:cubicBezTo>
                  <a:cubicBezTo>
                    <a:pt x="45" y="138"/>
                    <a:pt x="53" y="139"/>
                    <a:pt x="65" y="139"/>
                  </a:cubicBezTo>
                  <a:cubicBezTo>
                    <a:pt x="120" y="139"/>
                    <a:pt x="120" y="139"/>
                    <a:pt x="120" y="139"/>
                  </a:cubicBezTo>
                  <a:cubicBezTo>
                    <a:pt x="120" y="115"/>
                    <a:pt x="120" y="115"/>
                    <a:pt x="120" y="115"/>
                  </a:cubicBezTo>
                  <a:cubicBezTo>
                    <a:pt x="120" y="115"/>
                    <a:pt x="78" y="115"/>
                    <a:pt x="78" y="115"/>
                  </a:cubicBezTo>
                  <a:cubicBezTo>
                    <a:pt x="58" y="114"/>
                    <a:pt x="47" y="110"/>
                    <a:pt x="41" y="99"/>
                  </a:cubicBezTo>
                  <a:cubicBezTo>
                    <a:pt x="39" y="95"/>
                    <a:pt x="38" y="89"/>
                    <a:pt x="37" y="83"/>
                  </a:cubicBezTo>
                  <a:cubicBezTo>
                    <a:pt x="37" y="82"/>
                    <a:pt x="37" y="82"/>
                    <a:pt x="37" y="82"/>
                  </a:cubicBezTo>
                  <a:cubicBezTo>
                    <a:pt x="117" y="82"/>
                    <a:pt x="117" y="82"/>
                    <a:pt x="117" y="82"/>
                  </a:cubicBezTo>
                  <a:cubicBezTo>
                    <a:pt x="117" y="58"/>
                    <a:pt x="117" y="58"/>
                    <a:pt x="117" y="58"/>
                  </a:cubicBezTo>
                  <a:cubicBezTo>
                    <a:pt x="37" y="58"/>
                    <a:pt x="37" y="58"/>
                    <a:pt x="37" y="58"/>
                  </a:cubicBezTo>
                  <a:cubicBezTo>
                    <a:pt x="37" y="57"/>
                    <a:pt x="37" y="57"/>
                    <a:pt x="37" y="57"/>
                  </a:cubicBezTo>
                  <a:cubicBezTo>
                    <a:pt x="38" y="50"/>
                    <a:pt x="39" y="45"/>
                    <a:pt x="41" y="40"/>
                  </a:cubicBezTo>
                  <a:cubicBezTo>
                    <a:pt x="47" y="29"/>
                    <a:pt x="58" y="25"/>
                    <a:pt x="78" y="25"/>
                  </a:cubicBezTo>
                  <a:cubicBezTo>
                    <a:pt x="78" y="25"/>
                    <a:pt x="120" y="25"/>
                    <a:pt x="120" y="25"/>
                  </a:cubicBezTo>
                  <a:cubicBezTo>
                    <a:pt x="120" y="0"/>
                    <a:pt x="120" y="0"/>
                    <a:pt x="120" y="0"/>
                  </a:cubicBezTo>
                  <a:cubicBezTo>
                    <a:pt x="65" y="0"/>
                    <a:pt x="65" y="0"/>
                    <a:pt x="65" y="0"/>
                  </a:cubicBezTo>
                  <a:cubicBezTo>
                    <a:pt x="53" y="0"/>
                    <a:pt x="45" y="1"/>
                    <a:pt x="37" y="4"/>
                  </a:cubicBezTo>
                  <a:cubicBezTo>
                    <a:pt x="4" y="18"/>
                    <a:pt x="0" y="55"/>
                    <a:pt x="0" y="69"/>
                  </a:cubicBezTo>
                  <a:lnTo>
                    <a:pt x="0" y="71"/>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sp>
        <p:nvSpPr>
          <p:cNvPr id="324" name="Google Shape;324;p38"/>
          <p:cNvSpPr txBox="1"/>
          <p:nvPr>
            <p:ph type="title"/>
          </p:nvPr>
        </p:nvSpPr>
        <p:spPr>
          <a:xfrm>
            <a:off x="0" y="0"/>
            <a:ext cx="8186400" cy="1141800"/>
          </a:xfrm>
          <a:prstGeom prst="rect">
            <a:avLst/>
          </a:prstGeom>
        </p:spPr>
        <p:txBody>
          <a:bodyPr anchorCtr="0" anchor="t" bIns="91425" lIns="504000" spcFirstLastPara="1" rIns="252000" wrap="square" tIns="504000">
            <a:noAutofit/>
          </a:bodyPr>
          <a:lstStyle>
            <a:lvl1pPr lvl="0">
              <a:spcBef>
                <a:spcPts val="0"/>
              </a:spcBef>
              <a:spcAft>
                <a:spcPts val="0"/>
              </a:spcAft>
              <a:buClr>
                <a:srgbClr val="002D62"/>
              </a:buClr>
              <a:buSzPts val="2500"/>
              <a:buFont typeface="Arial Black"/>
              <a:buNone/>
              <a:defRPr b="1" sz="2500">
                <a:solidFill>
                  <a:srgbClr val="002D62"/>
                </a:solidFill>
                <a:latin typeface="Arial Black"/>
                <a:ea typeface="Arial Black"/>
                <a:cs typeface="Arial Black"/>
                <a:sym typeface="Arial Black"/>
              </a:defRPr>
            </a:lvl1pPr>
            <a:lvl2pPr lvl="1">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2pPr>
            <a:lvl3pPr lvl="2">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3pPr>
            <a:lvl4pPr lvl="3">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4pPr>
            <a:lvl5pPr lvl="4">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5pPr>
            <a:lvl6pPr lvl="5">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6pPr>
            <a:lvl7pPr lvl="6">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7pPr>
            <a:lvl8pPr lvl="7">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8pPr>
            <a:lvl9pPr lvl="8">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9pPr>
          </a:lstStyle>
          <a:p/>
        </p:txBody>
      </p:sp>
      <p:sp>
        <p:nvSpPr>
          <p:cNvPr id="325" name="Google Shape;325;p38"/>
          <p:cNvSpPr txBox="1"/>
          <p:nvPr>
            <p:ph idx="1" type="body"/>
          </p:nvPr>
        </p:nvSpPr>
        <p:spPr>
          <a:xfrm>
            <a:off x="-8700" y="1410725"/>
            <a:ext cx="9144000" cy="2552700"/>
          </a:xfrm>
          <a:prstGeom prst="rect">
            <a:avLst/>
          </a:prstGeom>
        </p:spPr>
        <p:txBody>
          <a:bodyPr anchorCtr="0" anchor="t" bIns="91425" lIns="504000" spcFirstLastPara="1" rIns="504000" wrap="square" tIns="91425">
            <a:noAutofit/>
          </a:bodyPr>
          <a:lstStyle>
            <a:lvl1pPr indent="-228600" lvl="0" marL="457200">
              <a:spcBef>
                <a:spcPts val="0"/>
              </a:spcBef>
              <a:spcAft>
                <a:spcPts val="0"/>
              </a:spcAft>
              <a:buClr>
                <a:srgbClr val="002D62"/>
              </a:buClr>
              <a:buSzPts val="1400"/>
              <a:buNone/>
              <a:defRPr>
                <a:solidFill>
                  <a:srgbClr val="002D62"/>
                </a:solidFill>
              </a:defRPr>
            </a:lvl1pPr>
            <a:lvl2pPr indent="-228600" lvl="1" marL="914400">
              <a:spcBef>
                <a:spcPts val="0"/>
              </a:spcBef>
              <a:spcAft>
                <a:spcPts val="0"/>
              </a:spcAft>
              <a:buClr>
                <a:srgbClr val="002D62"/>
              </a:buClr>
              <a:buSzPts val="1400"/>
              <a:buNone/>
              <a:defRPr>
                <a:solidFill>
                  <a:srgbClr val="002D62"/>
                </a:solidFill>
              </a:defRPr>
            </a:lvl2pPr>
            <a:lvl3pPr indent="-228600" lvl="2" marL="1371600">
              <a:spcBef>
                <a:spcPts val="0"/>
              </a:spcBef>
              <a:spcAft>
                <a:spcPts val="0"/>
              </a:spcAft>
              <a:buClr>
                <a:srgbClr val="002D62"/>
              </a:buClr>
              <a:buSzPts val="1400"/>
              <a:buNone/>
              <a:defRPr>
                <a:solidFill>
                  <a:srgbClr val="002D62"/>
                </a:solidFill>
              </a:defRPr>
            </a:lvl3pPr>
            <a:lvl4pPr indent="-285750" lvl="3" marL="1828800">
              <a:spcBef>
                <a:spcPts val="0"/>
              </a:spcBef>
              <a:spcAft>
                <a:spcPts val="0"/>
              </a:spcAft>
              <a:buClr>
                <a:srgbClr val="002D62"/>
              </a:buClr>
              <a:buSzPts val="900"/>
              <a:buChar char="∙"/>
              <a:defRPr>
                <a:solidFill>
                  <a:srgbClr val="002D62"/>
                </a:solidFill>
              </a:defRPr>
            </a:lvl4pPr>
            <a:lvl5pPr indent="-228600" lvl="4" marL="2286000">
              <a:spcBef>
                <a:spcPts val="0"/>
              </a:spcBef>
              <a:spcAft>
                <a:spcPts val="0"/>
              </a:spcAft>
              <a:buClr>
                <a:srgbClr val="002D62"/>
              </a:buClr>
              <a:buSzPts val="1400"/>
              <a:buNone/>
              <a:defRPr>
                <a:solidFill>
                  <a:srgbClr val="002D62"/>
                </a:solidFill>
              </a:defRPr>
            </a:lvl5pPr>
            <a:lvl6pPr indent="-228600" lvl="5" marL="2743200">
              <a:spcBef>
                <a:spcPts val="0"/>
              </a:spcBef>
              <a:spcAft>
                <a:spcPts val="0"/>
              </a:spcAft>
              <a:buClr>
                <a:srgbClr val="002D62"/>
              </a:buClr>
              <a:buSzPts val="1400"/>
              <a:buNone/>
              <a:defRPr>
                <a:solidFill>
                  <a:srgbClr val="002D62"/>
                </a:solidFill>
              </a:defRPr>
            </a:lvl6pPr>
            <a:lvl7pPr indent="-228600" lvl="6" marL="3200400">
              <a:spcBef>
                <a:spcPts val="0"/>
              </a:spcBef>
              <a:spcAft>
                <a:spcPts val="0"/>
              </a:spcAft>
              <a:buClr>
                <a:srgbClr val="002D62"/>
              </a:buClr>
              <a:buSzPts val="1400"/>
              <a:buNone/>
              <a:defRPr>
                <a:solidFill>
                  <a:srgbClr val="002D62"/>
                </a:solidFill>
              </a:defRPr>
            </a:lvl7pPr>
            <a:lvl8pPr indent="-228600" lvl="7" marL="3657600">
              <a:spcBef>
                <a:spcPts val="0"/>
              </a:spcBef>
              <a:spcAft>
                <a:spcPts val="0"/>
              </a:spcAft>
              <a:buClr>
                <a:srgbClr val="002D62"/>
              </a:buClr>
              <a:buSzPts val="1400"/>
              <a:buNone/>
              <a:defRPr>
                <a:solidFill>
                  <a:srgbClr val="002D62"/>
                </a:solidFill>
              </a:defRPr>
            </a:lvl8pPr>
            <a:lvl9pPr indent="-228600" lvl="8" marL="4114800">
              <a:spcBef>
                <a:spcPts val="0"/>
              </a:spcBef>
              <a:spcAft>
                <a:spcPts val="0"/>
              </a:spcAft>
              <a:buClr>
                <a:srgbClr val="002D62"/>
              </a:buClr>
              <a:buSzPts val="1400"/>
              <a:buNone/>
              <a:defRPr>
                <a:solidFill>
                  <a:srgbClr val="002D62"/>
                </a:solidFill>
              </a:defRPr>
            </a:lvl9pPr>
          </a:lstStyle>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 Bleu marine - 10">
  <p:cSld name="TITLE_1_1_1_1_1_1_1_2_1_1_1_1_1_1">
    <p:bg>
      <p:bgPr>
        <a:solidFill>
          <a:schemeClr val="lt1"/>
        </a:solidFill>
      </p:bgPr>
    </p:bg>
    <p:spTree>
      <p:nvGrpSpPr>
        <p:cNvPr id="326" name="Shape 326"/>
        <p:cNvGrpSpPr/>
        <p:nvPr/>
      </p:nvGrpSpPr>
      <p:grpSpPr>
        <a:xfrm>
          <a:off x="0" y="0"/>
          <a:ext cx="0" cy="0"/>
          <a:chOff x="0" y="0"/>
          <a:chExt cx="0" cy="0"/>
        </a:xfrm>
      </p:grpSpPr>
      <p:sp>
        <p:nvSpPr>
          <p:cNvPr id="327" name="Google Shape;327;p39"/>
          <p:cNvSpPr/>
          <p:nvPr/>
        </p:nvSpPr>
        <p:spPr>
          <a:xfrm rot="-903259">
            <a:off x="4169450" y="-351621"/>
            <a:ext cx="4487605" cy="6125290"/>
          </a:xfrm>
          <a:custGeom>
            <a:rect b="b" l="l" r="r" t="t"/>
            <a:pathLst>
              <a:path extrusionOk="0" h="8158717" w="5977366">
                <a:moveTo>
                  <a:pt x="1729109" y="0"/>
                </a:moveTo>
                <a:lnTo>
                  <a:pt x="2778256" y="281689"/>
                </a:lnTo>
                <a:lnTo>
                  <a:pt x="2729484" y="307467"/>
                </a:lnTo>
                <a:cubicBezTo>
                  <a:pt x="2210270" y="614838"/>
                  <a:pt x="1758116" y="1052490"/>
                  <a:pt x="1426759" y="1606921"/>
                </a:cubicBezTo>
                <a:cubicBezTo>
                  <a:pt x="366452" y="3381021"/>
                  <a:pt x="945176" y="5678163"/>
                  <a:pt x="2718610" y="6738077"/>
                </a:cubicBezTo>
                <a:cubicBezTo>
                  <a:pt x="3709664" y="7330401"/>
                  <a:pt x="4866533" y="7407000"/>
                  <a:pt x="5879465" y="7049920"/>
                </a:cubicBezTo>
                <a:lnTo>
                  <a:pt x="5977366" y="7010105"/>
                </a:lnTo>
                <a:lnTo>
                  <a:pt x="5668971" y="8158717"/>
                </a:lnTo>
                <a:lnTo>
                  <a:pt x="929404" y="6886175"/>
                </a:lnTo>
                <a:lnTo>
                  <a:pt x="871679" y="6803143"/>
                </a:lnTo>
                <a:cubicBezTo>
                  <a:pt x="-206699" y="5168196"/>
                  <a:pt x="-325703" y="2993953"/>
                  <a:pt x="746312" y="1200260"/>
                </a:cubicBezTo>
                <a:cubicBezTo>
                  <a:pt x="979370" y="810302"/>
                  <a:pt x="1254926" y="461402"/>
                  <a:pt x="1563529" y="155940"/>
                </a:cubicBezTo>
                <a:close/>
              </a:path>
            </a:pathLst>
          </a:custGeom>
          <a:gradFill>
            <a:gsLst>
              <a:gs pos="0">
                <a:schemeClr val="lt1"/>
              </a:gs>
              <a:gs pos="100000">
                <a:srgbClr val="002D62"/>
              </a:gs>
            </a:gsLst>
            <a:lin ang="3001153" scaled="0"/>
          </a:gra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None/>
            </a:pPr>
            <a:r>
              <a:t/>
            </a:r>
            <a:endParaRPr b="0" i="0" sz="1100" u="none" cap="none" strike="noStrike">
              <a:solidFill>
                <a:srgbClr val="000000"/>
              </a:solidFill>
              <a:latin typeface="Arial"/>
              <a:ea typeface="Arial"/>
              <a:cs typeface="Arial"/>
              <a:sym typeface="Arial"/>
            </a:endParaRPr>
          </a:p>
        </p:txBody>
      </p:sp>
      <p:sp>
        <p:nvSpPr>
          <p:cNvPr id="328" name="Google Shape;328;p39"/>
          <p:cNvSpPr txBox="1"/>
          <p:nvPr/>
        </p:nvSpPr>
        <p:spPr>
          <a:xfrm>
            <a:off x="8626827" y="4754925"/>
            <a:ext cx="517200" cy="2739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fld id="{00000000-1234-1234-1234-123412341234}" type="slidenum">
              <a:rPr b="1" lang="en-GB" sz="800">
                <a:solidFill>
                  <a:schemeClr val="lt1"/>
                </a:solidFill>
              </a:rPr>
              <a:t>‹#›</a:t>
            </a:fld>
            <a:endParaRPr b="1" sz="800">
              <a:solidFill>
                <a:schemeClr val="lt1"/>
              </a:solidFill>
            </a:endParaRPr>
          </a:p>
        </p:txBody>
      </p:sp>
      <p:grpSp>
        <p:nvGrpSpPr>
          <p:cNvPr id="329" name="Google Shape;329;p39"/>
          <p:cNvGrpSpPr/>
          <p:nvPr/>
        </p:nvGrpSpPr>
        <p:grpSpPr>
          <a:xfrm>
            <a:off x="7940154" y="4801506"/>
            <a:ext cx="686661" cy="174005"/>
            <a:chOff x="5486400" y="2551113"/>
            <a:chExt cx="2949575" cy="722312"/>
          </a:xfrm>
        </p:grpSpPr>
        <p:sp>
          <p:nvSpPr>
            <p:cNvPr id="330" name="Google Shape;330;p39"/>
            <p:cNvSpPr/>
            <p:nvPr/>
          </p:nvSpPr>
          <p:spPr>
            <a:xfrm>
              <a:off x="5486400" y="2551113"/>
              <a:ext cx="723900" cy="722312"/>
            </a:xfrm>
            <a:custGeom>
              <a:rect b="b" l="l" r="r" t="t"/>
              <a:pathLst>
                <a:path extrusionOk="0" h="278" w="278">
                  <a:moveTo>
                    <a:pt x="278" y="139"/>
                  </a:moveTo>
                  <a:cubicBezTo>
                    <a:pt x="278" y="216"/>
                    <a:pt x="216" y="278"/>
                    <a:pt x="139" y="278"/>
                  </a:cubicBezTo>
                  <a:cubicBezTo>
                    <a:pt x="62" y="278"/>
                    <a:pt x="0" y="216"/>
                    <a:pt x="0" y="139"/>
                  </a:cubicBezTo>
                  <a:cubicBezTo>
                    <a:pt x="0" y="62"/>
                    <a:pt x="62" y="0"/>
                    <a:pt x="139" y="0"/>
                  </a:cubicBezTo>
                  <a:cubicBezTo>
                    <a:pt x="216" y="0"/>
                    <a:pt x="278" y="62"/>
                    <a:pt x="278" y="139"/>
                  </a:cubicBezTo>
                  <a:close/>
                  <a:moveTo>
                    <a:pt x="169" y="152"/>
                  </a:moveTo>
                  <a:cubicBezTo>
                    <a:pt x="174" y="173"/>
                    <a:pt x="157" y="199"/>
                    <a:pt x="139" y="218"/>
                  </a:cubicBezTo>
                  <a:cubicBezTo>
                    <a:pt x="194" y="218"/>
                    <a:pt x="238" y="174"/>
                    <a:pt x="238" y="120"/>
                  </a:cubicBezTo>
                  <a:cubicBezTo>
                    <a:pt x="238" y="65"/>
                    <a:pt x="193" y="21"/>
                    <a:pt x="139" y="21"/>
                  </a:cubicBezTo>
                  <a:cubicBezTo>
                    <a:pt x="84" y="21"/>
                    <a:pt x="40" y="65"/>
                    <a:pt x="40" y="120"/>
                  </a:cubicBezTo>
                  <a:cubicBezTo>
                    <a:pt x="40" y="174"/>
                    <a:pt x="84" y="218"/>
                    <a:pt x="138" y="218"/>
                  </a:cubicBezTo>
                  <a:cubicBezTo>
                    <a:pt x="121" y="199"/>
                    <a:pt x="104" y="173"/>
                    <a:pt x="108" y="152"/>
                  </a:cubicBezTo>
                  <a:cubicBezTo>
                    <a:pt x="112" y="130"/>
                    <a:pt x="128" y="123"/>
                    <a:pt x="139" y="123"/>
                  </a:cubicBezTo>
                  <a:cubicBezTo>
                    <a:pt x="149" y="123"/>
                    <a:pt x="166" y="130"/>
                    <a:pt x="169" y="152"/>
                  </a:cubicBez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31" name="Google Shape;331;p39"/>
            <p:cNvSpPr/>
            <p:nvPr/>
          </p:nvSpPr>
          <p:spPr>
            <a:xfrm>
              <a:off x="7126288" y="2743200"/>
              <a:ext cx="396875" cy="385762"/>
            </a:xfrm>
            <a:custGeom>
              <a:rect b="b" l="l" r="r" t="t"/>
              <a:pathLst>
                <a:path extrusionOk="0" h="148" w="152">
                  <a:moveTo>
                    <a:pt x="78" y="148"/>
                  </a:moveTo>
                  <a:cubicBezTo>
                    <a:pt x="57" y="148"/>
                    <a:pt x="37" y="143"/>
                    <a:pt x="25" y="134"/>
                  </a:cubicBezTo>
                  <a:cubicBezTo>
                    <a:pt x="9" y="123"/>
                    <a:pt x="0" y="102"/>
                    <a:pt x="0" y="75"/>
                  </a:cubicBezTo>
                  <a:cubicBezTo>
                    <a:pt x="0" y="24"/>
                    <a:pt x="25" y="0"/>
                    <a:pt x="76" y="0"/>
                  </a:cubicBezTo>
                  <a:cubicBezTo>
                    <a:pt x="127" y="0"/>
                    <a:pt x="152" y="24"/>
                    <a:pt x="152" y="76"/>
                  </a:cubicBezTo>
                  <a:cubicBezTo>
                    <a:pt x="152" y="123"/>
                    <a:pt x="127" y="148"/>
                    <a:pt x="78" y="148"/>
                  </a:cubicBezTo>
                  <a:close/>
                  <a:moveTo>
                    <a:pt x="76" y="24"/>
                  </a:moveTo>
                  <a:cubicBezTo>
                    <a:pt x="48" y="24"/>
                    <a:pt x="36" y="39"/>
                    <a:pt x="36" y="74"/>
                  </a:cubicBezTo>
                  <a:cubicBezTo>
                    <a:pt x="36" y="108"/>
                    <a:pt x="49" y="124"/>
                    <a:pt x="76" y="124"/>
                  </a:cubicBezTo>
                  <a:cubicBezTo>
                    <a:pt x="104" y="124"/>
                    <a:pt x="116" y="108"/>
                    <a:pt x="116" y="73"/>
                  </a:cubicBezTo>
                  <a:cubicBezTo>
                    <a:pt x="116" y="40"/>
                    <a:pt x="103" y="24"/>
                    <a:pt x="76" y="24"/>
                  </a:cubicBez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32" name="Google Shape;332;p39"/>
            <p:cNvSpPr/>
            <p:nvPr/>
          </p:nvSpPr>
          <p:spPr>
            <a:xfrm>
              <a:off x="7588250" y="2755900"/>
              <a:ext cx="260350" cy="361950"/>
            </a:xfrm>
            <a:custGeom>
              <a:rect b="b" l="l" r="r" t="t"/>
              <a:pathLst>
                <a:path extrusionOk="0" h="139" w="100">
                  <a:moveTo>
                    <a:pt x="72" y="115"/>
                  </a:moveTo>
                  <a:cubicBezTo>
                    <a:pt x="52" y="115"/>
                    <a:pt x="45" y="113"/>
                    <a:pt x="40" y="109"/>
                  </a:cubicBezTo>
                  <a:cubicBezTo>
                    <a:pt x="35" y="104"/>
                    <a:pt x="33" y="101"/>
                    <a:pt x="33" y="87"/>
                  </a:cubicBezTo>
                  <a:cubicBezTo>
                    <a:pt x="33" y="14"/>
                    <a:pt x="33" y="14"/>
                    <a:pt x="33" y="14"/>
                  </a:cubicBezTo>
                  <a:cubicBezTo>
                    <a:pt x="33" y="6"/>
                    <a:pt x="26" y="0"/>
                    <a:pt x="19" y="0"/>
                  </a:cubicBezTo>
                  <a:cubicBezTo>
                    <a:pt x="0" y="0"/>
                    <a:pt x="0" y="0"/>
                    <a:pt x="0" y="0"/>
                  </a:cubicBezTo>
                  <a:cubicBezTo>
                    <a:pt x="0" y="78"/>
                    <a:pt x="0" y="78"/>
                    <a:pt x="0" y="78"/>
                  </a:cubicBezTo>
                  <a:cubicBezTo>
                    <a:pt x="0" y="103"/>
                    <a:pt x="2" y="114"/>
                    <a:pt x="11" y="123"/>
                  </a:cubicBezTo>
                  <a:cubicBezTo>
                    <a:pt x="20" y="134"/>
                    <a:pt x="34" y="139"/>
                    <a:pt x="56" y="139"/>
                  </a:cubicBezTo>
                  <a:cubicBezTo>
                    <a:pt x="100" y="139"/>
                    <a:pt x="100" y="139"/>
                    <a:pt x="100" y="139"/>
                  </a:cubicBezTo>
                  <a:cubicBezTo>
                    <a:pt x="100" y="115"/>
                    <a:pt x="100" y="115"/>
                    <a:pt x="100" y="115"/>
                  </a:cubicBezTo>
                  <a:lnTo>
                    <a:pt x="72" y="115"/>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33" name="Google Shape;333;p39"/>
            <p:cNvSpPr/>
            <p:nvPr/>
          </p:nvSpPr>
          <p:spPr>
            <a:xfrm>
              <a:off x="8029575" y="2755900"/>
              <a:ext cx="406400" cy="361950"/>
            </a:xfrm>
            <a:custGeom>
              <a:rect b="b" l="l" r="r" t="t"/>
              <a:pathLst>
                <a:path extrusionOk="0" h="139" w="156">
                  <a:moveTo>
                    <a:pt x="96" y="0"/>
                  </a:moveTo>
                  <a:cubicBezTo>
                    <a:pt x="74" y="0"/>
                    <a:pt x="74" y="0"/>
                    <a:pt x="74" y="0"/>
                  </a:cubicBezTo>
                  <a:cubicBezTo>
                    <a:pt x="65" y="0"/>
                    <a:pt x="58" y="5"/>
                    <a:pt x="55" y="12"/>
                  </a:cubicBezTo>
                  <a:cubicBezTo>
                    <a:pt x="0" y="139"/>
                    <a:pt x="0" y="139"/>
                    <a:pt x="0" y="139"/>
                  </a:cubicBezTo>
                  <a:cubicBezTo>
                    <a:pt x="22" y="139"/>
                    <a:pt x="22" y="139"/>
                    <a:pt x="22" y="139"/>
                  </a:cubicBezTo>
                  <a:cubicBezTo>
                    <a:pt x="31" y="139"/>
                    <a:pt x="38" y="134"/>
                    <a:pt x="41" y="127"/>
                  </a:cubicBezTo>
                  <a:cubicBezTo>
                    <a:pt x="50" y="107"/>
                    <a:pt x="50" y="107"/>
                    <a:pt x="50" y="107"/>
                  </a:cubicBezTo>
                  <a:cubicBezTo>
                    <a:pt x="106" y="107"/>
                    <a:pt x="106" y="107"/>
                    <a:pt x="106" y="107"/>
                  </a:cubicBezTo>
                  <a:cubicBezTo>
                    <a:pt x="115" y="127"/>
                    <a:pt x="115" y="127"/>
                    <a:pt x="115" y="127"/>
                  </a:cubicBezTo>
                  <a:cubicBezTo>
                    <a:pt x="118" y="134"/>
                    <a:pt x="125" y="139"/>
                    <a:pt x="134" y="139"/>
                  </a:cubicBezTo>
                  <a:cubicBezTo>
                    <a:pt x="156" y="139"/>
                    <a:pt x="156" y="139"/>
                    <a:pt x="156" y="139"/>
                  </a:cubicBezTo>
                  <a:lnTo>
                    <a:pt x="96" y="0"/>
                  </a:lnTo>
                  <a:close/>
                  <a:moveTo>
                    <a:pt x="57" y="82"/>
                  </a:moveTo>
                  <a:cubicBezTo>
                    <a:pt x="78" y="34"/>
                    <a:pt x="78" y="34"/>
                    <a:pt x="78" y="34"/>
                  </a:cubicBezTo>
                  <a:cubicBezTo>
                    <a:pt x="99" y="82"/>
                    <a:pt x="99" y="82"/>
                    <a:pt x="99" y="82"/>
                  </a:cubicBezTo>
                  <a:lnTo>
                    <a:pt x="57" y="82"/>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34" name="Google Shape;334;p39"/>
            <p:cNvSpPr/>
            <p:nvPr/>
          </p:nvSpPr>
          <p:spPr>
            <a:xfrm>
              <a:off x="7902575" y="2755900"/>
              <a:ext cx="84137" cy="361950"/>
            </a:xfrm>
            <a:custGeom>
              <a:rect b="b" l="l" r="r" t="t"/>
              <a:pathLst>
                <a:path extrusionOk="0" h="139" w="32">
                  <a:moveTo>
                    <a:pt x="14" y="0"/>
                  </a:moveTo>
                  <a:cubicBezTo>
                    <a:pt x="6" y="0"/>
                    <a:pt x="0" y="6"/>
                    <a:pt x="0" y="14"/>
                  </a:cubicBezTo>
                  <a:cubicBezTo>
                    <a:pt x="0" y="139"/>
                    <a:pt x="0" y="139"/>
                    <a:pt x="0" y="139"/>
                  </a:cubicBezTo>
                  <a:cubicBezTo>
                    <a:pt x="18" y="139"/>
                    <a:pt x="18" y="139"/>
                    <a:pt x="18" y="139"/>
                  </a:cubicBezTo>
                  <a:cubicBezTo>
                    <a:pt x="25" y="139"/>
                    <a:pt x="32" y="133"/>
                    <a:pt x="32" y="126"/>
                  </a:cubicBezTo>
                  <a:cubicBezTo>
                    <a:pt x="32" y="0"/>
                    <a:pt x="32" y="0"/>
                    <a:pt x="32" y="0"/>
                  </a:cubicBezTo>
                  <a:lnTo>
                    <a:pt x="14" y="0"/>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35" name="Google Shape;335;p39"/>
            <p:cNvSpPr/>
            <p:nvPr/>
          </p:nvSpPr>
          <p:spPr>
            <a:xfrm>
              <a:off x="6324600" y="2755900"/>
              <a:ext cx="406400" cy="361950"/>
            </a:xfrm>
            <a:custGeom>
              <a:rect b="b" l="l" r="r" t="t"/>
              <a:pathLst>
                <a:path extrusionOk="0" h="139" w="156">
                  <a:moveTo>
                    <a:pt x="132" y="0"/>
                  </a:moveTo>
                  <a:cubicBezTo>
                    <a:pt x="123" y="0"/>
                    <a:pt x="116" y="5"/>
                    <a:pt x="113" y="12"/>
                  </a:cubicBezTo>
                  <a:cubicBezTo>
                    <a:pt x="78" y="98"/>
                    <a:pt x="78" y="98"/>
                    <a:pt x="78" y="98"/>
                  </a:cubicBezTo>
                  <a:cubicBezTo>
                    <a:pt x="42" y="13"/>
                    <a:pt x="42" y="13"/>
                    <a:pt x="42" y="13"/>
                  </a:cubicBezTo>
                  <a:cubicBezTo>
                    <a:pt x="39" y="5"/>
                    <a:pt x="31" y="0"/>
                    <a:pt x="23" y="0"/>
                  </a:cubicBezTo>
                  <a:cubicBezTo>
                    <a:pt x="0" y="0"/>
                    <a:pt x="0" y="0"/>
                    <a:pt x="0" y="0"/>
                  </a:cubicBezTo>
                  <a:cubicBezTo>
                    <a:pt x="62" y="139"/>
                    <a:pt x="62" y="139"/>
                    <a:pt x="62" y="139"/>
                  </a:cubicBezTo>
                  <a:cubicBezTo>
                    <a:pt x="80" y="139"/>
                    <a:pt x="80" y="139"/>
                    <a:pt x="80" y="139"/>
                  </a:cubicBezTo>
                  <a:cubicBezTo>
                    <a:pt x="88" y="139"/>
                    <a:pt x="95" y="134"/>
                    <a:pt x="99" y="128"/>
                  </a:cubicBezTo>
                  <a:cubicBezTo>
                    <a:pt x="156" y="0"/>
                    <a:pt x="156" y="0"/>
                    <a:pt x="156" y="0"/>
                  </a:cubicBezTo>
                  <a:lnTo>
                    <a:pt x="132" y="0"/>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36" name="Google Shape;336;p39"/>
            <p:cNvSpPr/>
            <p:nvPr/>
          </p:nvSpPr>
          <p:spPr>
            <a:xfrm>
              <a:off x="6751638" y="2755900"/>
              <a:ext cx="312737" cy="361950"/>
            </a:xfrm>
            <a:custGeom>
              <a:rect b="b" l="l" r="r" t="t"/>
              <a:pathLst>
                <a:path extrusionOk="0" h="139" w="120">
                  <a:moveTo>
                    <a:pt x="0" y="71"/>
                  </a:moveTo>
                  <a:cubicBezTo>
                    <a:pt x="0" y="85"/>
                    <a:pt x="4" y="121"/>
                    <a:pt x="37" y="135"/>
                  </a:cubicBezTo>
                  <a:cubicBezTo>
                    <a:pt x="45" y="138"/>
                    <a:pt x="53" y="139"/>
                    <a:pt x="65" y="139"/>
                  </a:cubicBezTo>
                  <a:cubicBezTo>
                    <a:pt x="120" y="139"/>
                    <a:pt x="120" y="139"/>
                    <a:pt x="120" y="139"/>
                  </a:cubicBezTo>
                  <a:cubicBezTo>
                    <a:pt x="120" y="115"/>
                    <a:pt x="120" y="115"/>
                    <a:pt x="120" y="115"/>
                  </a:cubicBezTo>
                  <a:cubicBezTo>
                    <a:pt x="120" y="115"/>
                    <a:pt x="78" y="115"/>
                    <a:pt x="78" y="115"/>
                  </a:cubicBezTo>
                  <a:cubicBezTo>
                    <a:pt x="58" y="114"/>
                    <a:pt x="47" y="110"/>
                    <a:pt x="41" y="99"/>
                  </a:cubicBezTo>
                  <a:cubicBezTo>
                    <a:pt x="39" y="95"/>
                    <a:pt x="38" y="89"/>
                    <a:pt x="37" y="83"/>
                  </a:cubicBezTo>
                  <a:cubicBezTo>
                    <a:pt x="37" y="82"/>
                    <a:pt x="37" y="82"/>
                    <a:pt x="37" y="82"/>
                  </a:cubicBezTo>
                  <a:cubicBezTo>
                    <a:pt x="117" y="82"/>
                    <a:pt x="117" y="82"/>
                    <a:pt x="117" y="82"/>
                  </a:cubicBezTo>
                  <a:cubicBezTo>
                    <a:pt x="117" y="58"/>
                    <a:pt x="117" y="58"/>
                    <a:pt x="117" y="58"/>
                  </a:cubicBezTo>
                  <a:cubicBezTo>
                    <a:pt x="37" y="58"/>
                    <a:pt x="37" y="58"/>
                    <a:pt x="37" y="58"/>
                  </a:cubicBezTo>
                  <a:cubicBezTo>
                    <a:pt x="37" y="57"/>
                    <a:pt x="37" y="57"/>
                    <a:pt x="37" y="57"/>
                  </a:cubicBezTo>
                  <a:cubicBezTo>
                    <a:pt x="38" y="50"/>
                    <a:pt x="39" y="45"/>
                    <a:pt x="41" y="40"/>
                  </a:cubicBezTo>
                  <a:cubicBezTo>
                    <a:pt x="47" y="29"/>
                    <a:pt x="58" y="25"/>
                    <a:pt x="78" y="25"/>
                  </a:cubicBezTo>
                  <a:cubicBezTo>
                    <a:pt x="78" y="25"/>
                    <a:pt x="120" y="25"/>
                    <a:pt x="120" y="25"/>
                  </a:cubicBezTo>
                  <a:cubicBezTo>
                    <a:pt x="120" y="0"/>
                    <a:pt x="120" y="0"/>
                    <a:pt x="120" y="0"/>
                  </a:cubicBezTo>
                  <a:cubicBezTo>
                    <a:pt x="65" y="0"/>
                    <a:pt x="65" y="0"/>
                    <a:pt x="65" y="0"/>
                  </a:cubicBezTo>
                  <a:cubicBezTo>
                    <a:pt x="53" y="0"/>
                    <a:pt x="45" y="1"/>
                    <a:pt x="37" y="4"/>
                  </a:cubicBezTo>
                  <a:cubicBezTo>
                    <a:pt x="4" y="18"/>
                    <a:pt x="0" y="55"/>
                    <a:pt x="0" y="69"/>
                  </a:cubicBezTo>
                  <a:lnTo>
                    <a:pt x="0" y="71"/>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sp>
        <p:nvSpPr>
          <p:cNvPr id="337" name="Google Shape;337;p39"/>
          <p:cNvSpPr txBox="1"/>
          <p:nvPr>
            <p:ph type="title"/>
          </p:nvPr>
        </p:nvSpPr>
        <p:spPr>
          <a:xfrm>
            <a:off x="0" y="0"/>
            <a:ext cx="8186400" cy="1141800"/>
          </a:xfrm>
          <a:prstGeom prst="rect">
            <a:avLst/>
          </a:prstGeom>
        </p:spPr>
        <p:txBody>
          <a:bodyPr anchorCtr="0" anchor="t" bIns="91425" lIns="504000" spcFirstLastPara="1" rIns="252000" wrap="square" tIns="504000">
            <a:noAutofit/>
          </a:bodyPr>
          <a:lstStyle>
            <a:lvl1pPr lvl="0">
              <a:spcBef>
                <a:spcPts val="0"/>
              </a:spcBef>
              <a:spcAft>
                <a:spcPts val="0"/>
              </a:spcAft>
              <a:buClr>
                <a:srgbClr val="002D62"/>
              </a:buClr>
              <a:buSzPts val="2500"/>
              <a:buFont typeface="Arial Black"/>
              <a:buNone/>
              <a:defRPr b="1" sz="2500">
                <a:solidFill>
                  <a:srgbClr val="002D62"/>
                </a:solidFill>
                <a:latin typeface="Arial Black"/>
                <a:ea typeface="Arial Black"/>
                <a:cs typeface="Arial Black"/>
                <a:sym typeface="Arial Black"/>
              </a:defRPr>
            </a:lvl1pPr>
            <a:lvl2pPr lvl="1">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2pPr>
            <a:lvl3pPr lvl="2">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3pPr>
            <a:lvl4pPr lvl="3">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4pPr>
            <a:lvl5pPr lvl="4">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5pPr>
            <a:lvl6pPr lvl="5">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6pPr>
            <a:lvl7pPr lvl="6">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7pPr>
            <a:lvl8pPr lvl="7">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8pPr>
            <a:lvl9pPr lvl="8">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9pPr>
          </a:lstStyle>
          <a:p/>
        </p:txBody>
      </p:sp>
      <p:sp>
        <p:nvSpPr>
          <p:cNvPr id="338" name="Google Shape;338;p39"/>
          <p:cNvSpPr txBox="1"/>
          <p:nvPr>
            <p:ph idx="1" type="body"/>
          </p:nvPr>
        </p:nvSpPr>
        <p:spPr>
          <a:xfrm>
            <a:off x="-8700" y="1410725"/>
            <a:ext cx="9144000" cy="2552700"/>
          </a:xfrm>
          <a:prstGeom prst="rect">
            <a:avLst/>
          </a:prstGeom>
        </p:spPr>
        <p:txBody>
          <a:bodyPr anchorCtr="0" anchor="t" bIns="91425" lIns="504000" spcFirstLastPara="1" rIns="504000" wrap="square" tIns="91425">
            <a:noAutofit/>
          </a:bodyPr>
          <a:lstStyle>
            <a:lvl1pPr indent="-228600" lvl="0" marL="457200">
              <a:spcBef>
                <a:spcPts val="0"/>
              </a:spcBef>
              <a:spcAft>
                <a:spcPts val="0"/>
              </a:spcAft>
              <a:buClr>
                <a:srgbClr val="002D62"/>
              </a:buClr>
              <a:buSzPts val="1400"/>
              <a:buNone/>
              <a:defRPr>
                <a:solidFill>
                  <a:srgbClr val="002D62"/>
                </a:solidFill>
              </a:defRPr>
            </a:lvl1pPr>
            <a:lvl2pPr indent="-228600" lvl="1" marL="914400">
              <a:spcBef>
                <a:spcPts val="0"/>
              </a:spcBef>
              <a:spcAft>
                <a:spcPts val="0"/>
              </a:spcAft>
              <a:buClr>
                <a:srgbClr val="002D62"/>
              </a:buClr>
              <a:buSzPts val="1400"/>
              <a:buNone/>
              <a:defRPr>
                <a:solidFill>
                  <a:srgbClr val="002D62"/>
                </a:solidFill>
              </a:defRPr>
            </a:lvl2pPr>
            <a:lvl3pPr indent="-228600" lvl="2" marL="1371600">
              <a:spcBef>
                <a:spcPts val="0"/>
              </a:spcBef>
              <a:spcAft>
                <a:spcPts val="0"/>
              </a:spcAft>
              <a:buClr>
                <a:srgbClr val="002D62"/>
              </a:buClr>
              <a:buSzPts val="1400"/>
              <a:buNone/>
              <a:defRPr>
                <a:solidFill>
                  <a:srgbClr val="002D62"/>
                </a:solidFill>
              </a:defRPr>
            </a:lvl3pPr>
            <a:lvl4pPr indent="-285750" lvl="3" marL="1828800">
              <a:spcBef>
                <a:spcPts val="0"/>
              </a:spcBef>
              <a:spcAft>
                <a:spcPts val="0"/>
              </a:spcAft>
              <a:buClr>
                <a:srgbClr val="002D62"/>
              </a:buClr>
              <a:buSzPts val="900"/>
              <a:buChar char="∙"/>
              <a:defRPr>
                <a:solidFill>
                  <a:srgbClr val="002D62"/>
                </a:solidFill>
              </a:defRPr>
            </a:lvl4pPr>
            <a:lvl5pPr indent="-228600" lvl="4" marL="2286000">
              <a:spcBef>
                <a:spcPts val="0"/>
              </a:spcBef>
              <a:spcAft>
                <a:spcPts val="0"/>
              </a:spcAft>
              <a:buClr>
                <a:srgbClr val="002D62"/>
              </a:buClr>
              <a:buSzPts val="1400"/>
              <a:buNone/>
              <a:defRPr>
                <a:solidFill>
                  <a:srgbClr val="002D62"/>
                </a:solidFill>
              </a:defRPr>
            </a:lvl5pPr>
            <a:lvl6pPr indent="-228600" lvl="5" marL="2743200">
              <a:spcBef>
                <a:spcPts val="0"/>
              </a:spcBef>
              <a:spcAft>
                <a:spcPts val="0"/>
              </a:spcAft>
              <a:buClr>
                <a:srgbClr val="002D62"/>
              </a:buClr>
              <a:buSzPts val="1400"/>
              <a:buNone/>
              <a:defRPr>
                <a:solidFill>
                  <a:srgbClr val="002D62"/>
                </a:solidFill>
              </a:defRPr>
            </a:lvl6pPr>
            <a:lvl7pPr indent="-228600" lvl="6" marL="3200400">
              <a:spcBef>
                <a:spcPts val="0"/>
              </a:spcBef>
              <a:spcAft>
                <a:spcPts val="0"/>
              </a:spcAft>
              <a:buClr>
                <a:srgbClr val="002D62"/>
              </a:buClr>
              <a:buSzPts val="1400"/>
              <a:buNone/>
              <a:defRPr>
                <a:solidFill>
                  <a:srgbClr val="002D62"/>
                </a:solidFill>
              </a:defRPr>
            </a:lvl7pPr>
            <a:lvl8pPr indent="-228600" lvl="7" marL="3657600">
              <a:spcBef>
                <a:spcPts val="0"/>
              </a:spcBef>
              <a:spcAft>
                <a:spcPts val="0"/>
              </a:spcAft>
              <a:buClr>
                <a:srgbClr val="002D62"/>
              </a:buClr>
              <a:buSzPts val="1400"/>
              <a:buNone/>
              <a:defRPr>
                <a:solidFill>
                  <a:srgbClr val="002D62"/>
                </a:solidFill>
              </a:defRPr>
            </a:lvl8pPr>
            <a:lvl9pPr indent="-228600" lvl="8" marL="4114800">
              <a:spcBef>
                <a:spcPts val="0"/>
              </a:spcBef>
              <a:spcAft>
                <a:spcPts val="0"/>
              </a:spcAft>
              <a:buClr>
                <a:srgbClr val="002D62"/>
              </a:buClr>
              <a:buSzPts val="1400"/>
              <a:buNone/>
              <a:defRPr>
                <a:solidFill>
                  <a:srgbClr val="002D62"/>
                </a:solidFill>
              </a:defRPr>
            </a:lvl9pPr>
          </a:lstStyle>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 Bleu marine - 2">
  <p:cSld name="TITLE_1_1_1_1_3_1_1_1_1_1_1">
    <p:bg>
      <p:bgPr>
        <a:solidFill>
          <a:schemeClr val="lt1"/>
        </a:solidFill>
      </p:bgPr>
    </p:bg>
    <p:spTree>
      <p:nvGrpSpPr>
        <p:cNvPr id="339" name="Shape 339"/>
        <p:cNvGrpSpPr/>
        <p:nvPr/>
      </p:nvGrpSpPr>
      <p:grpSpPr>
        <a:xfrm>
          <a:off x="0" y="0"/>
          <a:ext cx="0" cy="0"/>
          <a:chOff x="0" y="0"/>
          <a:chExt cx="0" cy="0"/>
        </a:xfrm>
      </p:grpSpPr>
      <p:sp>
        <p:nvSpPr>
          <p:cNvPr id="340" name="Google Shape;340;p40"/>
          <p:cNvSpPr/>
          <p:nvPr/>
        </p:nvSpPr>
        <p:spPr>
          <a:xfrm rot="1680981">
            <a:off x="521320" y="339229"/>
            <a:ext cx="4790061" cy="4999216"/>
          </a:xfrm>
          <a:custGeom>
            <a:rect b="b" l="l" r="r" t="t"/>
            <a:pathLst>
              <a:path extrusionOk="0" h="6661699" w="6382990">
                <a:moveTo>
                  <a:pt x="0" y="744173"/>
                </a:moveTo>
                <a:lnTo>
                  <a:pt x="1400284" y="0"/>
                </a:lnTo>
                <a:lnTo>
                  <a:pt x="1426355" y="203633"/>
                </a:lnTo>
                <a:cubicBezTo>
                  <a:pt x="1680597" y="1871731"/>
                  <a:pt x="2650210" y="3417478"/>
                  <a:pt x="4211434" y="4350562"/>
                </a:cubicBezTo>
                <a:cubicBezTo>
                  <a:pt x="4814618" y="4711067"/>
                  <a:pt x="5457050" y="4949506"/>
                  <a:pt x="6110216" y="5073431"/>
                </a:cubicBezTo>
                <a:lnTo>
                  <a:pt x="6382990" y="5118281"/>
                </a:lnTo>
                <a:lnTo>
                  <a:pt x="3478794" y="6661699"/>
                </a:lnTo>
                <a:lnTo>
                  <a:pt x="3268864" y="6513535"/>
                </a:lnTo>
                <a:cubicBezTo>
                  <a:pt x="1370729" y="5100563"/>
                  <a:pt x="232585" y="2987127"/>
                  <a:pt x="825" y="754535"/>
                </a:cubicBezTo>
                <a:close/>
              </a:path>
            </a:pathLst>
          </a:custGeom>
          <a:gradFill>
            <a:gsLst>
              <a:gs pos="0">
                <a:schemeClr val="lt1"/>
              </a:gs>
              <a:gs pos="100000">
                <a:srgbClr val="002D62"/>
              </a:gs>
            </a:gsLst>
            <a:lin ang="3001153" scaled="0"/>
          </a:gra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341" name="Google Shape;341;p40"/>
          <p:cNvSpPr txBox="1"/>
          <p:nvPr>
            <p:ph type="title"/>
          </p:nvPr>
        </p:nvSpPr>
        <p:spPr>
          <a:xfrm>
            <a:off x="0" y="0"/>
            <a:ext cx="8186400" cy="1141800"/>
          </a:xfrm>
          <a:prstGeom prst="rect">
            <a:avLst/>
          </a:prstGeom>
        </p:spPr>
        <p:txBody>
          <a:bodyPr anchorCtr="0" anchor="t" bIns="91425" lIns="504000" spcFirstLastPara="1" rIns="252000" wrap="square" tIns="504000">
            <a:noAutofit/>
          </a:bodyPr>
          <a:lstStyle>
            <a:lvl1pPr lvl="0">
              <a:spcBef>
                <a:spcPts val="0"/>
              </a:spcBef>
              <a:spcAft>
                <a:spcPts val="0"/>
              </a:spcAft>
              <a:buClr>
                <a:srgbClr val="002D62"/>
              </a:buClr>
              <a:buSzPts val="2500"/>
              <a:buFont typeface="Arial Black"/>
              <a:buNone/>
              <a:defRPr b="1" sz="2500">
                <a:solidFill>
                  <a:srgbClr val="002D62"/>
                </a:solidFill>
                <a:latin typeface="Arial Black"/>
                <a:ea typeface="Arial Black"/>
                <a:cs typeface="Arial Black"/>
                <a:sym typeface="Arial Black"/>
              </a:defRPr>
            </a:lvl1pPr>
            <a:lvl2pPr lvl="1">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2pPr>
            <a:lvl3pPr lvl="2">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3pPr>
            <a:lvl4pPr lvl="3">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4pPr>
            <a:lvl5pPr lvl="4">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5pPr>
            <a:lvl6pPr lvl="5">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6pPr>
            <a:lvl7pPr lvl="6">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7pPr>
            <a:lvl8pPr lvl="7">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8pPr>
            <a:lvl9pPr lvl="8">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9pPr>
          </a:lstStyle>
          <a:p/>
        </p:txBody>
      </p:sp>
      <p:sp>
        <p:nvSpPr>
          <p:cNvPr id="342" name="Google Shape;342;p40"/>
          <p:cNvSpPr txBox="1"/>
          <p:nvPr>
            <p:ph idx="1" type="body"/>
          </p:nvPr>
        </p:nvSpPr>
        <p:spPr>
          <a:xfrm>
            <a:off x="-8700" y="1410725"/>
            <a:ext cx="9144000" cy="2552700"/>
          </a:xfrm>
          <a:prstGeom prst="rect">
            <a:avLst/>
          </a:prstGeom>
        </p:spPr>
        <p:txBody>
          <a:bodyPr anchorCtr="0" anchor="t" bIns="91425" lIns="504000" spcFirstLastPara="1" rIns="504000" wrap="square" tIns="91425">
            <a:noAutofit/>
          </a:bodyPr>
          <a:lstStyle>
            <a:lvl1pPr indent="-228600" lvl="0" marL="457200">
              <a:spcBef>
                <a:spcPts val="0"/>
              </a:spcBef>
              <a:spcAft>
                <a:spcPts val="0"/>
              </a:spcAft>
              <a:buClr>
                <a:srgbClr val="002D62"/>
              </a:buClr>
              <a:buSzPts val="1400"/>
              <a:buNone/>
              <a:defRPr>
                <a:solidFill>
                  <a:srgbClr val="002D62"/>
                </a:solidFill>
              </a:defRPr>
            </a:lvl1pPr>
            <a:lvl2pPr indent="-228600" lvl="1" marL="914400">
              <a:spcBef>
                <a:spcPts val="0"/>
              </a:spcBef>
              <a:spcAft>
                <a:spcPts val="0"/>
              </a:spcAft>
              <a:buClr>
                <a:srgbClr val="002D62"/>
              </a:buClr>
              <a:buSzPts val="1400"/>
              <a:buNone/>
              <a:defRPr>
                <a:solidFill>
                  <a:srgbClr val="002D62"/>
                </a:solidFill>
              </a:defRPr>
            </a:lvl2pPr>
            <a:lvl3pPr indent="-228600" lvl="2" marL="1371600">
              <a:spcBef>
                <a:spcPts val="0"/>
              </a:spcBef>
              <a:spcAft>
                <a:spcPts val="0"/>
              </a:spcAft>
              <a:buClr>
                <a:srgbClr val="002D62"/>
              </a:buClr>
              <a:buSzPts val="1400"/>
              <a:buNone/>
              <a:defRPr>
                <a:solidFill>
                  <a:srgbClr val="002D62"/>
                </a:solidFill>
              </a:defRPr>
            </a:lvl3pPr>
            <a:lvl4pPr indent="-285750" lvl="3" marL="1828800">
              <a:spcBef>
                <a:spcPts val="0"/>
              </a:spcBef>
              <a:spcAft>
                <a:spcPts val="0"/>
              </a:spcAft>
              <a:buClr>
                <a:srgbClr val="002D62"/>
              </a:buClr>
              <a:buSzPts val="900"/>
              <a:buChar char="∙"/>
              <a:defRPr>
                <a:solidFill>
                  <a:srgbClr val="002D62"/>
                </a:solidFill>
              </a:defRPr>
            </a:lvl4pPr>
            <a:lvl5pPr indent="-228600" lvl="4" marL="2286000">
              <a:spcBef>
                <a:spcPts val="0"/>
              </a:spcBef>
              <a:spcAft>
                <a:spcPts val="0"/>
              </a:spcAft>
              <a:buClr>
                <a:srgbClr val="002D62"/>
              </a:buClr>
              <a:buSzPts val="1400"/>
              <a:buNone/>
              <a:defRPr>
                <a:solidFill>
                  <a:srgbClr val="002D62"/>
                </a:solidFill>
              </a:defRPr>
            </a:lvl5pPr>
            <a:lvl6pPr indent="-228600" lvl="5" marL="2743200">
              <a:spcBef>
                <a:spcPts val="0"/>
              </a:spcBef>
              <a:spcAft>
                <a:spcPts val="0"/>
              </a:spcAft>
              <a:buClr>
                <a:srgbClr val="002D62"/>
              </a:buClr>
              <a:buSzPts val="1400"/>
              <a:buNone/>
              <a:defRPr>
                <a:solidFill>
                  <a:srgbClr val="002D62"/>
                </a:solidFill>
              </a:defRPr>
            </a:lvl6pPr>
            <a:lvl7pPr indent="-228600" lvl="6" marL="3200400">
              <a:spcBef>
                <a:spcPts val="0"/>
              </a:spcBef>
              <a:spcAft>
                <a:spcPts val="0"/>
              </a:spcAft>
              <a:buClr>
                <a:srgbClr val="002D62"/>
              </a:buClr>
              <a:buSzPts val="1400"/>
              <a:buNone/>
              <a:defRPr>
                <a:solidFill>
                  <a:srgbClr val="002D62"/>
                </a:solidFill>
              </a:defRPr>
            </a:lvl7pPr>
            <a:lvl8pPr indent="-228600" lvl="7" marL="3657600">
              <a:spcBef>
                <a:spcPts val="0"/>
              </a:spcBef>
              <a:spcAft>
                <a:spcPts val="0"/>
              </a:spcAft>
              <a:buClr>
                <a:srgbClr val="002D62"/>
              </a:buClr>
              <a:buSzPts val="1400"/>
              <a:buNone/>
              <a:defRPr>
                <a:solidFill>
                  <a:srgbClr val="002D62"/>
                </a:solidFill>
              </a:defRPr>
            </a:lvl8pPr>
            <a:lvl9pPr indent="-228600" lvl="8" marL="4114800">
              <a:spcBef>
                <a:spcPts val="0"/>
              </a:spcBef>
              <a:spcAft>
                <a:spcPts val="0"/>
              </a:spcAft>
              <a:buClr>
                <a:srgbClr val="002D62"/>
              </a:buClr>
              <a:buSzPts val="1400"/>
              <a:buNone/>
              <a:defRPr>
                <a:solidFill>
                  <a:srgbClr val="002D62"/>
                </a:solidFill>
              </a:defRPr>
            </a:lvl9pPr>
          </a:lstStyle>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 Bleu marine - 2 1">
  <p:cSld name="TITLE_1_1_1_1_3_1_1_1_1_1_1_1">
    <p:bg>
      <p:bgPr>
        <a:solidFill>
          <a:schemeClr val="lt1"/>
        </a:solidFill>
      </p:bgPr>
    </p:bg>
    <p:spTree>
      <p:nvGrpSpPr>
        <p:cNvPr id="343" name="Shape 343"/>
        <p:cNvGrpSpPr/>
        <p:nvPr/>
      </p:nvGrpSpPr>
      <p:grpSpPr>
        <a:xfrm>
          <a:off x="0" y="0"/>
          <a:ext cx="0" cy="0"/>
          <a:chOff x="0" y="0"/>
          <a:chExt cx="0" cy="0"/>
        </a:xfrm>
      </p:grpSpPr>
      <p:sp>
        <p:nvSpPr>
          <p:cNvPr id="344" name="Google Shape;344;p41"/>
          <p:cNvSpPr/>
          <p:nvPr/>
        </p:nvSpPr>
        <p:spPr>
          <a:xfrm rot="1688268">
            <a:off x="5102507" y="348597"/>
            <a:ext cx="4940250" cy="4984519"/>
          </a:xfrm>
          <a:custGeom>
            <a:rect b="b" l="l" r="r" t="t"/>
            <a:pathLst>
              <a:path extrusionOk="0" h="6661699" w="6382990">
                <a:moveTo>
                  <a:pt x="0" y="744173"/>
                </a:moveTo>
                <a:lnTo>
                  <a:pt x="1400284" y="0"/>
                </a:lnTo>
                <a:lnTo>
                  <a:pt x="1426355" y="203633"/>
                </a:lnTo>
                <a:cubicBezTo>
                  <a:pt x="1680597" y="1871731"/>
                  <a:pt x="2650210" y="3417478"/>
                  <a:pt x="4211434" y="4350562"/>
                </a:cubicBezTo>
                <a:cubicBezTo>
                  <a:pt x="4814618" y="4711067"/>
                  <a:pt x="5457050" y="4949506"/>
                  <a:pt x="6110216" y="5073431"/>
                </a:cubicBezTo>
                <a:lnTo>
                  <a:pt x="6382990" y="5118281"/>
                </a:lnTo>
                <a:lnTo>
                  <a:pt x="3478794" y="6661699"/>
                </a:lnTo>
                <a:lnTo>
                  <a:pt x="3268864" y="6513535"/>
                </a:lnTo>
                <a:cubicBezTo>
                  <a:pt x="1370729" y="5100563"/>
                  <a:pt x="232585" y="2987127"/>
                  <a:pt x="825" y="754535"/>
                </a:cubicBezTo>
                <a:close/>
              </a:path>
            </a:pathLst>
          </a:custGeom>
          <a:gradFill>
            <a:gsLst>
              <a:gs pos="0">
                <a:schemeClr val="lt1"/>
              </a:gs>
              <a:gs pos="100000">
                <a:srgbClr val="002D62"/>
              </a:gs>
            </a:gsLst>
            <a:lin ang="3001153" scaled="0"/>
          </a:gra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345" name="Google Shape;345;p41"/>
          <p:cNvSpPr txBox="1"/>
          <p:nvPr/>
        </p:nvSpPr>
        <p:spPr>
          <a:xfrm>
            <a:off x="8626827" y="4754925"/>
            <a:ext cx="517200" cy="2739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fld id="{00000000-1234-1234-1234-123412341234}" type="slidenum">
              <a:rPr b="1" lang="en-GB" sz="800">
                <a:solidFill>
                  <a:srgbClr val="002D62"/>
                </a:solidFill>
              </a:rPr>
              <a:t>‹#›</a:t>
            </a:fld>
            <a:endParaRPr b="1" sz="800">
              <a:solidFill>
                <a:srgbClr val="002D62"/>
              </a:solidFill>
            </a:endParaRPr>
          </a:p>
        </p:txBody>
      </p:sp>
      <p:grpSp>
        <p:nvGrpSpPr>
          <p:cNvPr id="346" name="Google Shape;346;p41"/>
          <p:cNvGrpSpPr/>
          <p:nvPr/>
        </p:nvGrpSpPr>
        <p:grpSpPr>
          <a:xfrm>
            <a:off x="7940154" y="4801506"/>
            <a:ext cx="686661" cy="174005"/>
            <a:chOff x="5486400" y="2551113"/>
            <a:chExt cx="2949575" cy="722312"/>
          </a:xfrm>
        </p:grpSpPr>
        <p:sp>
          <p:nvSpPr>
            <p:cNvPr id="347" name="Google Shape;347;p41"/>
            <p:cNvSpPr/>
            <p:nvPr/>
          </p:nvSpPr>
          <p:spPr>
            <a:xfrm>
              <a:off x="5486400" y="2551113"/>
              <a:ext cx="723900" cy="722312"/>
            </a:xfrm>
            <a:custGeom>
              <a:rect b="b" l="l" r="r" t="t"/>
              <a:pathLst>
                <a:path extrusionOk="0" h="278" w="278">
                  <a:moveTo>
                    <a:pt x="278" y="139"/>
                  </a:moveTo>
                  <a:cubicBezTo>
                    <a:pt x="278" y="216"/>
                    <a:pt x="216" y="278"/>
                    <a:pt x="139" y="278"/>
                  </a:cubicBezTo>
                  <a:cubicBezTo>
                    <a:pt x="62" y="278"/>
                    <a:pt x="0" y="216"/>
                    <a:pt x="0" y="139"/>
                  </a:cubicBezTo>
                  <a:cubicBezTo>
                    <a:pt x="0" y="62"/>
                    <a:pt x="62" y="0"/>
                    <a:pt x="139" y="0"/>
                  </a:cubicBezTo>
                  <a:cubicBezTo>
                    <a:pt x="216" y="0"/>
                    <a:pt x="278" y="62"/>
                    <a:pt x="278" y="139"/>
                  </a:cubicBezTo>
                  <a:close/>
                  <a:moveTo>
                    <a:pt x="169" y="152"/>
                  </a:moveTo>
                  <a:cubicBezTo>
                    <a:pt x="174" y="173"/>
                    <a:pt x="157" y="199"/>
                    <a:pt x="139" y="218"/>
                  </a:cubicBezTo>
                  <a:cubicBezTo>
                    <a:pt x="194" y="218"/>
                    <a:pt x="238" y="174"/>
                    <a:pt x="238" y="120"/>
                  </a:cubicBezTo>
                  <a:cubicBezTo>
                    <a:pt x="238" y="65"/>
                    <a:pt x="193" y="21"/>
                    <a:pt x="139" y="21"/>
                  </a:cubicBezTo>
                  <a:cubicBezTo>
                    <a:pt x="84" y="21"/>
                    <a:pt x="40" y="65"/>
                    <a:pt x="40" y="120"/>
                  </a:cubicBezTo>
                  <a:cubicBezTo>
                    <a:pt x="40" y="174"/>
                    <a:pt x="84" y="218"/>
                    <a:pt x="138" y="218"/>
                  </a:cubicBezTo>
                  <a:cubicBezTo>
                    <a:pt x="121" y="199"/>
                    <a:pt x="104" y="173"/>
                    <a:pt x="108" y="152"/>
                  </a:cubicBezTo>
                  <a:cubicBezTo>
                    <a:pt x="112" y="130"/>
                    <a:pt x="128" y="123"/>
                    <a:pt x="139" y="123"/>
                  </a:cubicBezTo>
                  <a:cubicBezTo>
                    <a:pt x="149" y="123"/>
                    <a:pt x="166" y="130"/>
                    <a:pt x="169" y="152"/>
                  </a:cubicBez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48" name="Google Shape;348;p41"/>
            <p:cNvSpPr/>
            <p:nvPr/>
          </p:nvSpPr>
          <p:spPr>
            <a:xfrm>
              <a:off x="7126288" y="2743200"/>
              <a:ext cx="396875" cy="385762"/>
            </a:xfrm>
            <a:custGeom>
              <a:rect b="b" l="l" r="r" t="t"/>
              <a:pathLst>
                <a:path extrusionOk="0" h="148" w="152">
                  <a:moveTo>
                    <a:pt x="78" y="148"/>
                  </a:moveTo>
                  <a:cubicBezTo>
                    <a:pt x="57" y="148"/>
                    <a:pt x="37" y="143"/>
                    <a:pt x="25" y="134"/>
                  </a:cubicBezTo>
                  <a:cubicBezTo>
                    <a:pt x="9" y="123"/>
                    <a:pt x="0" y="102"/>
                    <a:pt x="0" y="75"/>
                  </a:cubicBezTo>
                  <a:cubicBezTo>
                    <a:pt x="0" y="24"/>
                    <a:pt x="25" y="0"/>
                    <a:pt x="76" y="0"/>
                  </a:cubicBezTo>
                  <a:cubicBezTo>
                    <a:pt x="127" y="0"/>
                    <a:pt x="152" y="24"/>
                    <a:pt x="152" y="76"/>
                  </a:cubicBezTo>
                  <a:cubicBezTo>
                    <a:pt x="152" y="123"/>
                    <a:pt x="127" y="148"/>
                    <a:pt x="78" y="148"/>
                  </a:cubicBezTo>
                  <a:close/>
                  <a:moveTo>
                    <a:pt x="76" y="24"/>
                  </a:moveTo>
                  <a:cubicBezTo>
                    <a:pt x="48" y="24"/>
                    <a:pt x="36" y="39"/>
                    <a:pt x="36" y="74"/>
                  </a:cubicBezTo>
                  <a:cubicBezTo>
                    <a:pt x="36" y="108"/>
                    <a:pt x="49" y="124"/>
                    <a:pt x="76" y="124"/>
                  </a:cubicBezTo>
                  <a:cubicBezTo>
                    <a:pt x="104" y="124"/>
                    <a:pt x="116" y="108"/>
                    <a:pt x="116" y="73"/>
                  </a:cubicBezTo>
                  <a:cubicBezTo>
                    <a:pt x="116" y="40"/>
                    <a:pt x="103" y="24"/>
                    <a:pt x="76" y="24"/>
                  </a:cubicBez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49" name="Google Shape;349;p41"/>
            <p:cNvSpPr/>
            <p:nvPr/>
          </p:nvSpPr>
          <p:spPr>
            <a:xfrm>
              <a:off x="7588250" y="2755900"/>
              <a:ext cx="260350" cy="361950"/>
            </a:xfrm>
            <a:custGeom>
              <a:rect b="b" l="l" r="r" t="t"/>
              <a:pathLst>
                <a:path extrusionOk="0" h="139" w="100">
                  <a:moveTo>
                    <a:pt x="72" y="115"/>
                  </a:moveTo>
                  <a:cubicBezTo>
                    <a:pt x="52" y="115"/>
                    <a:pt x="45" y="113"/>
                    <a:pt x="40" y="109"/>
                  </a:cubicBezTo>
                  <a:cubicBezTo>
                    <a:pt x="35" y="104"/>
                    <a:pt x="33" y="101"/>
                    <a:pt x="33" y="87"/>
                  </a:cubicBezTo>
                  <a:cubicBezTo>
                    <a:pt x="33" y="14"/>
                    <a:pt x="33" y="14"/>
                    <a:pt x="33" y="14"/>
                  </a:cubicBezTo>
                  <a:cubicBezTo>
                    <a:pt x="33" y="6"/>
                    <a:pt x="26" y="0"/>
                    <a:pt x="19" y="0"/>
                  </a:cubicBezTo>
                  <a:cubicBezTo>
                    <a:pt x="0" y="0"/>
                    <a:pt x="0" y="0"/>
                    <a:pt x="0" y="0"/>
                  </a:cubicBezTo>
                  <a:cubicBezTo>
                    <a:pt x="0" y="78"/>
                    <a:pt x="0" y="78"/>
                    <a:pt x="0" y="78"/>
                  </a:cubicBezTo>
                  <a:cubicBezTo>
                    <a:pt x="0" y="103"/>
                    <a:pt x="2" y="114"/>
                    <a:pt x="11" y="123"/>
                  </a:cubicBezTo>
                  <a:cubicBezTo>
                    <a:pt x="20" y="134"/>
                    <a:pt x="34" y="139"/>
                    <a:pt x="56" y="139"/>
                  </a:cubicBezTo>
                  <a:cubicBezTo>
                    <a:pt x="100" y="139"/>
                    <a:pt x="100" y="139"/>
                    <a:pt x="100" y="139"/>
                  </a:cubicBezTo>
                  <a:cubicBezTo>
                    <a:pt x="100" y="115"/>
                    <a:pt x="100" y="115"/>
                    <a:pt x="100" y="115"/>
                  </a:cubicBezTo>
                  <a:lnTo>
                    <a:pt x="72" y="115"/>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50" name="Google Shape;350;p41"/>
            <p:cNvSpPr/>
            <p:nvPr/>
          </p:nvSpPr>
          <p:spPr>
            <a:xfrm>
              <a:off x="8029575" y="2755900"/>
              <a:ext cx="406400" cy="361950"/>
            </a:xfrm>
            <a:custGeom>
              <a:rect b="b" l="l" r="r" t="t"/>
              <a:pathLst>
                <a:path extrusionOk="0" h="139" w="156">
                  <a:moveTo>
                    <a:pt x="96" y="0"/>
                  </a:moveTo>
                  <a:cubicBezTo>
                    <a:pt x="74" y="0"/>
                    <a:pt x="74" y="0"/>
                    <a:pt x="74" y="0"/>
                  </a:cubicBezTo>
                  <a:cubicBezTo>
                    <a:pt x="65" y="0"/>
                    <a:pt x="58" y="5"/>
                    <a:pt x="55" y="12"/>
                  </a:cubicBezTo>
                  <a:cubicBezTo>
                    <a:pt x="0" y="139"/>
                    <a:pt x="0" y="139"/>
                    <a:pt x="0" y="139"/>
                  </a:cubicBezTo>
                  <a:cubicBezTo>
                    <a:pt x="22" y="139"/>
                    <a:pt x="22" y="139"/>
                    <a:pt x="22" y="139"/>
                  </a:cubicBezTo>
                  <a:cubicBezTo>
                    <a:pt x="31" y="139"/>
                    <a:pt x="38" y="134"/>
                    <a:pt x="41" y="127"/>
                  </a:cubicBezTo>
                  <a:cubicBezTo>
                    <a:pt x="50" y="107"/>
                    <a:pt x="50" y="107"/>
                    <a:pt x="50" y="107"/>
                  </a:cubicBezTo>
                  <a:cubicBezTo>
                    <a:pt x="106" y="107"/>
                    <a:pt x="106" y="107"/>
                    <a:pt x="106" y="107"/>
                  </a:cubicBezTo>
                  <a:cubicBezTo>
                    <a:pt x="115" y="127"/>
                    <a:pt x="115" y="127"/>
                    <a:pt x="115" y="127"/>
                  </a:cubicBezTo>
                  <a:cubicBezTo>
                    <a:pt x="118" y="134"/>
                    <a:pt x="125" y="139"/>
                    <a:pt x="134" y="139"/>
                  </a:cubicBezTo>
                  <a:cubicBezTo>
                    <a:pt x="156" y="139"/>
                    <a:pt x="156" y="139"/>
                    <a:pt x="156" y="139"/>
                  </a:cubicBezTo>
                  <a:lnTo>
                    <a:pt x="96" y="0"/>
                  </a:lnTo>
                  <a:close/>
                  <a:moveTo>
                    <a:pt x="57" y="82"/>
                  </a:moveTo>
                  <a:cubicBezTo>
                    <a:pt x="78" y="34"/>
                    <a:pt x="78" y="34"/>
                    <a:pt x="78" y="34"/>
                  </a:cubicBezTo>
                  <a:cubicBezTo>
                    <a:pt x="99" y="82"/>
                    <a:pt x="99" y="82"/>
                    <a:pt x="99" y="82"/>
                  </a:cubicBezTo>
                  <a:lnTo>
                    <a:pt x="57" y="82"/>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51" name="Google Shape;351;p41"/>
            <p:cNvSpPr/>
            <p:nvPr/>
          </p:nvSpPr>
          <p:spPr>
            <a:xfrm>
              <a:off x="7902575" y="2755900"/>
              <a:ext cx="84137" cy="361950"/>
            </a:xfrm>
            <a:custGeom>
              <a:rect b="b" l="l" r="r" t="t"/>
              <a:pathLst>
                <a:path extrusionOk="0" h="139" w="32">
                  <a:moveTo>
                    <a:pt x="14" y="0"/>
                  </a:moveTo>
                  <a:cubicBezTo>
                    <a:pt x="6" y="0"/>
                    <a:pt x="0" y="6"/>
                    <a:pt x="0" y="14"/>
                  </a:cubicBezTo>
                  <a:cubicBezTo>
                    <a:pt x="0" y="139"/>
                    <a:pt x="0" y="139"/>
                    <a:pt x="0" y="139"/>
                  </a:cubicBezTo>
                  <a:cubicBezTo>
                    <a:pt x="18" y="139"/>
                    <a:pt x="18" y="139"/>
                    <a:pt x="18" y="139"/>
                  </a:cubicBezTo>
                  <a:cubicBezTo>
                    <a:pt x="25" y="139"/>
                    <a:pt x="32" y="133"/>
                    <a:pt x="32" y="126"/>
                  </a:cubicBezTo>
                  <a:cubicBezTo>
                    <a:pt x="32" y="0"/>
                    <a:pt x="32" y="0"/>
                    <a:pt x="32" y="0"/>
                  </a:cubicBezTo>
                  <a:lnTo>
                    <a:pt x="14" y="0"/>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52" name="Google Shape;352;p41"/>
            <p:cNvSpPr/>
            <p:nvPr/>
          </p:nvSpPr>
          <p:spPr>
            <a:xfrm>
              <a:off x="6324600" y="2755900"/>
              <a:ext cx="406400" cy="361950"/>
            </a:xfrm>
            <a:custGeom>
              <a:rect b="b" l="l" r="r" t="t"/>
              <a:pathLst>
                <a:path extrusionOk="0" h="139" w="156">
                  <a:moveTo>
                    <a:pt x="132" y="0"/>
                  </a:moveTo>
                  <a:cubicBezTo>
                    <a:pt x="123" y="0"/>
                    <a:pt x="116" y="5"/>
                    <a:pt x="113" y="12"/>
                  </a:cubicBezTo>
                  <a:cubicBezTo>
                    <a:pt x="78" y="98"/>
                    <a:pt x="78" y="98"/>
                    <a:pt x="78" y="98"/>
                  </a:cubicBezTo>
                  <a:cubicBezTo>
                    <a:pt x="42" y="13"/>
                    <a:pt x="42" y="13"/>
                    <a:pt x="42" y="13"/>
                  </a:cubicBezTo>
                  <a:cubicBezTo>
                    <a:pt x="39" y="5"/>
                    <a:pt x="31" y="0"/>
                    <a:pt x="23" y="0"/>
                  </a:cubicBezTo>
                  <a:cubicBezTo>
                    <a:pt x="0" y="0"/>
                    <a:pt x="0" y="0"/>
                    <a:pt x="0" y="0"/>
                  </a:cubicBezTo>
                  <a:cubicBezTo>
                    <a:pt x="62" y="139"/>
                    <a:pt x="62" y="139"/>
                    <a:pt x="62" y="139"/>
                  </a:cubicBezTo>
                  <a:cubicBezTo>
                    <a:pt x="80" y="139"/>
                    <a:pt x="80" y="139"/>
                    <a:pt x="80" y="139"/>
                  </a:cubicBezTo>
                  <a:cubicBezTo>
                    <a:pt x="88" y="139"/>
                    <a:pt x="95" y="134"/>
                    <a:pt x="99" y="128"/>
                  </a:cubicBezTo>
                  <a:cubicBezTo>
                    <a:pt x="156" y="0"/>
                    <a:pt x="156" y="0"/>
                    <a:pt x="156" y="0"/>
                  </a:cubicBezTo>
                  <a:lnTo>
                    <a:pt x="132" y="0"/>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53" name="Google Shape;353;p41"/>
            <p:cNvSpPr/>
            <p:nvPr/>
          </p:nvSpPr>
          <p:spPr>
            <a:xfrm>
              <a:off x="6751638" y="2755900"/>
              <a:ext cx="312737" cy="361950"/>
            </a:xfrm>
            <a:custGeom>
              <a:rect b="b" l="l" r="r" t="t"/>
              <a:pathLst>
                <a:path extrusionOk="0" h="139" w="120">
                  <a:moveTo>
                    <a:pt x="0" y="71"/>
                  </a:moveTo>
                  <a:cubicBezTo>
                    <a:pt x="0" y="85"/>
                    <a:pt x="4" y="121"/>
                    <a:pt x="37" y="135"/>
                  </a:cubicBezTo>
                  <a:cubicBezTo>
                    <a:pt x="45" y="138"/>
                    <a:pt x="53" y="139"/>
                    <a:pt x="65" y="139"/>
                  </a:cubicBezTo>
                  <a:cubicBezTo>
                    <a:pt x="120" y="139"/>
                    <a:pt x="120" y="139"/>
                    <a:pt x="120" y="139"/>
                  </a:cubicBezTo>
                  <a:cubicBezTo>
                    <a:pt x="120" y="115"/>
                    <a:pt x="120" y="115"/>
                    <a:pt x="120" y="115"/>
                  </a:cubicBezTo>
                  <a:cubicBezTo>
                    <a:pt x="120" y="115"/>
                    <a:pt x="78" y="115"/>
                    <a:pt x="78" y="115"/>
                  </a:cubicBezTo>
                  <a:cubicBezTo>
                    <a:pt x="58" y="114"/>
                    <a:pt x="47" y="110"/>
                    <a:pt x="41" y="99"/>
                  </a:cubicBezTo>
                  <a:cubicBezTo>
                    <a:pt x="39" y="95"/>
                    <a:pt x="38" y="89"/>
                    <a:pt x="37" y="83"/>
                  </a:cubicBezTo>
                  <a:cubicBezTo>
                    <a:pt x="37" y="82"/>
                    <a:pt x="37" y="82"/>
                    <a:pt x="37" y="82"/>
                  </a:cubicBezTo>
                  <a:cubicBezTo>
                    <a:pt x="117" y="82"/>
                    <a:pt x="117" y="82"/>
                    <a:pt x="117" y="82"/>
                  </a:cubicBezTo>
                  <a:cubicBezTo>
                    <a:pt x="117" y="58"/>
                    <a:pt x="117" y="58"/>
                    <a:pt x="117" y="58"/>
                  </a:cubicBezTo>
                  <a:cubicBezTo>
                    <a:pt x="37" y="58"/>
                    <a:pt x="37" y="58"/>
                    <a:pt x="37" y="58"/>
                  </a:cubicBezTo>
                  <a:cubicBezTo>
                    <a:pt x="37" y="57"/>
                    <a:pt x="37" y="57"/>
                    <a:pt x="37" y="57"/>
                  </a:cubicBezTo>
                  <a:cubicBezTo>
                    <a:pt x="38" y="50"/>
                    <a:pt x="39" y="45"/>
                    <a:pt x="41" y="40"/>
                  </a:cubicBezTo>
                  <a:cubicBezTo>
                    <a:pt x="47" y="29"/>
                    <a:pt x="58" y="25"/>
                    <a:pt x="78" y="25"/>
                  </a:cubicBezTo>
                  <a:cubicBezTo>
                    <a:pt x="78" y="25"/>
                    <a:pt x="120" y="25"/>
                    <a:pt x="120" y="25"/>
                  </a:cubicBezTo>
                  <a:cubicBezTo>
                    <a:pt x="120" y="0"/>
                    <a:pt x="120" y="0"/>
                    <a:pt x="120" y="0"/>
                  </a:cubicBezTo>
                  <a:cubicBezTo>
                    <a:pt x="65" y="0"/>
                    <a:pt x="65" y="0"/>
                    <a:pt x="65" y="0"/>
                  </a:cubicBezTo>
                  <a:cubicBezTo>
                    <a:pt x="53" y="0"/>
                    <a:pt x="45" y="1"/>
                    <a:pt x="37" y="4"/>
                  </a:cubicBezTo>
                  <a:cubicBezTo>
                    <a:pt x="4" y="18"/>
                    <a:pt x="0" y="55"/>
                    <a:pt x="0" y="69"/>
                  </a:cubicBezTo>
                  <a:lnTo>
                    <a:pt x="0" y="71"/>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sp>
        <p:nvSpPr>
          <p:cNvPr id="354" name="Google Shape;354;p41"/>
          <p:cNvSpPr txBox="1"/>
          <p:nvPr>
            <p:ph type="title"/>
          </p:nvPr>
        </p:nvSpPr>
        <p:spPr>
          <a:xfrm>
            <a:off x="0" y="0"/>
            <a:ext cx="8186400" cy="1141800"/>
          </a:xfrm>
          <a:prstGeom prst="rect">
            <a:avLst/>
          </a:prstGeom>
        </p:spPr>
        <p:txBody>
          <a:bodyPr anchorCtr="0" anchor="t" bIns="91425" lIns="504000" spcFirstLastPara="1" rIns="252000" wrap="square" tIns="504000">
            <a:noAutofit/>
          </a:bodyPr>
          <a:lstStyle>
            <a:lvl1pPr lvl="0">
              <a:spcBef>
                <a:spcPts val="0"/>
              </a:spcBef>
              <a:spcAft>
                <a:spcPts val="0"/>
              </a:spcAft>
              <a:buClr>
                <a:srgbClr val="002D62"/>
              </a:buClr>
              <a:buSzPts val="2500"/>
              <a:buFont typeface="Arial Black"/>
              <a:buNone/>
              <a:defRPr b="1" sz="2500">
                <a:solidFill>
                  <a:srgbClr val="002D62"/>
                </a:solidFill>
                <a:latin typeface="Arial Black"/>
                <a:ea typeface="Arial Black"/>
                <a:cs typeface="Arial Black"/>
                <a:sym typeface="Arial Black"/>
              </a:defRPr>
            </a:lvl1pPr>
            <a:lvl2pPr lvl="1">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2pPr>
            <a:lvl3pPr lvl="2">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3pPr>
            <a:lvl4pPr lvl="3">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4pPr>
            <a:lvl5pPr lvl="4">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5pPr>
            <a:lvl6pPr lvl="5">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6pPr>
            <a:lvl7pPr lvl="6">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7pPr>
            <a:lvl8pPr lvl="7">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8pPr>
            <a:lvl9pPr lvl="8">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9pPr>
          </a:lstStyle>
          <a:p/>
        </p:txBody>
      </p:sp>
      <p:sp>
        <p:nvSpPr>
          <p:cNvPr id="355" name="Google Shape;355;p41"/>
          <p:cNvSpPr txBox="1"/>
          <p:nvPr>
            <p:ph idx="1" type="body"/>
          </p:nvPr>
        </p:nvSpPr>
        <p:spPr>
          <a:xfrm>
            <a:off x="-8700" y="1410725"/>
            <a:ext cx="4947900" cy="2552700"/>
          </a:xfrm>
          <a:prstGeom prst="rect">
            <a:avLst/>
          </a:prstGeom>
        </p:spPr>
        <p:txBody>
          <a:bodyPr anchorCtr="0" anchor="t" bIns="91425" lIns="504000" spcFirstLastPara="1" rIns="504000" wrap="square" tIns="91425">
            <a:noAutofit/>
          </a:bodyPr>
          <a:lstStyle>
            <a:lvl1pPr indent="-228600" lvl="0" marL="457200">
              <a:spcBef>
                <a:spcPts val="0"/>
              </a:spcBef>
              <a:spcAft>
                <a:spcPts val="0"/>
              </a:spcAft>
              <a:buClr>
                <a:srgbClr val="002D62"/>
              </a:buClr>
              <a:buSzPts val="1400"/>
              <a:buNone/>
              <a:defRPr>
                <a:solidFill>
                  <a:srgbClr val="002D62"/>
                </a:solidFill>
              </a:defRPr>
            </a:lvl1pPr>
            <a:lvl2pPr indent="-228600" lvl="1" marL="914400">
              <a:spcBef>
                <a:spcPts val="0"/>
              </a:spcBef>
              <a:spcAft>
                <a:spcPts val="0"/>
              </a:spcAft>
              <a:buClr>
                <a:srgbClr val="002D62"/>
              </a:buClr>
              <a:buSzPts val="1400"/>
              <a:buNone/>
              <a:defRPr>
                <a:solidFill>
                  <a:srgbClr val="002D62"/>
                </a:solidFill>
              </a:defRPr>
            </a:lvl2pPr>
            <a:lvl3pPr indent="-228600" lvl="2" marL="1371600">
              <a:spcBef>
                <a:spcPts val="0"/>
              </a:spcBef>
              <a:spcAft>
                <a:spcPts val="0"/>
              </a:spcAft>
              <a:buClr>
                <a:srgbClr val="002D62"/>
              </a:buClr>
              <a:buSzPts val="1400"/>
              <a:buNone/>
              <a:defRPr>
                <a:solidFill>
                  <a:srgbClr val="002D62"/>
                </a:solidFill>
              </a:defRPr>
            </a:lvl3pPr>
            <a:lvl4pPr indent="-285750" lvl="3" marL="1828800">
              <a:spcBef>
                <a:spcPts val="0"/>
              </a:spcBef>
              <a:spcAft>
                <a:spcPts val="0"/>
              </a:spcAft>
              <a:buClr>
                <a:srgbClr val="002D62"/>
              </a:buClr>
              <a:buSzPts val="900"/>
              <a:buChar char="∙"/>
              <a:defRPr>
                <a:solidFill>
                  <a:srgbClr val="002D62"/>
                </a:solidFill>
              </a:defRPr>
            </a:lvl4pPr>
            <a:lvl5pPr indent="-228600" lvl="4" marL="2286000">
              <a:spcBef>
                <a:spcPts val="0"/>
              </a:spcBef>
              <a:spcAft>
                <a:spcPts val="0"/>
              </a:spcAft>
              <a:buClr>
                <a:srgbClr val="002D62"/>
              </a:buClr>
              <a:buSzPts val="1400"/>
              <a:buNone/>
              <a:defRPr>
                <a:solidFill>
                  <a:srgbClr val="002D62"/>
                </a:solidFill>
              </a:defRPr>
            </a:lvl5pPr>
            <a:lvl6pPr indent="-228600" lvl="5" marL="2743200">
              <a:spcBef>
                <a:spcPts val="0"/>
              </a:spcBef>
              <a:spcAft>
                <a:spcPts val="0"/>
              </a:spcAft>
              <a:buClr>
                <a:srgbClr val="002D62"/>
              </a:buClr>
              <a:buSzPts val="1400"/>
              <a:buNone/>
              <a:defRPr>
                <a:solidFill>
                  <a:srgbClr val="002D62"/>
                </a:solidFill>
              </a:defRPr>
            </a:lvl6pPr>
            <a:lvl7pPr indent="-228600" lvl="6" marL="3200400">
              <a:spcBef>
                <a:spcPts val="0"/>
              </a:spcBef>
              <a:spcAft>
                <a:spcPts val="0"/>
              </a:spcAft>
              <a:buClr>
                <a:srgbClr val="002D62"/>
              </a:buClr>
              <a:buSzPts val="1400"/>
              <a:buNone/>
              <a:defRPr>
                <a:solidFill>
                  <a:srgbClr val="002D62"/>
                </a:solidFill>
              </a:defRPr>
            </a:lvl7pPr>
            <a:lvl8pPr indent="-228600" lvl="7" marL="3657600">
              <a:spcBef>
                <a:spcPts val="0"/>
              </a:spcBef>
              <a:spcAft>
                <a:spcPts val="0"/>
              </a:spcAft>
              <a:buClr>
                <a:srgbClr val="002D62"/>
              </a:buClr>
              <a:buSzPts val="1400"/>
              <a:buNone/>
              <a:defRPr>
                <a:solidFill>
                  <a:srgbClr val="002D62"/>
                </a:solidFill>
              </a:defRPr>
            </a:lvl8pPr>
            <a:lvl9pPr indent="-228600" lvl="8" marL="4114800">
              <a:spcBef>
                <a:spcPts val="0"/>
              </a:spcBef>
              <a:spcAft>
                <a:spcPts val="0"/>
              </a:spcAft>
              <a:buClr>
                <a:srgbClr val="002D62"/>
              </a:buClr>
              <a:buSzPts val="1400"/>
              <a:buNone/>
              <a:defRPr>
                <a:solidFill>
                  <a:srgbClr val="002D62"/>
                </a:solidFill>
              </a:defRPr>
            </a:lvl9pPr>
          </a:lstStyle>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356" name="Shape 356"/>
        <p:cNvGrpSpPr/>
        <p:nvPr/>
      </p:nvGrpSpPr>
      <p:grpSpPr>
        <a:xfrm>
          <a:off x="0" y="0"/>
          <a:ext cx="0" cy="0"/>
          <a:chOff x="0" y="0"/>
          <a:chExt cx="0" cy="0"/>
        </a:xfrm>
      </p:grpSpPr>
      <p:sp>
        <p:nvSpPr>
          <p:cNvPr id="357" name="Google Shape;357;p42"/>
          <p:cNvSpPr txBox="1"/>
          <p:nvPr>
            <p:ph type="title"/>
          </p:nvPr>
        </p:nvSpPr>
        <p:spPr>
          <a:xfrm>
            <a:off x="311700" y="445025"/>
            <a:ext cx="8520600" cy="572700"/>
          </a:xfrm>
          <a:prstGeom prst="rect">
            <a:avLst/>
          </a:prstGeom>
          <a:noFill/>
          <a:ln>
            <a:noFill/>
          </a:ln>
        </p:spPr>
        <p:txBody>
          <a:bodyPr anchorCtr="0" anchor="t" bIns="68575" lIns="68575" spcFirstLastPara="1" rIns="68575" wrap="square" tIns="68575">
            <a:normAutofit/>
          </a:bodyPr>
          <a:lstStyle>
            <a:lvl1pPr lvl="0" algn="l">
              <a:lnSpc>
                <a:spcPct val="90000"/>
              </a:lnSpc>
              <a:spcBef>
                <a:spcPts val="0"/>
              </a:spcBef>
              <a:spcAft>
                <a:spcPts val="0"/>
              </a:spcAft>
              <a:buClr>
                <a:schemeClr val="dk1"/>
              </a:buClr>
              <a:buSzPts val="2100"/>
              <a:buFont typeface="Calibri"/>
              <a:buNone/>
              <a:defRPr/>
            </a:lvl1pPr>
            <a:lvl2pPr lvl="1">
              <a:spcBef>
                <a:spcPts val="0"/>
              </a:spcBef>
              <a:spcAft>
                <a:spcPts val="0"/>
              </a:spcAft>
              <a:buSzPts val="2100"/>
              <a:buNone/>
              <a:defRPr/>
            </a:lvl2pPr>
            <a:lvl3pPr lvl="2">
              <a:spcBef>
                <a:spcPts val="0"/>
              </a:spcBef>
              <a:spcAft>
                <a:spcPts val="0"/>
              </a:spcAft>
              <a:buSzPts val="2100"/>
              <a:buNone/>
              <a:defRPr/>
            </a:lvl3pPr>
            <a:lvl4pPr lvl="3">
              <a:spcBef>
                <a:spcPts val="0"/>
              </a:spcBef>
              <a:spcAft>
                <a:spcPts val="0"/>
              </a:spcAft>
              <a:buSzPts val="2100"/>
              <a:buNone/>
              <a:defRPr/>
            </a:lvl4pPr>
            <a:lvl5pPr lvl="4">
              <a:spcBef>
                <a:spcPts val="0"/>
              </a:spcBef>
              <a:spcAft>
                <a:spcPts val="0"/>
              </a:spcAft>
              <a:buSzPts val="2100"/>
              <a:buNone/>
              <a:defRPr/>
            </a:lvl5pPr>
            <a:lvl6pPr lvl="5">
              <a:spcBef>
                <a:spcPts val="0"/>
              </a:spcBef>
              <a:spcAft>
                <a:spcPts val="0"/>
              </a:spcAft>
              <a:buSzPts val="2100"/>
              <a:buNone/>
              <a:defRPr/>
            </a:lvl6pPr>
            <a:lvl7pPr lvl="6">
              <a:spcBef>
                <a:spcPts val="0"/>
              </a:spcBef>
              <a:spcAft>
                <a:spcPts val="0"/>
              </a:spcAft>
              <a:buSzPts val="2100"/>
              <a:buNone/>
              <a:defRPr/>
            </a:lvl7pPr>
            <a:lvl8pPr lvl="7">
              <a:spcBef>
                <a:spcPts val="0"/>
              </a:spcBef>
              <a:spcAft>
                <a:spcPts val="0"/>
              </a:spcAft>
              <a:buSzPts val="2100"/>
              <a:buNone/>
              <a:defRPr/>
            </a:lvl8pPr>
            <a:lvl9pPr lvl="8">
              <a:spcBef>
                <a:spcPts val="0"/>
              </a:spcBef>
              <a:spcAft>
                <a:spcPts val="0"/>
              </a:spcAft>
              <a:buSzPts val="2100"/>
              <a:buNone/>
              <a:defRPr/>
            </a:lvl9pPr>
          </a:lstStyle>
          <a:p/>
        </p:txBody>
      </p:sp>
      <p:sp>
        <p:nvSpPr>
          <p:cNvPr id="358" name="Google Shape;358;p42"/>
          <p:cNvSpPr txBox="1"/>
          <p:nvPr>
            <p:ph idx="1" type="body"/>
          </p:nvPr>
        </p:nvSpPr>
        <p:spPr>
          <a:xfrm>
            <a:off x="311700" y="1152475"/>
            <a:ext cx="8520600" cy="3416400"/>
          </a:xfrm>
          <a:prstGeom prst="rect">
            <a:avLst/>
          </a:prstGeom>
          <a:noFill/>
          <a:ln>
            <a:noFill/>
          </a:ln>
        </p:spPr>
        <p:txBody>
          <a:bodyPr anchorCtr="0" anchor="t" bIns="68575" lIns="68575" spcFirstLastPara="1" rIns="68575" wrap="square" tIns="68575">
            <a:normAutofit/>
          </a:bodyPr>
          <a:lstStyle>
            <a:lvl1pPr indent="-317500" lvl="0" marL="457200" algn="l">
              <a:lnSpc>
                <a:spcPct val="90000"/>
              </a:lnSpc>
              <a:spcBef>
                <a:spcPts val="0"/>
              </a:spcBef>
              <a:spcAft>
                <a:spcPts val="0"/>
              </a:spcAft>
              <a:buClr>
                <a:schemeClr val="dk1"/>
              </a:buClr>
              <a:buSzPts val="1400"/>
              <a:buChar char="●"/>
              <a:defRPr/>
            </a:lvl1pPr>
            <a:lvl2pPr indent="-298450" lvl="1" marL="914400" algn="l">
              <a:lnSpc>
                <a:spcPct val="90000"/>
              </a:lnSpc>
              <a:spcBef>
                <a:spcPts val="0"/>
              </a:spcBef>
              <a:spcAft>
                <a:spcPts val="0"/>
              </a:spcAft>
              <a:buClr>
                <a:schemeClr val="dk1"/>
              </a:buClr>
              <a:buSzPts val="1100"/>
              <a:buChar char="○"/>
              <a:defRPr/>
            </a:lvl2pPr>
            <a:lvl3pPr indent="-298450" lvl="2" marL="1371600" algn="l">
              <a:lnSpc>
                <a:spcPct val="90000"/>
              </a:lnSpc>
              <a:spcBef>
                <a:spcPts val="0"/>
              </a:spcBef>
              <a:spcAft>
                <a:spcPts val="0"/>
              </a:spcAft>
              <a:buClr>
                <a:schemeClr val="dk1"/>
              </a:buClr>
              <a:buSzPts val="1100"/>
              <a:buChar char="■"/>
              <a:defRPr/>
            </a:lvl3pPr>
            <a:lvl4pPr indent="-298450" lvl="3" marL="1828800" algn="l">
              <a:lnSpc>
                <a:spcPct val="90000"/>
              </a:lnSpc>
              <a:spcBef>
                <a:spcPts val="0"/>
              </a:spcBef>
              <a:spcAft>
                <a:spcPts val="0"/>
              </a:spcAft>
              <a:buClr>
                <a:schemeClr val="dk1"/>
              </a:buClr>
              <a:buSzPts val="1100"/>
              <a:buChar char="●"/>
              <a:defRPr/>
            </a:lvl4pPr>
            <a:lvl5pPr indent="-298450" lvl="4" marL="2286000" algn="l">
              <a:lnSpc>
                <a:spcPct val="90000"/>
              </a:lnSpc>
              <a:spcBef>
                <a:spcPts val="0"/>
              </a:spcBef>
              <a:spcAft>
                <a:spcPts val="0"/>
              </a:spcAft>
              <a:buClr>
                <a:schemeClr val="dk1"/>
              </a:buClr>
              <a:buSzPts val="1100"/>
              <a:buChar char="○"/>
              <a:defRPr/>
            </a:lvl5pPr>
            <a:lvl6pPr indent="-298450" lvl="5" marL="2743200" algn="l">
              <a:lnSpc>
                <a:spcPct val="90000"/>
              </a:lnSpc>
              <a:spcBef>
                <a:spcPts val="0"/>
              </a:spcBef>
              <a:spcAft>
                <a:spcPts val="0"/>
              </a:spcAft>
              <a:buClr>
                <a:schemeClr val="dk1"/>
              </a:buClr>
              <a:buSzPts val="1100"/>
              <a:buChar char="■"/>
              <a:defRPr/>
            </a:lvl6pPr>
            <a:lvl7pPr indent="-298450" lvl="6" marL="3200400" algn="l">
              <a:lnSpc>
                <a:spcPct val="90000"/>
              </a:lnSpc>
              <a:spcBef>
                <a:spcPts val="0"/>
              </a:spcBef>
              <a:spcAft>
                <a:spcPts val="0"/>
              </a:spcAft>
              <a:buClr>
                <a:schemeClr val="dk1"/>
              </a:buClr>
              <a:buSzPts val="1100"/>
              <a:buChar char="●"/>
              <a:defRPr/>
            </a:lvl7pPr>
            <a:lvl8pPr indent="-298450" lvl="7" marL="3657600" algn="l">
              <a:lnSpc>
                <a:spcPct val="90000"/>
              </a:lnSpc>
              <a:spcBef>
                <a:spcPts val="0"/>
              </a:spcBef>
              <a:spcAft>
                <a:spcPts val="0"/>
              </a:spcAft>
              <a:buClr>
                <a:schemeClr val="dk1"/>
              </a:buClr>
              <a:buSzPts val="1100"/>
              <a:buChar char="○"/>
              <a:defRPr/>
            </a:lvl8pPr>
            <a:lvl9pPr indent="-298450" lvl="8" marL="4114800" algn="l">
              <a:lnSpc>
                <a:spcPct val="90000"/>
              </a:lnSpc>
              <a:spcBef>
                <a:spcPts val="0"/>
              </a:spcBef>
              <a:spcAft>
                <a:spcPts val="0"/>
              </a:spcAft>
              <a:buClr>
                <a:schemeClr val="dk1"/>
              </a:buClr>
              <a:buSzPts val="1100"/>
              <a:buChar char="■"/>
              <a:defRPr/>
            </a:lvl9pPr>
          </a:lstStyle>
          <a:p/>
        </p:txBody>
      </p:sp>
      <p:sp>
        <p:nvSpPr>
          <p:cNvPr id="359" name="Google Shape;359;p42"/>
          <p:cNvSpPr txBox="1"/>
          <p:nvPr>
            <p:ph idx="12" type="sldNum"/>
          </p:nvPr>
        </p:nvSpPr>
        <p:spPr>
          <a:xfrm>
            <a:off x="8472458" y="4663217"/>
            <a:ext cx="548700" cy="393600"/>
          </a:xfrm>
          <a:prstGeom prst="rect">
            <a:avLst/>
          </a:prstGeom>
          <a:noFill/>
          <a:ln>
            <a:noFill/>
          </a:ln>
        </p:spPr>
        <p:txBody>
          <a:bodyPr anchorCtr="0" anchor="ctr" bIns="68575" lIns="68575" spcFirstLastPara="1" rIns="68575" wrap="square" tIns="68575">
            <a:normAutofit/>
          </a:bodyPr>
          <a:lstStyle>
            <a:lvl1pPr indent="0" lvl="0" marL="0" algn="r">
              <a:buClr>
                <a:srgbClr val="888888"/>
              </a:buClr>
              <a:buSzPts val="900"/>
              <a:buFont typeface="Calibri"/>
              <a:buNone/>
              <a:defRPr sz="900">
                <a:solidFill>
                  <a:srgbClr val="888888"/>
                </a:solidFill>
                <a:latin typeface="Calibri"/>
                <a:ea typeface="Calibri"/>
                <a:cs typeface="Calibri"/>
                <a:sym typeface="Calibri"/>
              </a:defRPr>
            </a:lvl1pPr>
            <a:lvl2pPr indent="0" lvl="1" marL="0" algn="r">
              <a:buClr>
                <a:srgbClr val="888888"/>
              </a:buClr>
              <a:buSzPts val="900"/>
              <a:buFont typeface="Calibri"/>
              <a:buNone/>
              <a:defRPr sz="900">
                <a:solidFill>
                  <a:srgbClr val="888888"/>
                </a:solidFill>
                <a:latin typeface="Calibri"/>
                <a:ea typeface="Calibri"/>
                <a:cs typeface="Calibri"/>
                <a:sym typeface="Calibri"/>
              </a:defRPr>
            </a:lvl2pPr>
            <a:lvl3pPr indent="0" lvl="2" marL="0" algn="r">
              <a:buClr>
                <a:srgbClr val="888888"/>
              </a:buClr>
              <a:buSzPts val="900"/>
              <a:buFont typeface="Calibri"/>
              <a:buNone/>
              <a:defRPr sz="900">
                <a:solidFill>
                  <a:srgbClr val="888888"/>
                </a:solidFill>
                <a:latin typeface="Calibri"/>
                <a:ea typeface="Calibri"/>
                <a:cs typeface="Calibri"/>
                <a:sym typeface="Calibri"/>
              </a:defRPr>
            </a:lvl3pPr>
            <a:lvl4pPr indent="0" lvl="3" marL="0" algn="r">
              <a:buClr>
                <a:srgbClr val="888888"/>
              </a:buClr>
              <a:buSzPts val="900"/>
              <a:buFont typeface="Calibri"/>
              <a:buNone/>
              <a:defRPr sz="900">
                <a:solidFill>
                  <a:srgbClr val="888888"/>
                </a:solidFill>
                <a:latin typeface="Calibri"/>
                <a:ea typeface="Calibri"/>
                <a:cs typeface="Calibri"/>
                <a:sym typeface="Calibri"/>
              </a:defRPr>
            </a:lvl4pPr>
            <a:lvl5pPr indent="0" lvl="4" marL="0" algn="r">
              <a:buClr>
                <a:srgbClr val="888888"/>
              </a:buClr>
              <a:buSzPts val="900"/>
              <a:buFont typeface="Calibri"/>
              <a:buNone/>
              <a:defRPr sz="900">
                <a:solidFill>
                  <a:srgbClr val="888888"/>
                </a:solidFill>
                <a:latin typeface="Calibri"/>
                <a:ea typeface="Calibri"/>
                <a:cs typeface="Calibri"/>
                <a:sym typeface="Calibri"/>
              </a:defRPr>
            </a:lvl5pPr>
            <a:lvl6pPr indent="0" lvl="5" marL="0" algn="r">
              <a:buClr>
                <a:srgbClr val="888888"/>
              </a:buClr>
              <a:buSzPts val="900"/>
              <a:buFont typeface="Calibri"/>
              <a:buNone/>
              <a:defRPr sz="900">
                <a:solidFill>
                  <a:srgbClr val="888888"/>
                </a:solidFill>
                <a:latin typeface="Calibri"/>
                <a:ea typeface="Calibri"/>
                <a:cs typeface="Calibri"/>
                <a:sym typeface="Calibri"/>
              </a:defRPr>
            </a:lvl6pPr>
            <a:lvl7pPr indent="0" lvl="6" marL="0" algn="r">
              <a:buClr>
                <a:srgbClr val="888888"/>
              </a:buClr>
              <a:buSzPts val="900"/>
              <a:buFont typeface="Calibri"/>
              <a:buNone/>
              <a:defRPr sz="900">
                <a:solidFill>
                  <a:srgbClr val="888888"/>
                </a:solidFill>
                <a:latin typeface="Calibri"/>
                <a:ea typeface="Calibri"/>
                <a:cs typeface="Calibri"/>
                <a:sym typeface="Calibri"/>
              </a:defRPr>
            </a:lvl7pPr>
            <a:lvl8pPr indent="0" lvl="7" marL="0" algn="r">
              <a:buClr>
                <a:srgbClr val="888888"/>
              </a:buClr>
              <a:buSzPts val="900"/>
              <a:buFont typeface="Calibri"/>
              <a:buNone/>
              <a:defRPr sz="900">
                <a:solidFill>
                  <a:srgbClr val="888888"/>
                </a:solidFill>
                <a:latin typeface="Calibri"/>
                <a:ea typeface="Calibri"/>
                <a:cs typeface="Calibri"/>
                <a:sym typeface="Calibri"/>
              </a:defRPr>
            </a:lvl8pPr>
            <a:lvl9pPr indent="0" lvl="8" marL="0" algn="r">
              <a:buClr>
                <a:srgbClr val="888888"/>
              </a:buClr>
              <a:buSzPts val="900"/>
              <a:buFont typeface="Calibri"/>
              <a:buNone/>
              <a:defRPr sz="9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grpSp>
        <p:nvGrpSpPr>
          <p:cNvPr id="360" name="Google Shape;360;p42"/>
          <p:cNvGrpSpPr/>
          <p:nvPr/>
        </p:nvGrpSpPr>
        <p:grpSpPr>
          <a:xfrm>
            <a:off x="7940154" y="4801506"/>
            <a:ext cx="686661" cy="174005"/>
            <a:chOff x="5486400" y="2551113"/>
            <a:chExt cx="2949575" cy="722312"/>
          </a:xfrm>
        </p:grpSpPr>
        <p:sp>
          <p:nvSpPr>
            <p:cNvPr id="361" name="Google Shape;361;p42"/>
            <p:cNvSpPr/>
            <p:nvPr/>
          </p:nvSpPr>
          <p:spPr>
            <a:xfrm>
              <a:off x="5486400" y="2551113"/>
              <a:ext cx="723900" cy="722312"/>
            </a:xfrm>
            <a:custGeom>
              <a:rect b="b" l="l" r="r" t="t"/>
              <a:pathLst>
                <a:path extrusionOk="0" h="278" w="278">
                  <a:moveTo>
                    <a:pt x="278" y="139"/>
                  </a:moveTo>
                  <a:cubicBezTo>
                    <a:pt x="278" y="216"/>
                    <a:pt x="216" y="278"/>
                    <a:pt x="139" y="278"/>
                  </a:cubicBezTo>
                  <a:cubicBezTo>
                    <a:pt x="62" y="278"/>
                    <a:pt x="0" y="216"/>
                    <a:pt x="0" y="139"/>
                  </a:cubicBezTo>
                  <a:cubicBezTo>
                    <a:pt x="0" y="62"/>
                    <a:pt x="62" y="0"/>
                    <a:pt x="139" y="0"/>
                  </a:cubicBezTo>
                  <a:cubicBezTo>
                    <a:pt x="216" y="0"/>
                    <a:pt x="278" y="62"/>
                    <a:pt x="278" y="139"/>
                  </a:cubicBezTo>
                  <a:close/>
                  <a:moveTo>
                    <a:pt x="169" y="152"/>
                  </a:moveTo>
                  <a:cubicBezTo>
                    <a:pt x="174" y="173"/>
                    <a:pt x="157" y="199"/>
                    <a:pt x="139" y="218"/>
                  </a:cubicBezTo>
                  <a:cubicBezTo>
                    <a:pt x="194" y="218"/>
                    <a:pt x="238" y="174"/>
                    <a:pt x="238" y="120"/>
                  </a:cubicBezTo>
                  <a:cubicBezTo>
                    <a:pt x="238" y="65"/>
                    <a:pt x="193" y="21"/>
                    <a:pt x="139" y="21"/>
                  </a:cubicBezTo>
                  <a:cubicBezTo>
                    <a:pt x="84" y="21"/>
                    <a:pt x="40" y="65"/>
                    <a:pt x="40" y="120"/>
                  </a:cubicBezTo>
                  <a:cubicBezTo>
                    <a:pt x="40" y="174"/>
                    <a:pt x="84" y="218"/>
                    <a:pt x="138" y="218"/>
                  </a:cubicBezTo>
                  <a:cubicBezTo>
                    <a:pt x="121" y="199"/>
                    <a:pt x="104" y="173"/>
                    <a:pt x="108" y="152"/>
                  </a:cubicBezTo>
                  <a:cubicBezTo>
                    <a:pt x="112" y="130"/>
                    <a:pt x="128" y="123"/>
                    <a:pt x="139" y="123"/>
                  </a:cubicBezTo>
                  <a:cubicBezTo>
                    <a:pt x="149" y="123"/>
                    <a:pt x="166" y="130"/>
                    <a:pt x="169" y="152"/>
                  </a:cubicBez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62" name="Google Shape;362;p42"/>
            <p:cNvSpPr/>
            <p:nvPr/>
          </p:nvSpPr>
          <p:spPr>
            <a:xfrm>
              <a:off x="7126288" y="2743200"/>
              <a:ext cx="396875" cy="385762"/>
            </a:xfrm>
            <a:custGeom>
              <a:rect b="b" l="l" r="r" t="t"/>
              <a:pathLst>
                <a:path extrusionOk="0" h="148" w="152">
                  <a:moveTo>
                    <a:pt x="78" y="148"/>
                  </a:moveTo>
                  <a:cubicBezTo>
                    <a:pt x="57" y="148"/>
                    <a:pt x="37" y="143"/>
                    <a:pt x="25" y="134"/>
                  </a:cubicBezTo>
                  <a:cubicBezTo>
                    <a:pt x="9" y="123"/>
                    <a:pt x="0" y="102"/>
                    <a:pt x="0" y="75"/>
                  </a:cubicBezTo>
                  <a:cubicBezTo>
                    <a:pt x="0" y="24"/>
                    <a:pt x="25" y="0"/>
                    <a:pt x="76" y="0"/>
                  </a:cubicBezTo>
                  <a:cubicBezTo>
                    <a:pt x="127" y="0"/>
                    <a:pt x="152" y="24"/>
                    <a:pt x="152" y="76"/>
                  </a:cubicBezTo>
                  <a:cubicBezTo>
                    <a:pt x="152" y="123"/>
                    <a:pt x="127" y="148"/>
                    <a:pt x="78" y="148"/>
                  </a:cubicBezTo>
                  <a:close/>
                  <a:moveTo>
                    <a:pt x="76" y="24"/>
                  </a:moveTo>
                  <a:cubicBezTo>
                    <a:pt x="48" y="24"/>
                    <a:pt x="36" y="39"/>
                    <a:pt x="36" y="74"/>
                  </a:cubicBezTo>
                  <a:cubicBezTo>
                    <a:pt x="36" y="108"/>
                    <a:pt x="49" y="124"/>
                    <a:pt x="76" y="124"/>
                  </a:cubicBezTo>
                  <a:cubicBezTo>
                    <a:pt x="104" y="124"/>
                    <a:pt x="116" y="108"/>
                    <a:pt x="116" y="73"/>
                  </a:cubicBezTo>
                  <a:cubicBezTo>
                    <a:pt x="116" y="40"/>
                    <a:pt x="103" y="24"/>
                    <a:pt x="76" y="24"/>
                  </a:cubicBez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63" name="Google Shape;363;p42"/>
            <p:cNvSpPr/>
            <p:nvPr/>
          </p:nvSpPr>
          <p:spPr>
            <a:xfrm>
              <a:off x="7588250" y="2755900"/>
              <a:ext cx="260350" cy="361950"/>
            </a:xfrm>
            <a:custGeom>
              <a:rect b="b" l="l" r="r" t="t"/>
              <a:pathLst>
                <a:path extrusionOk="0" h="139" w="100">
                  <a:moveTo>
                    <a:pt x="72" y="115"/>
                  </a:moveTo>
                  <a:cubicBezTo>
                    <a:pt x="52" y="115"/>
                    <a:pt x="45" y="113"/>
                    <a:pt x="40" y="109"/>
                  </a:cubicBezTo>
                  <a:cubicBezTo>
                    <a:pt x="35" y="104"/>
                    <a:pt x="33" y="101"/>
                    <a:pt x="33" y="87"/>
                  </a:cubicBezTo>
                  <a:cubicBezTo>
                    <a:pt x="33" y="14"/>
                    <a:pt x="33" y="14"/>
                    <a:pt x="33" y="14"/>
                  </a:cubicBezTo>
                  <a:cubicBezTo>
                    <a:pt x="33" y="6"/>
                    <a:pt x="26" y="0"/>
                    <a:pt x="19" y="0"/>
                  </a:cubicBezTo>
                  <a:cubicBezTo>
                    <a:pt x="0" y="0"/>
                    <a:pt x="0" y="0"/>
                    <a:pt x="0" y="0"/>
                  </a:cubicBezTo>
                  <a:cubicBezTo>
                    <a:pt x="0" y="78"/>
                    <a:pt x="0" y="78"/>
                    <a:pt x="0" y="78"/>
                  </a:cubicBezTo>
                  <a:cubicBezTo>
                    <a:pt x="0" y="103"/>
                    <a:pt x="2" y="114"/>
                    <a:pt x="11" y="123"/>
                  </a:cubicBezTo>
                  <a:cubicBezTo>
                    <a:pt x="20" y="134"/>
                    <a:pt x="34" y="139"/>
                    <a:pt x="56" y="139"/>
                  </a:cubicBezTo>
                  <a:cubicBezTo>
                    <a:pt x="100" y="139"/>
                    <a:pt x="100" y="139"/>
                    <a:pt x="100" y="139"/>
                  </a:cubicBezTo>
                  <a:cubicBezTo>
                    <a:pt x="100" y="115"/>
                    <a:pt x="100" y="115"/>
                    <a:pt x="100" y="115"/>
                  </a:cubicBezTo>
                  <a:lnTo>
                    <a:pt x="72" y="115"/>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64" name="Google Shape;364;p42"/>
            <p:cNvSpPr/>
            <p:nvPr/>
          </p:nvSpPr>
          <p:spPr>
            <a:xfrm>
              <a:off x="8029575" y="2755900"/>
              <a:ext cx="406400" cy="361950"/>
            </a:xfrm>
            <a:custGeom>
              <a:rect b="b" l="l" r="r" t="t"/>
              <a:pathLst>
                <a:path extrusionOk="0" h="139" w="156">
                  <a:moveTo>
                    <a:pt x="96" y="0"/>
                  </a:moveTo>
                  <a:cubicBezTo>
                    <a:pt x="74" y="0"/>
                    <a:pt x="74" y="0"/>
                    <a:pt x="74" y="0"/>
                  </a:cubicBezTo>
                  <a:cubicBezTo>
                    <a:pt x="65" y="0"/>
                    <a:pt x="58" y="5"/>
                    <a:pt x="55" y="12"/>
                  </a:cubicBezTo>
                  <a:cubicBezTo>
                    <a:pt x="0" y="139"/>
                    <a:pt x="0" y="139"/>
                    <a:pt x="0" y="139"/>
                  </a:cubicBezTo>
                  <a:cubicBezTo>
                    <a:pt x="22" y="139"/>
                    <a:pt x="22" y="139"/>
                    <a:pt x="22" y="139"/>
                  </a:cubicBezTo>
                  <a:cubicBezTo>
                    <a:pt x="31" y="139"/>
                    <a:pt x="38" y="134"/>
                    <a:pt x="41" y="127"/>
                  </a:cubicBezTo>
                  <a:cubicBezTo>
                    <a:pt x="50" y="107"/>
                    <a:pt x="50" y="107"/>
                    <a:pt x="50" y="107"/>
                  </a:cubicBezTo>
                  <a:cubicBezTo>
                    <a:pt x="106" y="107"/>
                    <a:pt x="106" y="107"/>
                    <a:pt x="106" y="107"/>
                  </a:cubicBezTo>
                  <a:cubicBezTo>
                    <a:pt x="115" y="127"/>
                    <a:pt x="115" y="127"/>
                    <a:pt x="115" y="127"/>
                  </a:cubicBezTo>
                  <a:cubicBezTo>
                    <a:pt x="118" y="134"/>
                    <a:pt x="125" y="139"/>
                    <a:pt x="134" y="139"/>
                  </a:cubicBezTo>
                  <a:cubicBezTo>
                    <a:pt x="156" y="139"/>
                    <a:pt x="156" y="139"/>
                    <a:pt x="156" y="139"/>
                  </a:cubicBezTo>
                  <a:lnTo>
                    <a:pt x="96" y="0"/>
                  </a:lnTo>
                  <a:close/>
                  <a:moveTo>
                    <a:pt x="57" y="82"/>
                  </a:moveTo>
                  <a:cubicBezTo>
                    <a:pt x="78" y="34"/>
                    <a:pt x="78" y="34"/>
                    <a:pt x="78" y="34"/>
                  </a:cubicBezTo>
                  <a:cubicBezTo>
                    <a:pt x="99" y="82"/>
                    <a:pt x="99" y="82"/>
                    <a:pt x="99" y="82"/>
                  </a:cubicBezTo>
                  <a:lnTo>
                    <a:pt x="57" y="82"/>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65" name="Google Shape;365;p42"/>
            <p:cNvSpPr/>
            <p:nvPr/>
          </p:nvSpPr>
          <p:spPr>
            <a:xfrm>
              <a:off x="7902575" y="2755900"/>
              <a:ext cx="84137" cy="361950"/>
            </a:xfrm>
            <a:custGeom>
              <a:rect b="b" l="l" r="r" t="t"/>
              <a:pathLst>
                <a:path extrusionOk="0" h="139" w="32">
                  <a:moveTo>
                    <a:pt x="14" y="0"/>
                  </a:moveTo>
                  <a:cubicBezTo>
                    <a:pt x="6" y="0"/>
                    <a:pt x="0" y="6"/>
                    <a:pt x="0" y="14"/>
                  </a:cubicBezTo>
                  <a:cubicBezTo>
                    <a:pt x="0" y="139"/>
                    <a:pt x="0" y="139"/>
                    <a:pt x="0" y="139"/>
                  </a:cubicBezTo>
                  <a:cubicBezTo>
                    <a:pt x="18" y="139"/>
                    <a:pt x="18" y="139"/>
                    <a:pt x="18" y="139"/>
                  </a:cubicBezTo>
                  <a:cubicBezTo>
                    <a:pt x="25" y="139"/>
                    <a:pt x="32" y="133"/>
                    <a:pt x="32" y="126"/>
                  </a:cubicBezTo>
                  <a:cubicBezTo>
                    <a:pt x="32" y="0"/>
                    <a:pt x="32" y="0"/>
                    <a:pt x="32" y="0"/>
                  </a:cubicBezTo>
                  <a:lnTo>
                    <a:pt x="14" y="0"/>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66" name="Google Shape;366;p42"/>
            <p:cNvSpPr/>
            <p:nvPr/>
          </p:nvSpPr>
          <p:spPr>
            <a:xfrm>
              <a:off x="6324600" y="2755900"/>
              <a:ext cx="406400" cy="361950"/>
            </a:xfrm>
            <a:custGeom>
              <a:rect b="b" l="l" r="r" t="t"/>
              <a:pathLst>
                <a:path extrusionOk="0" h="139" w="156">
                  <a:moveTo>
                    <a:pt x="132" y="0"/>
                  </a:moveTo>
                  <a:cubicBezTo>
                    <a:pt x="123" y="0"/>
                    <a:pt x="116" y="5"/>
                    <a:pt x="113" y="12"/>
                  </a:cubicBezTo>
                  <a:cubicBezTo>
                    <a:pt x="78" y="98"/>
                    <a:pt x="78" y="98"/>
                    <a:pt x="78" y="98"/>
                  </a:cubicBezTo>
                  <a:cubicBezTo>
                    <a:pt x="42" y="13"/>
                    <a:pt x="42" y="13"/>
                    <a:pt x="42" y="13"/>
                  </a:cubicBezTo>
                  <a:cubicBezTo>
                    <a:pt x="39" y="5"/>
                    <a:pt x="31" y="0"/>
                    <a:pt x="23" y="0"/>
                  </a:cubicBezTo>
                  <a:cubicBezTo>
                    <a:pt x="0" y="0"/>
                    <a:pt x="0" y="0"/>
                    <a:pt x="0" y="0"/>
                  </a:cubicBezTo>
                  <a:cubicBezTo>
                    <a:pt x="62" y="139"/>
                    <a:pt x="62" y="139"/>
                    <a:pt x="62" y="139"/>
                  </a:cubicBezTo>
                  <a:cubicBezTo>
                    <a:pt x="80" y="139"/>
                    <a:pt x="80" y="139"/>
                    <a:pt x="80" y="139"/>
                  </a:cubicBezTo>
                  <a:cubicBezTo>
                    <a:pt x="88" y="139"/>
                    <a:pt x="95" y="134"/>
                    <a:pt x="99" y="128"/>
                  </a:cubicBezTo>
                  <a:cubicBezTo>
                    <a:pt x="156" y="0"/>
                    <a:pt x="156" y="0"/>
                    <a:pt x="156" y="0"/>
                  </a:cubicBezTo>
                  <a:lnTo>
                    <a:pt x="132" y="0"/>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67" name="Google Shape;367;p42"/>
            <p:cNvSpPr/>
            <p:nvPr/>
          </p:nvSpPr>
          <p:spPr>
            <a:xfrm>
              <a:off x="6751638" y="2755900"/>
              <a:ext cx="312737" cy="361950"/>
            </a:xfrm>
            <a:custGeom>
              <a:rect b="b" l="l" r="r" t="t"/>
              <a:pathLst>
                <a:path extrusionOk="0" h="139" w="120">
                  <a:moveTo>
                    <a:pt x="0" y="71"/>
                  </a:moveTo>
                  <a:cubicBezTo>
                    <a:pt x="0" y="85"/>
                    <a:pt x="4" y="121"/>
                    <a:pt x="37" y="135"/>
                  </a:cubicBezTo>
                  <a:cubicBezTo>
                    <a:pt x="45" y="138"/>
                    <a:pt x="53" y="139"/>
                    <a:pt x="65" y="139"/>
                  </a:cubicBezTo>
                  <a:cubicBezTo>
                    <a:pt x="120" y="139"/>
                    <a:pt x="120" y="139"/>
                    <a:pt x="120" y="139"/>
                  </a:cubicBezTo>
                  <a:cubicBezTo>
                    <a:pt x="120" y="115"/>
                    <a:pt x="120" y="115"/>
                    <a:pt x="120" y="115"/>
                  </a:cubicBezTo>
                  <a:cubicBezTo>
                    <a:pt x="120" y="115"/>
                    <a:pt x="78" y="115"/>
                    <a:pt x="78" y="115"/>
                  </a:cubicBezTo>
                  <a:cubicBezTo>
                    <a:pt x="58" y="114"/>
                    <a:pt x="47" y="110"/>
                    <a:pt x="41" y="99"/>
                  </a:cubicBezTo>
                  <a:cubicBezTo>
                    <a:pt x="39" y="95"/>
                    <a:pt x="38" y="89"/>
                    <a:pt x="37" y="83"/>
                  </a:cubicBezTo>
                  <a:cubicBezTo>
                    <a:pt x="37" y="82"/>
                    <a:pt x="37" y="82"/>
                    <a:pt x="37" y="82"/>
                  </a:cubicBezTo>
                  <a:cubicBezTo>
                    <a:pt x="117" y="82"/>
                    <a:pt x="117" y="82"/>
                    <a:pt x="117" y="82"/>
                  </a:cubicBezTo>
                  <a:cubicBezTo>
                    <a:pt x="117" y="58"/>
                    <a:pt x="117" y="58"/>
                    <a:pt x="117" y="58"/>
                  </a:cubicBezTo>
                  <a:cubicBezTo>
                    <a:pt x="37" y="58"/>
                    <a:pt x="37" y="58"/>
                    <a:pt x="37" y="58"/>
                  </a:cubicBezTo>
                  <a:cubicBezTo>
                    <a:pt x="37" y="57"/>
                    <a:pt x="37" y="57"/>
                    <a:pt x="37" y="57"/>
                  </a:cubicBezTo>
                  <a:cubicBezTo>
                    <a:pt x="38" y="50"/>
                    <a:pt x="39" y="45"/>
                    <a:pt x="41" y="40"/>
                  </a:cubicBezTo>
                  <a:cubicBezTo>
                    <a:pt x="47" y="29"/>
                    <a:pt x="58" y="25"/>
                    <a:pt x="78" y="25"/>
                  </a:cubicBezTo>
                  <a:cubicBezTo>
                    <a:pt x="78" y="25"/>
                    <a:pt x="120" y="25"/>
                    <a:pt x="120" y="25"/>
                  </a:cubicBezTo>
                  <a:cubicBezTo>
                    <a:pt x="120" y="0"/>
                    <a:pt x="120" y="0"/>
                    <a:pt x="120" y="0"/>
                  </a:cubicBezTo>
                  <a:cubicBezTo>
                    <a:pt x="65" y="0"/>
                    <a:pt x="65" y="0"/>
                    <a:pt x="65" y="0"/>
                  </a:cubicBezTo>
                  <a:cubicBezTo>
                    <a:pt x="53" y="0"/>
                    <a:pt x="45" y="1"/>
                    <a:pt x="37" y="4"/>
                  </a:cubicBezTo>
                  <a:cubicBezTo>
                    <a:pt x="4" y="18"/>
                    <a:pt x="0" y="55"/>
                    <a:pt x="0" y="69"/>
                  </a:cubicBezTo>
                  <a:lnTo>
                    <a:pt x="0" y="71"/>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sp>
        <p:nvSpPr>
          <p:cNvPr id="368" name="Google Shape;368;p42"/>
          <p:cNvSpPr txBox="1"/>
          <p:nvPr/>
        </p:nvSpPr>
        <p:spPr>
          <a:xfrm>
            <a:off x="0" y="4703625"/>
            <a:ext cx="3000000" cy="307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800">
                <a:solidFill>
                  <a:srgbClr val="002D62"/>
                </a:solidFill>
              </a:rPr>
              <a:t>Présentation client 2024</a:t>
            </a:r>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2" type="blank">
  <p:cSld name="BLANK">
    <p:spTree>
      <p:nvGrpSpPr>
        <p:cNvPr id="369" name="Shape 369"/>
        <p:cNvGrpSpPr/>
        <p:nvPr/>
      </p:nvGrpSpPr>
      <p:grpSpPr>
        <a:xfrm>
          <a:off x="0" y="0"/>
          <a:ext cx="0" cy="0"/>
          <a:chOff x="0" y="0"/>
          <a:chExt cx="0" cy="0"/>
        </a:xfrm>
      </p:grpSpPr>
      <p:sp>
        <p:nvSpPr>
          <p:cNvPr id="370" name="Google Shape;370;p43"/>
          <p:cNvSpPr/>
          <p:nvPr/>
        </p:nvSpPr>
        <p:spPr>
          <a:xfrm>
            <a:off x="-16975" y="1511925"/>
            <a:ext cx="9191100" cy="2577600"/>
          </a:xfrm>
          <a:prstGeom prst="rect">
            <a:avLst/>
          </a:prstGeom>
          <a:solidFill>
            <a:srgbClr val="002D62">
              <a:alpha val="797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1" name="Google Shape;371;p43"/>
          <p:cNvSpPr txBox="1"/>
          <p:nvPr/>
        </p:nvSpPr>
        <p:spPr>
          <a:xfrm>
            <a:off x="226500" y="4721025"/>
            <a:ext cx="3000000" cy="307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accent6"/>
              </a:buClr>
              <a:buSzPts val="1100"/>
              <a:buFont typeface="Arial"/>
              <a:buNone/>
            </a:pPr>
            <a:r>
              <a:rPr lang="en-GB" sz="800">
                <a:solidFill>
                  <a:srgbClr val="002D62"/>
                </a:solidFill>
              </a:rPr>
              <a:t>Présentation client 2024</a:t>
            </a:r>
            <a:endParaRPr/>
          </a:p>
        </p:txBody>
      </p:sp>
      <p:grpSp>
        <p:nvGrpSpPr>
          <p:cNvPr id="372" name="Google Shape;372;p43"/>
          <p:cNvGrpSpPr/>
          <p:nvPr/>
        </p:nvGrpSpPr>
        <p:grpSpPr>
          <a:xfrm>
            <a:off x="8125079" y="4887281"/>
            <a:ext cx="686661" cy="174005"/>
            <a:chOff x="5486400" y="2551113"/>
            <a:chExt cx="2949575" cy="722312"/>
          </a:xfrm>
        </p:grpSpPr>
        <p:sp>
          <p:nvSpPr>
            <p:cNvPr id="373" name="Google Shape;373;p43"/>
            <p:cNvSpPr/>
            <p:nvPr/>
          </p:nvSpPr>
          <p:spPr>
            <a:xfrm>
              <a:off x="5486400" y="2551113"/>
              <a:ext cx="723900" cy="722312"/>
            </a:xfrm>
            <a:custGeom>
              <a:rect b="b" l="l" r="r" t="t"/>
              <a:pathLst>
                <a:path extrusionOk="0" h="278" w="278">
                  <a:moveTo>
                    <a:pt x="278" y="139"/>
                  </a:moveTo>
                  <a:cubicBezTo>
                    <a:pt x="278" y="216"/>
                    <a:pt x="216" y="278"/>
                    <a:pt x="139" y="278"/>
                  </a:cubicBezTo>
                  <a:cubicBezTo>
                    <a:pt x="62" y="278"/>
                    <a:pt x="0" y="216"/>
                    <a:pt x="0" y="139"/>
                  </a:cubicBezTo>
                  <a:cubicBezTo>
                    <a:pt x="0" y="62"/>
                    <a:pt x="62" y="0"/>
                    <a:pt x="139" y="0"/>
                  </a:cubicBezTo>
                  <a:cubicBezTo>
                    <a:pt x="216" y="0"/>
                    <a:pt x="278" y="62"/>
                    <a:pt x="278" y="139"/>
                  </a:cubicBezTo>
                  <a:close/>
                  <a:moveTo>
                    <a:pt x="169" y="152"/>
                  </a:moveTo>
                  <a:cubicBezTo>
                    <a:pt x="174" y="173"/>
                    <a:pt x="157" y="199"/>
                    <a:pt x="139" y="218"/>
                  </a:cubicBezTo>
                  <a:cubicBezTo>
                    <a:pt x="194" y="218"/>
                    <a:pt x="238" y="174"/>
                    <a:pt x="238" y="120"/>
                  </a:cubicBezTo>
                  <a:cubicBezTo>
                    <a:pt x="238" y="65"/>
                    <a:pt x="193" y="21"/>
                    <a:pt x="139" y="21"/>
                  </a:cubicBezTo>
                  <a:cubicBezTo>
                    <a:pt x="84" y="21"/>
                    <a:pt x="40" y="65"/>
                    <a:pt x="40" y="120"/>
                  </a:cubicBezTo>
                  <a:cubicBezTo>
                    <a:pt x="40" y="174"/>
                    <a:pt x="84" y="218"/>
                    <a:pt x="138" y="218"/>
                  </a:cubicBezTo>
                  <a:cubicBezTo>
                    <a:pt x="121" y="199"/>
                    <a:pt x="104" y="173"/>
                    <a:pt x="108" y="152"/>
                  </a:cubicBezTo>
                  <a:cubicBezTo>
                    <a:pt x="112" y="130"/>
                    <a:pt x="128" y="123"/>
                    <a:pt x="139" y="123"/>
                  </a:cubicBezTo>
                  <a:cubicBezTo>
                    <a:pt x="149" y="123"/>
                    <a:pt x="166" y="130"/>
                    <a:pt x="169" y="152"/>
                  </a:cubicBez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74" name="Google Shape;374;p43"/>
            <p:cNvSpPr/>
            <p:nvPr/>
          </p:nvSpPr>
          <p:spPr>
            <a:xfrm>
              <a:off x="7126288" y="2743200"/>
              <a:ext cx="396875" cy="385762"/>
            </a:xfrm>
            <a:custGeom>
              <a:rect b="b" l="l" r="r" t="t"/>
              <a:pathLst>
                <a:path extrusionOk="0" h="148" w="152">
                  <a:moveTo>
                    <a:pt x="78" y="148"/>
                  </a:moveTo>
                  <a:cubicBezTo>
                    <a:pt x="57" y="148"/>
                    <a:pt x="37" y="143"/>
                    <a:pt x="25" y="134"/>
                  </a:cubicBezTo>
                  <a:cubicBezTo>
                    <a:pt x="9" y="123"/>
                    <a:pt x="0" y="102"/>
                    <a:pt x="0" y="75"/>
                  </a:cubicBezTo>
                  <a:cubicBezTo>
                    <a:pt x="0" y="24"/>
                    <a:pt x="25" y="0"/>
                    <a:pt x="76" y="0"/>
                  </a:cubicBezTo>
                  <a:cubicBezTo>
                    <a:pt x="127" y="0"/>
                    <a:pt x="152" y="24"/>
                    <a:pt x="152" y="76"/>
                  </a:cubicBezTo>
                  <a:cubicBezTo>
                    <a:pt x="152" y="123"/>
                    <a:pt x="127" y="148"/>
                    <a:pt x="78" y="148"/>
                  </a:cubicBezTo>
                  <a:close/>
                  <a:moveTo>
                    <a:pt x="76" y="24"/>
                  </a:moveTo>
                  <a:cubicBezTo>
                    <a:pt x="48" y="24"/>
                    <a:pt x="36" y="39"/>
                    <a:pt x="36" y="74"/>
                  </a:cubicBezTo>
                  <a:cubicBezTo>
                    <a:pt x="36" y="108"/>
                    <a:pt x="49" y="124"/>
                    <a:pt x="76" y="124"/>
                  </a:cubicBezTo>
                  <a:cubicBezTo>
                    <a:pt x="104" y="124"/>
                    <a:pt x="116" y="108"/>
                    <a:pt x="116" y="73"/>
                  </a:cubicBezTo>
                  <a:cubicBezTo>
                    <a:pt x="116" y="40"/>
                    <a:pt x="103" y="24"/>
                    <a:pt x="76" y="24"/>
                  </a:cubicBez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75" name="Google Shape;375;p43"/>
            <p:cNvSpPr/>
            <p:nvPr/>
          </p:nvSpPr>
          <p:spPr>
            <a:xfrm>
              <a:off x="7588250" y="2755900"/>
              <a:ext cx="260350" cy="361950"/>
            </a:xfrm>
            <a:custGeom>
              <a:rect b="b" l="l" r="r" t="t"/>
              <a:pathLst>
                <a:path extrusionOk="0" h="139" w="100">
                  <a:moveTo>
                    <a:pt x="72" y="115"/>
                  </a:moveTo>
                  <a:cubicBezTo>
                    <a:pt x="52" y="115"/>
                    <a:pt x="45" y="113"/>
                    <a:pt x="40" y="109"/>
                  </a:cubicBezTo>
                  <a:cubicBezTo>
                    <a:pt x="35" y="104"/>
                    <a:pt x="33" y="101"/>
                    <a:pt x="33" y="87"/>
                  </a:cubicBezTo>
                  <a:cubicBezTo>
                    <a:pt x="33" y="14"/>
                    <a:pt x="33" y="14"/>
                    <a:pt x="33" y="14"/>
                  </a:cubicBezTo>
                  <a:cubicBezTo>
                    <a:pt x="33" y="6"/>
                    <a:pt x="26" y="0"/>
                    <a:pt x="19" y="0"/>
                  </a:cubicBezTo>
                  <a:cubicBezTo>
                    <a:pt x="0" y="0"/>
                    <a:pt x="0" y="0"/>
                    <a:pt x="0" y="0"/>
                  </a:cubicBezTo>
                  <a:cubicBezTo>
                    <a:pt x="0" y="78"/>
                    <a:pt x="0" y="78"/>
                    <a:pt x="0" y="78"/>
                  </a:cubicBezTo>
                  <a:cubicBezTo>
                    <a:pt x="0" y="103"/>
                    <a:pt x="2" y="114"/>
                    <a:pt x="11" y="123"/>
                  </a:cubicBezTo>
                  <a:cubicBezTo>
                    <a:pt x="20" y="134"/>
                    <a:pt x="34" y="139"/>
                    <a:pt x="56" y="139"/>
                  </a:cubicBezTo>
                  <a:cubicBezTo>
                    <a:pt x="100" y="139"/>
                    <a:pt x="100" y="139"/>
                    <a:pt x="100" y="139"/>
                  </a:cubicBezTo>
                  <a:cubicBezTo>
                    <a:pt x="100" y="115"/>
                    <a:pt x="100" y="115"/>
                    <a:pt x="100" y="115"/>
                  </a:cubicBezTo>
                  <a:lnTo>
                    <a:pt x="72" y="115"/>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76" name="Google Shape;376;p43"/>
            <p:cNvSpPr/>
            <p:nvPr/>
          </p:nvSpPr>
          <p:spPr>
            <a:xfrm>
              <a:off x="8029575" y="2755900"/>
              <a:ext cx="406400" cy="361950"/>
            </a:xfrm>
            <a:custGeom>
              <a:rect b="b" l="l" r="r" t="t"/>
              <a:pathLst>
                <a:path extrusionOk="0" h="139" w="156">
                  <a:moveTo>
                    <a:pt x="96" y="0"/>
                  </a:moveTo>
                  <a:cubicBezTo>
                    <a:pt x="74" y="0"/>
                    <a:pt x="74" y="0"/>
                    <a:pt x="74" y="0"/>
                  </a:cubicBezTo>
                  <a:cubicBezTo>
                    <a:pt x="65" y="0"/>
                    <a:pt x="58" y="5"/>
                    <a:pt x="55" y="12"/>
                  </a:cubicBezTo>
                  <a:cubicBezTo>
                    <a:pt x="0" y="139"/>
                    <a:pt x="0" y="139"/>
                    <a:pt x="0" y="139"/>
                  </a:cubicBezTo>
                  <a:cubicBezTo>
                    <a:pt x="22" y="139"/>
                    <a:pt x="22" y="139"/>
                    <a:pt x="22" y="139"/>
                  </a:cubicBezTo>
                  <a:cubicBezTo>
                    <a:pt x="31" y="139"/>
                    <a:pt x="38" y="134"/>
                    <a:pt x="41" y="127"/>
                  </a:cubicBezTo>
                  <a:cubicBezTo>
                    <a:pt x="50" y="107"/>
                    <a:pt x="50" y="107"/>
                    <a:pt x="50" y="107"/>
                  </a:cubicBezTo>
                  <a:cubicBezTo>
                    <a:pt x="106" y="107"/>
                    <a:pt x="106" y="107"/>
                    <a:pt x="106" y="107"/>
                  </a:cubicBezTo>
                  <a:cubicBezTo>
                    <a:pt x="115" y="127"/>
                    <a:pt x="115" y="127"/>
                    <a:pt x="115" y="127"/>
                  </a:cubicBezTo>
                  <a:cubicBezTo>
                    <a:pt x="118" y="134"/>
                    <a:pt x="125" y="139"/>
                    <a:pt x="134" y="139"/>
                  </a:cubicBezTo>
                  <a:cubicBezTo>
                    <a:pt x="156" y="139"/>
                    <a:pt x="156" y="139"/>
                    <a:pt x="156" y="139"/>
                  </a:cubicBezTo>
                  <a:lnTo>
                    <a:pt x="96" y="0"/>
                  </a:lnTo>
                  <a:close/>
                  <a:moveTo>
                    <a:pt x="57" y="82"/>
                  </a:moveTo>
                  <a:cubicBezTo>
                    <a:pt x="78" y="34"/>
                    <a:pt x="78" y="34"/>
                    <a:pt x="78" y="34"/>
                  </a:cubicBezTo>
                  <a:cubicBezTo>
                    <a:pt x="99" y="82"/>
                    <a:pt x="99" y="82"/>
                    <a:pt x="99" y="82"/>
                  </a:cubicBezTo>
                  <a:lnTo>
                    <a:pt x="57" y="82"/>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77" name="Google Shape;377;p43"/>
            <p:cNvSpPr/>
            <p:nvPr/>
          </p:nvSpPr>
          <p:spPr>
            <a:xfrm>
              <a:off x="7902575" y="2755900"/>
              <a:ext cx="84137" cy="361950"/>
            </a:xfrm>
            <a:custGeom>
              <a:rect b="b" l="l" r="r" t="t"/>
              <a:pathLst>
                <a:path extrusionOk="0" h="139" w="32">
                  <a:moveTo>
                    <a:pt x="14" y="0"/>
                  </a:moveTo>
                  <a:cubicBezTo>
                    <a:pt x="6" y="0"/>
                    <a:pt x="0" y="6"/>
                    <a:pt x="0" y="14"/>
                  </a:cubicBezTo>
                  <a:cubicBezTo>
                    <a:pt x="0" y="139"/>
                    <a:pt x="0" y="139"/>
                    <a:pt x="0" y="139"/>
                  </a:cubicBezTo>
                  <a:cubicBezTo>
                    <a:pt x="18" y="139"/>
                    <a:pt x="18" y="139"/>
                    <a:pt x="18" y="139"/>
                  </a:cubicBezTo>
                  <a:cubicBezTo>
                    <a:pt x="25" y="139"/>
                    <a:pt x="32" y="133"/>
                    <a:pt x="32" y="126"/>
                  </a:cubicBezTo>
                  <a:cubicBezTo>
                    <a:pt x="32" y="0"/>
                    <a:pt x="32" y="0"/>
                    <a:pt x="32" y="0"/>
                  </a:cubicBezTo>
                  <a:lnTo>
                    <a:pt x="14" y="0"/>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78" name="Google Shape;378;p43"/>
            <p:cNvSpPr/>
            <p:nvPr/>
          </p:nvSpPr>
          <p:spPr>
            <a:xfrm>
              <a:off x="6324600" y="2755900"/>
              <a:ext cx="406400" cy="361950"/>
            </a:xfrm>
            <a:custGeom>
              <a:rect b="b" l="l" r="r" t="t"/>
              <a:pathLst>
                <a:path extrusionOk="0" h="139" w="156">
                  <a:moveTo>
                    <a:pt x="132" y="0"/>
                  </a:moveTo>
                  <a:cubicBezTo>
                    <a:pt x="123" y="0"/>
                    <a:pt x="116" y="5"/>
                    <a:pt x="113" y="12"/>
                  </a:cubicBezTo>
                  <a:cubicBezTo>
                    <a:pt x="78" y="98"/>
                    <a:pt x="78" y="98"/>
                    <a:pt x="78" y="98"/>
                  </a:cubicBezTo>
                  <a:cubicBezTo>
                    <a:pt x="42" y="13"/>
                    <a:pt x="42" y="13"/>
                    <a:pt x="42" y="13"/>
                  </a:cubicBezTo>
                  <a:cubicBezTo>
                    <a:pt x="39" y="5"/>
                    <a:pt x="31" y="0"/>
                    <a:pt x="23" y="0"/>
                  </a:cubicBezTo>
                  <a:cubicBezTo>
                    <a:pt x="0" y="0"/>
                    <a:pt x="0" y="0"/>
                    <a:pt x="0" y="0"/>
                  </a:cubicBezTo>
                  <a:cubicBezTo>
                    <a:pt x="62" y="139"/>
                    <a:pt x="62" y="139"/>
                    <a:pt x="62" y="139"/>
                  </a:cubicBezTo>
                  <a:cubicBezTo>
                    <a:pt x="80" y="139"/>
                    <a:pt x="80" y="139"/>
                    <a:pt x="80" y="139"/>
                  </a:cubicBezTo>
                  <a:cubicBezTo>
                    <a:pt x="88" y="139"/>
                    <a:pt x="95" y="134"/>
                    <a:pt x="99" y="128"/>
                  </a:cubicBezTo>
                  <a:cubicBezTo>
                    <a:pt x="156" y="0"/>
                    <a:pt x="156" y="0"/>
                    <a:pt x="156" y="0"/>
                  </a:cubicBezTo>
                  <a:lnTo>
                    <a:pt x="132" y="0"/>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379" name="Google Shape;379;p43"/>
            <p:cNvSpPr/>
            <p:nvPr/>
          </p:nvSpPr>
          <p:spPr>
            <a:xfrm>
              <a:off x="6751638" y="2755900"/>
              <a:ext cx="312737" cy="361950"/>
            </a:xfrm>
            <a:custGeom>
              <a:rect b="b" l="l" r="r" t="t"/>
              <a:pathLst>
                <a:path extrusionOk="0" h="139" w="120">
                  <a:moveTo>
                    <a:pt x="0" y="71"/>
                  </a:moveTo>
                  <a:cubicBezTo>
                    <a:pt x="0" y="85"/>
                    <a:pt x="4" y="121"/>
                    <a:pt x="37" y="135"/>
                  </a:cubicBezTo>
                  <a:cubicBezTo>
                    <a:pt x="45" y="138"/>
                    <a:pt x="53" y="139"/>
                    <a:pt x="65" y="139"/>
                  </a:cubicBezTo>
                  <a:cubicBezTo>
                    <a:pt x="120" y="139"/>
                    <a:pt x="120" y="139"/>
                    <a:pt x="120" y="139"/>
                  </a:cubicBezTo>
                  <a:cubicBezTo>
                    <a:pt x="120" y="115"/>
                    <a:pt x="120" y="115"/>
                    <a:pt x="120" y="115"/>
                  </a:cubicBezTo>
                  <a:cubicBezTo>
                    <a:pt x="120" y="115"/>
                    <a:pt x="78" y="115"/>
                    <a:pt x="78" y="115"/>
                  </a:cubicBezTo>
                  <a:cubicBezTo>
                    <a:pt x="58" y="114"/>
                    <a:pt x="47" y="110"/>
                    <a:pt x="41" y="99"/>
                  </a:cubicBezTo>
                  <a:cubicBezTo>
                    <a:pt x="39" y="95"/>
                    <a:pt x="38" y="89"/>
                    <a:pt x="37" y="83"/>
                  </a:cubicBezTo>
                  <a:cubicBezTo>
                    <a:pt x="37" y="82"/>
                    <a:pt x="37" y="82"/>
                    <a:pt x="37" y="82"/>
                  </a:cubicBezTo>
                  <a:cubicBezTo>
                    <a:pt x="117" y="82"/>
                    <a:pt x="117" y="82"/>
                    <a:pt x="117" y="82"/>
                  </a:cubicBezTo>
                  <a:cubicBezTo>
                    <a:pt x="117" y="58"/>
                    <a:pt x="117" y="58"/>
                    <a:pt x="117" y="58"/>
                  </a:cubicBezTo>
                  <a:cubicBezTo>
                    <a:pt x="37" y="58"/>
                    <a:pt x="37" y="58"/>
                    <a:pt x="37" y="58"/>
                  </a:cubicBezTo>
                  <a:cubicBezTo>
                    <a:pt x="37" y="57"/>
                    <a:pt x="37" y="57"/>
                    <a:pt x="37" y="57"/>
                  </a:cubicBezTo>
                  <a:cubicBezTo>
                    <a:pt x="38" y="50"/>
                    <a:pt x="39" y="45"/>
                    <a:pt x="41" y="40"/>
                  </a:cubicBezTo>
                  <a:cubicBezTo>
                    <a:pt x="47" y="29"/>
                    <a:pt x="58" y="25"/>
                    <a:pt x="78" y="25"/>
                  </a:cubicBezTo>
                  <a:cubicBezTo>
                    <a:pt x="78" y="25"/>
                    <a:pt x="120" y="25"/>
                    <a:pt x="120" y="25"/>
                  </a:cubicBezTo>
                  <a:cubicBezTo>
                    <a:pt x="120" y="0"/>
                    <a:pt x="120" y="0"/>
                    <a:pt x="120" y="0"/>
                  </a:cubicBezTo>
                  <a:cubicBezTo>
                    <a:pt x="65" y="0"/>
                    <a:pt x="65" y="0"/>
                    <a:pt x="65" y="0"/>
                  </a:cubicBezTo>
                  <a:cubicBezTo>
                    <a:pt x="53" y="0"/>
                    <a:pt x="45" y="1"/>
                    <a:pt x="37" y="4"/>
                  </a:cubicBezTo>
                  <a:cubicBezTo>
                    <a:pt x="4" y="18"/>
                    <a:pt x="0" y="55"/>
                    <a:pt x="0" y="69"/>
                  </a:cubicBezTo>
                  <a:lnTo>
                    <a:pt x="0" y="71"/>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spTree>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5">
  <p:cSld name="BLANK_2_1_2">
    <p:spTree>
      <p:nvGrpSpPr>
        <p:cNvPr id="380" name="Shape 380"/>
        <p:cNvGrpSpPr/>
        <p:nvPr/>
      </p:nvGrpSpPr>
      <p:grpSpPr>
        <a:xfrm>
          <a:off x="0" y="0"/>
          <a:ext cx="0" cy="0"/>
          <a:chOff x="0" y="0"/>
          <a:chExt cx="0" cy="0"/>
        </a:xfrm>
      </p:grpSpPr>
      <p:sp>
        <p:nvSpPr>
          <p:cNvPr id="381" name="Google Shape;381;p44"/>
          <p:cNvSpPr txBox="1"/>
          <p:nvPr>
            <p:ph idx="1" type="body"/>
          </p:nvPr>
        </p:nvSpPr>
        <p:spPr>
          <a:xfrm>
            <a:off x="3635075" y="1704400"/>
            <a:ext cx="4998900" cy="1355100"/>
          </a:xfrm>
          <a:prstGeom prst="rect">
            <a:avLst/>
          </a:prstGeom>
        </p:spPr>
        <p:txBody>
          <a:bodyPr anchorCtr="0" anchor="t" bIns="45700" lIns="91425" spcFirstLastPara="1" rIns="91425" wrap="square" tIns="45700">
            <a:noAutofit/>
          </a:bodyPr>
          <a:lstStyle>
            <a:lvl1pPr indent="-298450" lvl="0" marL="457200">
              <a:spcBef>
                <a:spcPts val="0"/>
              </a:spcBef>
              <a:spcAft>
                <a:spcPts val="0"/>
              </a:spcAft>
              <a:buClr>
                <a:schemeClr val="dk2"/>
              </a:buClr>
              <a:buSzPts val="1100"/>
              <a:buAutoNum type="arabicPeriod"/>
              <a:defRPr sz="1100">
                <a:solidFill>
                  <a:schemeClr val="dk1"/>
                </a:solidFill>
              </a:defRPr>
            </a:lvl1pPr>
            <a:lvl2pPr indent="-285750" lvl="1" marL="914400">
              <a:spcBef>
                <a:spcPts val="0"/>
              </a:spcBef>
              <a:spcAft>
                <a:spcPts val="0"/>
              </a:spcAft>
              <a:buClr>
                <a:schemeClr val="dk2"/>
              </a:buClr>
              <a:buSzPts val="900"/>
              <a:buAutoNum type="alphaLcPeriod"/>
              <a:defRPr sz="900">
                <a:solidFill>
                  <a:schemeClr val="dk1"/>
                </a:solidFill>
              </a:defRPr>
            </a:lvl2pPr>
            <a:lvl3pPr indent="-285750" lvl="2" marL="1371600">
              <a:spcBef>
                <a:spcPts val="0"/>
              </a:spcBef>
              <a:spcAft>
                <a:spcPts val="0"/>
              </a:spcAft>
              <a:buClr>
                <a:schemeClr val="dk2"/>
              </a:buClr>
              <a:buSzPts val="900"/>
              <a:buAutoNum type="romanLcPeriod"/>
              <a:defRPr sz="900">
                <a:solidFill>
                  <a:schemeClr val="dk1"/>
                </a:solidFill>
              </a:defRPr>
            </a:lvl3pPr>
            <a:lvl4pPr indent="-285750" lvl="3" marL="1828800">
              <a:spcBef>
                <a:spcPts val="0"/>
              </a:spcBef>
              <a:spcAft>
                <a:spcPts val="0"/>
              </a:spcAft>
              <a:buClr>
                <a:schemeClr val="dk1"/>
              </a:buClr>
              <a:buSzPts val="900"/>
              <a:buAutoNum type="arabicPeriod"/>
              <a:defRPr sz="900">
                <a:solidFill>
                  <a:schemeClr val="dk1"/>
                </a:solidFill>
              </a:defRPr>
            </a:lvl4pPr>
            <a:lvl5pPr indent="-285750" lvl="4" marL="2286000">
              <a:spcBef>
                <a:spcPts val="0"/>
              </a:spcBef>
              <a:spcAft>
                <a:spcPts val="0"/>
              </a:spcAft>
              <a:buClr>
                <a:schemeClr val="dk1"/>
              </a:buClr>
              <a:buSzPts val="900"/>
              <a:buAutoNum type="alphaLcPeriod"/>
              <a:defRPr sz="900">
                <a:solidFill>
                  <a:schemeClr val="dk1"/>
                </a:solidFill>
              </a:defRPr>
            </a:lvl5pPr>
            <a:lvl6pPr indent="-285750" lvl="5" marL="2743200">
              <a:spcBef>
                <a:spcPts val="0"/>
              </a:spcBef>
              <a:spcAft>
                <a:spcPts val="0"/>
              </a:spcAft>
              <a:buClr>
                <a:schemeClr val="dk1"/>
              </a:buClr>
              <a:buSzPts val="900"/>
              <a:buAutoNum type="romanLcPeriod"/>
              <a:defRPr sz="900">
                <a:solidFill>
                  <a:schemeClr val="dk1"/>
                </a:solidFill>
              </a:defRPr>
            </a:lvl6pPr>
            <a:lvl7pPr indent="-285750" lvl="6" marL="3200400">
              <a:spcBef>
                <a:spcPts val="0"/>
              </a:spcBef>
              <a:spcAft>
                <a:spcPts val="0"/>
              </a:spcAft>
              <a:buClr>
                <a:schemeClr val="dk1"/>
              </a:buClr>
              <a:buSzPts val="900"/>
              <a:buAutoNum type="arabicPeriod"/>
              <a:defRPr sz="900">
                <a:solidFill>
                  <a:schemeClr val="dk1"/>
                </a:solidFill>
              </a:defRPr>
            </a:lvl7pPr>
            <a:lvl8pPr indent="-285750" lvl="7" marL="3657600">
              <a:spcBef>
                <a:spcPts val="0"/>
              </a:spcBef>
              <a:spcAft>
                <a:spcPts val="0"/>
              </a:spcAft>
              <a:buClr>
                <a:schemeClr val="dk1"/>
              </a:buClr>
              <a:buSzPts val="900"/>
              <a:buAutoNum type="alphaLcPeriod"/>
              <a:defRPr sz="900">
                <a:solidFill>
                  <a:schemeClr val="dk1"/>
                </a:solidFill>
              </a:defRPr>
            </a:lvl8pPr>
            <a:lvl9pPr indent="-285750" lvl="8" marL="4114800">
              <a:spcBef>
                <a:spcPts val="0"/>
              </a:spcBef>
              <a:spcAft>
                <a:spcPts val="0"/>
              </a:spcAft>
              <a:buClr>
                <a:schemeClr val="dk1"/>
              </a:buClr>
              <a:buSzPts val="900"/>
              <a:buAutoNum type="romanLcPeriod"/>
              <a:defRPr sz="900">
                <a:solidFill>
                  <a:schemeClr val="dk1"/>
                </a:solidFill>
              </a:defRPr>
            </a:lvl9pPr>
          </a:lstStyle>
          <a:p/>
        </p:txBody>
      </p:sp>
      <p:sp>
        <p:nvSpPr>
          <p:cNvPr id="382" name="Google Shape;382;p44"/>
          <p:cNvSpPr txBox="1"/>
          <p:nvPr>
            <p:ph idx="12" type="sldNum"/>
          </p:nvPr>
        </p:nvSpPr>
        <p:spPr>
          <a:xfrm>
            <a:off x="8457775" y="4896100"/>
            <a:ext cx="424500" cy="195600"/>
          </a:xfrm>
          <a:prstGeom prst="rect">
            <a:avLst/>
          </a:prstGeom>
          <a:noFill/>
          <a:ln>
            <a:noFill/>
          </a:ln>
        </p:spPr>
        <p:txBody>
          <a:bodyPr anchorCtr="0" anchor="t" bIns="0" lIns="0" spcFirstLastPara="1" rIns="0" wrap="square" tIns="0">
            <a:noAutofit/>
          </a:bodyPr>
          <a:lstStyle>
            <a:lvl1pPr lvl="0" algn="r">
              <a:buClr>
                <a:srgbClr val="000000"/>
              </a:buClr>
              <a:buSzPts val="900"/>
              <a:buFont typeface="Helvetica Neue Light"/>
              <a:buNone/>
              <a:defRPr i="1" sz="600">
                <a:solidFill>
                  <a:srgbClr val="55555A"/>
                </a:solidFill>
              </a:defRPr>
            </a:lvl1pPr>
            <a:lvl2pPr lvl="1" algn="r">
              <a:buClr>
                <a:srgbClr val="000000"/>
              </a:buClr>
              <a:buSzPts val="900"/>
              <a:buFont typeface="Helvetica Neue Light"/>
              <a:buNone/>
              <a:defRPr i="1" sz="600">
                <a:solidFill>
                  <a:srgbClr val="55555A"/>
                </a:solidFill>
              </a:defRPr>
            </a:lvl2pPr>
            <a:lvl3pPr lvl="2" algn="r">
              <a:buClr>
                <a:srgbClr val="000000"/>
              </a:buClr>
              <a:buSzPts val="900"/>
              <a:buFont typeface="Helvetica Neue Light"/>
              <a:buNone/>
              <a:defRPr i="1" sz="600">
                <a:solidFill>
                  <a:srgbClr val="55555A"/>
                </a:solidFill>
              </a:defRPr>
            </a:lvl3pPr>
            <a:lvl4pPr lvl="3" algn="r">
              <a:buClr>
                <a:srgbClr val="000000"/>
              </a:buClr>
              <a:buSzPts val="900"/>
              <a:buFont typeface="Helvetica Neue Light"/>
              <a:buNone/>
              <a:defRPr i="1" sz="600">
                <a:solidFill>
                  <a:srgbClr val="55555A"/>
                </a:solidFill>
              </a:defRPr>
            </a:lvl4pPr>
            <a:lvl5pPr lvl="4" algn="r">
              <a:buClr>
                <a:srgbClr val="000000"/>
              </a:buClr>
              <a:buSzPts val="900"/>
              <a:buFont typeface="Helvetica Neue Light"/>
              <a:buNone/>
              <a:defRPr i="1" sz="600">
                <a:solidFill>
                  <a:srgbClr val="55555A"/>
                </a:solidFill>
              </a:defRPr>
            </a:lvl5pPr>
            <a:lvl6pPr lvl="5" algn="r">
              <a:buClr>
                <a:srgbClr val="000000"/>
              </a:buClr>
              <a:buSzPts val="900"/>
              <a:buFont typeface="Helvetica Neue Light"/>
              <a:buNone/>
              <a:defRPr i="1" sz="600">
                <a:solidFill>
                  <a:srgbClr val="55555A"/>
                </a:solidFill>
              </a:defRPr>
            </a:lvl6pPr>
            <a:lvl7pPr lvl="6" algn="r">
              <a:buClr>
                <a:srgbClr val="000000"/>
              </a:buClr>
              <a:buSzPts val="900"/>
              <a:buFont typeface="Helvetica Neue Light"/>
              <a:buNone/>
              <a:defRPr i="1" sz="600">
                <a:solidFill>
                  <a:srgbClr val="55555A"/>
                </a:solidFill>
              </a:defRPr>
            </a:lvl7pPr>
            <a:lvl8pPr lvl="7" algn="r">
              <a:buClr>
                <a:srgbClr val="000000"/>
              </a:buClr>
              <a:buSzPts val="900"/>
              <a:buFont typeface="Helvetica Neue Light"/>
              <a:buNone/>
              <a:defRPr i="1" sz="600">
                <a:solidFill>
                  <a:srgbClr val="55555A"/>
                </a:solidFill>
              </a:defRPr>
            </a:lvl8pPr>
            <a:lvl9pPr lvl="8" algn="r">
              <a:buClr>
                <a:srgbClr val="000000"/>
              </a:buClr>
              <a:buSzPts val="900"/>
              <a:buFont typeface="Helvetica Neue Light"/>
              <a:buNone/>
              <a:defRPr i="1" sz="600">
                <a:solidFill>
                  <a:srgbClr val="55555A"/>
                </a:solidFill>
              </a:defRPr>
            </a:lvl9pPr>
          </a:lstStyle>
          <a:p>
            <a:pPr indent="0" lvl="0" marL="0" rtl="0" algn="r">
              <a:spcBef>
                <a:spcPts val="0"/>
              </a:spcBef>
              <a:spcAft>
                <a:spcPts val="0"/>
              </a:spcAft>
              <a:buNone/>
            </a:pPr>
            <a:fld id="{00000000-1234-1234-1234-123412341234}" type="slidenum">
              <a:rPr lang="en-GB"/>
              <a:t>‹#›</a:t>
            </a:fld>
            <a:endParaRPr i="0" sz="1400"/>
          </a:p>
        </p:txBody>
      </p:sp>
      <p:sp>
        <p:nvSpPr>
          <p:cNvPr id="383" name="Google Shape;383;p44"/>
          <p:cNvSpPr txBox="1"/>
          <p:nvPr>
            <p:ph type="title"/>
          </p:nvPr>
        </p:nvSpPr>
        <p:spPr>
          <a:xfrm>
            <a:off x="738357" y="404675"/>
            <a:ext cx="3871500" cy="741300"/>
          </a:xfrm>
          <a:prstGeom prst="rect">
            <a:avLst/>
          </a:prstGeom>
        </p:spPr>
        <p:txBody>
          <a:bodyPr anchorCtr="0" anchor="ctr" bIns="45700" lIns="91425" spcFirstLastPara="1" rIns="91425" wrap="square" tIns="45700">
            <a:noAutofit/>
          </a:bodyPr>
          <a:lstStyle>
            <a:lvl1pPr lvl="0">
              <a:spcBef>
                <a:spcPts val="0"/>
              </a:spcBef>
              <a:spcAft>
                <a:spcPts val="0"/>
              </a:spcAft>
              <a:buNone/>
              <a:defRPr b="1" sz="2000">
                <a:solidFill>
                  <a:srgbClr val="55555A"/>
                </a:solidFill>
              </a:defRPr>
            </a:lvl1pPr>
            <a:lvl2pPr lvl="1">
              <a:spcBef>
                <a:spcPts val="0"/>
              </a:spcBef>
              <a:spcAft>
                <a:spcPts val="0"/>
              </a:spcAft>
              <a:buNone/>
              <a:defRPr b="1" sz="2000"/>
            </a:lvl2pPr>
            <a:lvl3pPr lvl="2">
              <a:spcBef>
                <a:spcPts val="0"/>
              </a:spcBef>
              <a:spcAft>
                <a:spcPts val="0"/>
              </a:spcAft>
              <a:buNone/>
              <a:defRPr b="1" sz="2000"/>
            </a:lvl3pPr>
            <a:lvl4pPr lvl="3">
              <a:spcBef>
                <a:spcPts val="0"/>
              </a:spcBef>
              <a:spcAft>
                <a:spcPts val="0"/>
              </a:spcAft>
              <a:buNone/>
              <a:defRPr b="1" sz="2000"/>
            </a:lvl4pPr>
            <a:lvl5pPr lvl="4">
              <a:spcBef>
                <a:spcPts val="0"/>
              </a:spcBef>
              <a:spcAft>
                <a:spcPts val="0"/>
              </a:spcAft>
              <a:buNone/>
              <a:defRPr b="1" sz="2000"/>
            </a:lvl5pPr>
            <a:lvl6pPr lvl="5">
              <a:spcBef>
                <a:spcPts val="0"/>
              </a:spcBef>
              <a:spcAft>
                <a:spcPts val="0"/>
              </a:spcAft>
              <a:buNone/>
              <a:defRPr b="1" sz="2000"/>
            </a:lvl6pPr>
            <a:lvl7pPr lvl="6">
              <a:spcBef>
                <a:spcPts val="0"/>
              </a:spcBef>
              <a:spcAft>
                <a:spcPts val="0"/>
              </a:spcAft>
              <a:buNone/>
              <a:defRPr b="1" sz="2000"/>
            </a:lvl7pPr>
            <a:lvl8pPr lvl="7">
              <a:spcBef>
                <a:spcPts val="0"/>
              </a:spcBef>
              <a:spcAft>
                <a:spcPts val="0"/>
              </a:spcAft>
              <a:buNone/>
              <a:defRPr b="1" sz="2000"/>
            </a:lvl8pPr>
            <a:lvl9pPr lvl="8">
              <a:spcBef>
                <a:spcPts val="0"/>
              </a:spcBef>
              <a:spcAft>
                <a:spcPts val="0"/>
              </a:spcAft>
              <a:buNone/>
              <a:defRPr b="1" sz="2000"/>
            </a:lvl9pPr>
          </a:lstStyle>
          <a:p/>
        </p:txBody>
      </p:sp>
      <p:sp>
        <p:nvSpPr>
          <p:cNvPr id="384" name="Google Shape;384;p44"/>
          <p:cNvSpPr txBox="1"/>
          <p:nvPr/>
        </p:nvSpPr>
        <p:spPr>
          <a:xfrm>
            <a:off x="412275" y="4930125"/>
            <a:ext cx="2247600" cy="128100"/>
          </a:xfrm>
          <a:prstGeom prst="rect">
            <a:avLst/>
          </a:prstGeom>
          <a:noFill/>
          <a:ln>
            <a:noFill/>
          </a:ln>
        </p:spPr>
        <p:txBody>
          <a:bodyPr anchorCtr="0" anchor="ctr" bIns="91425" lIns="54000" spcFirstLastPara="1" rIns="91425" wrap="square" tIns="91425">
            <a:noAutofit/>
          </a:bodyPr>
          <a:lstStyle/>
          <a:p>
            <a:pPr indent="0" lvl="0" marL="0" rtl="0" algn="l">
              <a:spcBef>
                <a:spcPts val="0"/>
              </a:spcBef>
              <a:spcAft>
                <a:spcPts val="0"/>
              </a:spcAft>
              <a:buNone/>
            </a:pPr>
            <a:r>
              <a:rPr i="1" lang="en-GB" sz="600">
                <a:solidFill>
                  <a:srgbClr val="55555A"/>
                </a:solidFill>
              </a:rPr>
              <a:t>Business Com pack</a:t>
            </a:r>
            <a:endParaRPr i="1" sz="600">
              <a:solidFill>
                <a:srgbClr val="55555A"/>
              </a:solidFill>
            </a:endParaRPr>
          </a:p>
        </p:txBody>
      </p:sp>
      <p:sp>
        <p:nvSpPr>
          <p:cNvPr id="385" name="Google Shape;385;p44"/>
          <p:cNvSpPr/>
          <p:nvPr/>
        </p:nvSpPr>
        <p:spPr>
          <a:xfrm>
            <a:off x="261622" y="4918305"/>
            <a:ext cx="147913" cy="151200"/>
          </a:xfrm>
          <a:custGeom>
            <a:rect b="b" l="l" r="r" t="t"/>
            <a:pathLst>
              <a:path extrusionOk="0" h="557" w="557">
                <a:moveTo>
                  <a:pt x="557" y="278"/>
                </a:moveTo>
                <a:cubicBezTo>
                  <a:pt x="557" y="432"/>
                  <a:pt x="432" y="557"/>
                  <a:pt x="278" y="557"/>
                </a:cubicBezTo>
                <a:cubicBezTo>
                  <a:pt x="125" y="557"/>
                  <a:pt x="0" y="432"/>
                  <a:pt x="0" y="278"/>
                </a:cubicBezTo>
                <a:cubicBezTo>
                  <a:pt x="0" y="125"/>
                  <a:pt x="125" y="0"/>
                  <a:pt x="278" y="0"/>
                </a:cubicBezTo>
                <a:cubicBezTo>
                  <a:pt x="432" y="0"/>
                  <a:pt x="557" y="125"/>
                  <a:pt x="557" y="278"/>
                </a:cubicBezTo>
                <a:close/>
                <a:moveTo>
                  <a:pt x="339" y="305"/>
                </a:moveTo>
                <a:cubicBezTo>
                  <a:pt x="348" y="347"/>
                  <a:pt x="314" y="399"/>
                  <a:pt x="280" y="438"/>
                </a:cubicBezTo>
                <a:cubicBezTo>
                  <a:pt x="388" y="436"/>
                  <a:pt x="476" y="348"/>
                  <a:pt x="476" y="240"/>
                </a:cubicBezTo>
                <a:cubicBezTo>
                  <a:pt x="476" y="131"/>
                  <a:pt x="388" y="42"/>
                  <a:pt x="278" y="42"/>
                </a:cubicBezTo>
                <a:cubicBezTo>
                  <a:pt x="169" y="42"/>
                  <a:pt x="80" y="131"/>
                  <a:pt x="80" y="240"/>
                </a:cubicBezTo>
                <a:cubicBezTo>
                  <a:pt x="80" y="348"/>
                  <a:pt x="169" y="436"/>
                  <a:pt x="277" y="438"/>
                </a:cubicBezTo>
                <a:cubicBezTo>
                  <a:pt x="243" y="399"/>
                  <a:pt x="208" y="347"/>
                  <a:pt x="217" y="305"/>
                </a:cubicBezTo>
                <a:cubicBezTo>
                  <a:pt x="225" y="261"/>
                  <a:pt x="257" y="247"/>
                  <a:pt x="278" y="247"/>
                </a:cubicBezTo>
                <a:cubicBezTo>
                  <a:pt x="300" y="247"/>
                  <a:pt x="332" y="261"/>
                  <a:pt x="339" y="305"/>
                </a:cubicBezTo>
                <a:close/>
              </a:path>
            </a:pathLst>
          </a:custGeom>
          <a:solidFill>
            <a:srgbClr val="FF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86" name="Google Shape;386;p44"/>
          <p:cNvSpPr/>
          <p:nvPr/>
        </p:nvSpPr>
        <p:spPr>
          <a:xfrm rot="1033734">
            <a:off x="5229956" y="-69106"/>
            <a:ext cx="2880744" cy="5417385"/>
          </a:xfrm>
          <a:custGeom>
            <a:rect b="b" l="l" r="r" t="t"/>
            <a:pathLst>
              <a:path extrusionOk="0" h="7211571" w="3834819">
                <a:moveTo>
                  <a:pt x="220459" y="454090"/>
                </a:moveTo>
                <a:lnTo>
                  <a:pt x="1675267" y="0"/>
                </a:lnTo>
                <a:lnTo>
                  <a:pt x="1640312" y="108417"/>
                </a:lnTo>
                <a:cubicBezTo>
                  <a:pt x="956879" y="2424901"/>
                  <a:pt x="1772778" y="4978283"/>
                  <a:pt x="3756426" y="6454918"/>
                </a:cubicBezTo>
                <a:lnTo>
                  <a:pt x="3834819" y="6510246"/>
                </a:lnTo>
                <a:lnTo>
                  <a:pt x="1587924" y="7211571"/>
                </a:lnTo>
                <a:lnTo>
                  <a:pt x="1364218" y="6889794"/>
                </a:lnTo>
                <a:cubicBezTo>
                  <a:pt x="190158" y="5109782"/>
                  <a:pt x="-257296" y="2921319"/>
                  <a:pt x="143904" y="809046"/>
                </a:cubicBezTo>
                <a:close/>
              </a:path>
            </a:pathLst>
          </a:custGeom>
          <a:gradFill>
            <a:gsLst>
              <a:gs pos="0">
                <a:srgbClr val="FFFFFF"/>
              </a:gs>
              <a:gs pos="100000">
                <a:srgbClr val="05C3DD"/>
              </a:gs>
            </a:gsLst>
            <a:lin ang="3001153" scaled="0"/>
          </a:gra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None/>
            </a:pPr>
            <a:r>
              <a:t/>
            </a:r>
            <a:endParaRPr b="0" i="0" sz="11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_3">
  <p:cSld name="TITLE_3">
    <p:spTree>
      <p:nvGrpSpPr>
        <p:cNvPr id="387" name="Shape 387"/>
        <p:cNvGrpSpPr/>
        <p:nvPr/>
      </p:nvGrpSpPr>
      <p:grpSpPr>
        <a:xfrm>
          <a:off x="0" y="0"/>
          <a:ext cx="0" cy="0"/>
          <a:chOff x="0" y="0"/>
          <a:chExt cx="0" cy="0"/>
        </a:xfrm>
      </p:grpSpPr>
      <p:sp>
        <p:nvSpPr>
          <p:cNvPr id="388" name="Google Shape;388;p45"/>
          <p:cNvSpPr txBox="1"/>
          <p:nvPr>
            <p:ph type="ctrTitle"/>
          </p:nvPr>
        </p:nvSpPr>
        <p:spPr>
          <a:xfrm>
            <a:off x="311708" y="744575"/>
            <a:ext cx="8520600" cy="2052600"/>
          </a:xfrm>
          <a:prstGeom prst="rect">
            <a:avLst/>
          </a:prstGeom>
        </p:spPr>
        <p:txBody>
          <a:bodyPr anchorCtr="0" anchor="b" bIns="45700" lIns="91425" spcFirstLastPara="1" rIns="91425" wrap="square" tIns="45700">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389" name="Google Shape;389;p45"/>
          <p:cNvSpPr txBox="1"/>
          <p:nvPr>
            <p:ph idx="1" type="subTitle"/>
          </p:nvPr>
        </p:nvSpPr>
        <p:spPr>
          <a:xfrm>
            <a:off x="311700" y="2834125"/>
            <a:ext cx="8520600" cy="792600"/>
          </a:xfrm>
          <a:prstGeom prst="rect">
            <a:avLst/>
          </a:prstGeom>
        </p:spPr>
        <p:txBody>
          <a:bodyPr anchorCtr="0" anchor="t" bIns="45700" lIns="91425" spcFirstLastPara="1" rIns="91425" wrap="square" tIns="45700">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390" name="Google Shape;390;p4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l">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range clair - 0">
  <p:cSld name="TITLE_1_2">
    <p:bg>
      <p:bgPr>
        <a:solidFill>
          <a:srgbClr val="FFAC00"/>
        </a:solidFill>
      </p:bgPr>
    </p:bg>
    <p:spTree>
      <p:nvGrpSpPr>
        <p:cNvPr id="391" name="Shape 391"/>
        <p:cNvGrpSpPr/>
        <p:nvPr/>
      </p:nvGrpSpPr>
      <p:grpSpPr>
        <a:xfrm>
          <a:off x="0" y="0"/>
          <a:ext cx="0" cy="0"/>
          <a:chOff x="0" y="0"/>
          <a:chExt cx="0" cy="0"/>
        </a:xfrm>
      </p:grpSpPr>
      <p:sp>
        <p:nvSpPr>
          <p:cNvPr id="392" name="Google Shape;392;p46"/>
          <p:cNvSpPr/>
          <p:nvPr/>
        </p:nvSpPr>
        <p:spPr>
          <a:xfrm rot="3887933">
            <a:off x="2257481" y="-107384"/>
            <a:ext cx="5099986" cy="6129971"/>
          </a:xfrm>
          <a:custGeom>
            <a:rect b="b" l="l" r="r" t="t"/>
            <a:pathLst>
              <a:path extrusionOk="0" h="8181253" w="6786121">
                <a:moveTo>
                  <a:pt x="0" y="2058777"/>
                </a:moveTo>
                <a:lnTo>
                  <a:pt x="971022" y="0"/>
                </a:lnTo>
                <a:lnTo>
                  <a:pt x="1047403" y="12572"/>
                </a:lnTo>
                <a:cubicBezTo>
                  <a:pt x="2060435" y="204996"/>
                  <a:pt x="3057481" y="575493"/>
                  <a:pt x="3994054" y="1135262"/>
                </a:cubicBezTo>
                <a:cubicBezTo>
                  <a:pt x="5064439" y="1774984"/>
                  <a:pt x="5954504" y="2601352"/>
                  <a:pt x="6647525" y="3547962"/>
                </a:cubicBezTo>
                <a:lnTo>
                  <a:pt x="6786121" y="3747319"/>
                </a:lnTo>
                <a:lnTo>
                  <a:pt x="4694857" y="8181253"/>
                </a:lnTo>
                <a:lnTo>
                  <a:pt x="4694916" y="8176286"/>
                </a:lnTo>
                <a:cubicBezTo>
                  <a:pt x="4668615" y="6017003"/>
                  <a:pt x="3562237" y="3920050"/>
                  <a:pt x="1578565" y="2734496"/>
                </a:cubicBezTo>
                <a:cubicBezTo>
                  <a:pt x="1103185" y="2450373"/>
                  <a:pt x="605861" y="2234869"/>
                  <a:pt x="98117" y="2085088"/>
                </a:cubicBezTo>
                <a:close/>
              </a:path>
            </a:pathLst>
          </a:custGeom>
          <a:gradFill>
            <a:gsLst>
              <a:gs pos="0">
                <a:srgbClr val="FFFFFF">
                  <a:alpha val="49804"/>
                </a:srgbClr>
              </a:gs>
              <a:gs pos="32000">
                <a:srgbClr val="FFFFFF">
                  <a:alpha val="49804"/>
                </a:srgbClr>
              </a:gs>
              <a:gs pos="65000">
                <a:srgbClr val="FFFFFF">
                  <a:alpha val="14902"/>
                </a:srgbClr>
              </a:gs>
              <a:gs pos="100000">
                <a:srgbClr val="FFFFFF">
                  <a:alpha val="14902"/>
                </a:srgbClr>
              </a:gs>
            </a:gsLst>
            <a:lin ang="3000122" scaled="0"/>
          </a:gra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None/>
            </a:pPr>
            <a:r>
              <a:t/>
            </a:r>
            <a:endParaRPr b="0" i="0" sz="1100" u="none" cap="none" strike="noStrike">
              <a:solidFill>
                <a:srgbClr val="000000"/>
              </a:solidFill>
              <a:latin typeface="Arial"/>
              <a:ea typeface="Arial"/>
              <a:cs typeface="Arial"/>
              <a:sym typeface="Arial"/>
            </a:endParaRPr>
          </a:p>
        </p:txBody>
      </p:sp>
      <p:sp>
        <p:nvSpPr>
          <p:cNvPr id="393" name="Google Shape;393;p46"/>
          <p:cNvSpPr txBox="1"/>
          <p:nvPr>
            <p:ph type="title"/>
          </p:nvPr>
        </p:nvSpPr>
        <p:spPr>
          <a:xfrm>
            <a:off x="497375" y="479200"/>
            <a:ext cx="6193200" cy="1929000"/>
          </a:xfrm>
          <a:prstGeom prst="rect">
            <a:avLst/>
          </a:prstGeom>
        </p:spPr>
        <p:txBody>
          <a:bodyPr anchorCtr="0" anchor="t" bIns="45700" lIns="91425" spcFirstLastPara="1" rIns="91425" wrap="square" tIns="45700">
            <a:noAutofit/>
          </a:bodyPr>
          <a:lstStyle>
            <a:lvl1pPr lvl="0">
              <a:lnSpc>
                <a:spcPct val="80000"/>
              </a:lnSpc>
              <a:spcBef>
                <a:spcPts val="0"/>
              </a:spcBef>
              <a:spcAft>
                <a:spcPts val="0"/>
              </a:spcAft>
              <a:buClr>
                <a:schemeClr val="lt1"/>
              </a:buClr>
              <a:buSzPts val="4800"/>
              <a:buFont typeface="Arial Black"/>
              <a:buNone/>
              <a:defRPr b="1" sz="4800">
                <a:solidFill>
                  <a:schemeClr val="lt1"/>
                </a:solidFill>
                <a:latin typeface="Arial Black"/>
                <a:ea typeface="Arial Black"/>
                <a:cs typeface="Arial Black"/>
                <a:sym typeface="Arial Black"/>
              </a:defRPr>
            </a:lvl1pPr>
            <a:lvl2pPr lvl="1">
              <a:spcBef>
                <a:spcPts val="0"/>
              </a:spcBef>
              <a:spcAft>
                <a:spcPts val="0"/>
              </a:spcAft>
              <a:buClr>
                <a:schemeClr val="lt1"/>
              </a:buClr>
              <a:buSzPts val="4800"/>
              <a:buFont typeface="Arial Black"/>
              <a:buNone/>
              <a:defRPr sz="4800">
                <a:solidFill>
                  <a:schemeClr val="lt1"/>
                </a:solidFill>
                <a:latin typeface="Arial Black"/>
                <a:ea typeface="Arial Black"/>
                <a:cs typeface="Arial Black"/>
                <a:sym typeface="Arial Black"/>
              </a:defRPr>
            </a:lvl2pPr>
            <a:lvl3pPr lvl="2">
              <a:spcBef>
                <a:spcPts val="0"/>
              </a:spcBef>
              <a:spcAft>
                <a:spcPts val="0"/>
              </a:spcAft>
              <a:buClr>
                <a:schemeClr val="lt1"/>
              </a:buClr>
              <a:buSzPts val="4800"/>
              <a:buFont typeface="Arial Black"/>
              <a:buNone/>
              <a:defRPr sz="4800">
                <a:solidFill>
                  <a:schemeClr val="lt1"/>
                </a:solidFill>
                <a:latin typeface="Arial Black"/>
                <a:ea typeface="Arial Black"/>
                <a:cs typeface="Arial Black"/>
                <a:sym typeface="Arial Black"/>
              </a:defRPr>
            </a:lvl3pPr>
            <a:lvl4pPr lvl="3">
              <a:spcBef>
                <a:spcPts val="0"/>
              </a:spcBef>
              <a:spcAft>
                <a:spcPts val="0"/>
              </a:spcAft>
              <a:buClr>
                <a:schemeClr val="lt1"/>
              </a:buClr>
              <a:buSzPts val="4800"/>
              <a:buFont typeface="Arial Black"/>
              <a:buNone/>
              <a:defRPr sz="4800">
                <a:solidFill>
                  <a:schemeClr val="lt1"/>
                </a:solidFill>
                <a:latin typeface="Arial Black"/>
                <a:ea typeface="Arial Black"/>
                <a:cs typeface="Arial Black"/>
                <a:sym typeface="Arial Black"/>
              </a:defRPr>
            </a:lvl4pPr>
            <a:lvl5pPr lvl="4">
              <a:spcBef>
                <a:spcPts val="0"/>
              </a:spcBef>
              <a:spcAft>
                <a:spcPts val="0"/>
              </a:spcAft>
              <a:buClr>
                <a:schemeClr val="lt1"/>
              </a:buClr>
              <a:buSzPts val="4800"/>
              <a:buFont typeface="Arial Black"/>
              <a:buNone/>
              <a:defRPr sz="4800">
                <a:solidFill>
                  <a:schemeClr val="lt1"/>
                </a:solidFill>
                <a:latin typeface="Arial Black"/>
                <a:ea typeface="Arial Black"/>
                <a:cs typeface="Arial Black"/>
                <a:sym typeface="Arial Black"/>
              </a:defRPr>
            </a:lvl5pPr>
            <a:lvl6pPr lvl="5">
              <a:spcBef>
                <a:spcPts val="0"/>
              </a:spcBef>
              <a:spcAft>
                <a:spcPts val="0"/>
              </a:spcAft>
              <a:buClr>
                <a:schemeClr val="lt1"/>
              </a:buClr>
              <a:buSzPts val="4800"/>
              <a:buFont typeface="Arial Black"/>
              <a:buNone/>
              <a:defRPr sz="4800">
                <a:solidFill>
                  <a:schemeClr val="lt1"/>
                </a:solidFill>
                <a:latin typeface="Arial Black"/>
                <a:ea typeface="Arial Black"/>
                <a:cs typeface="Arial Black"/>
                <a:sym typeface="Arial Black"/>
              </a:defRPr>
            </a:lvl6pPr>
            <a:lvl7pPr lvl="6">
              <a:spcBef>
                <a:spcPts val="0"/>
              </a:spcBef>
              <a:spcAft>
                <a:spcPts val="0"/>
              </a:spcAft>
              <a:buClr>
                <a:schemeClr val="lt1"/>
              </a:buClr>
              <a:buSzPts val="4800"/>
              <a:buFont typeface="Arial Black"/>
              <a:buNone/>
              <a:defRPr sz="4800">
                <a:solidFill>
                  <a:schemeClr val="lt1"/>
                </a:solidFill>
                <a:latin typeface="Arial Black"/>
                <a:ea typeface="Arial Black"/>
                <a:cs typeface="Arial Black"/>
                <a:sym typeface="Arial Black"/>
              </a:defRPr>
            </a:lvl7pPr>
            <a:lvl8pPr lvl="7">
              <a:spcBef>
                <a:spcPts val="0"/>
              </a:spcBef>
              <a:spcAft>
                <a:spcPts val="0"/>
              </a:spcAft>
              <a:buClr>
                <a:schemeClr val="lt1"/>
              </a:buClr>
              <a:buSzPts val="4800"/>
              <a:buFont typeface="Arial Black"/>
              <a:buNone/>
              <a:defRPr sz="4800">
                <a:solidFill>
                  <a:schemeClr val="lt1"/>
                </a:solidFill>
                <a:latin typeface="Arial Black"/>
                <a:ea typeface="Arial Black"/>
                <a:cs typeface="Arial Black"/>
                <a:sym typeface="Arial Black"/>
              </a:defRPr>
            </a:lvl8pPr>
            <a:lvl9pPr lvl="8">
              <a:spcBef>
                <a:spcPts val="0"/>
              </a:spcBef>
              <a:spcAft>
                <a:spcPts val="0"/>
              </a:spcAft>
              <a:buClr>
                <a:schemeClr val="lt1"/>
              </a:buClr>
              <a:buSzPts val="4800"/>
              <a:buFont typeface="Arial Black"/>
              <a:buNone/>
              <a:defRPr sz="4800">
                <a:solidFill>
                  <a:schemeClr val="lt1"/>
                </a:solidFill>
                <a:latin typeface="Arial Black"/>
                <a:ea typeface="Arial Black"/>
                <a:cs typeface="Arial Black"/>
                <a:sym typeface="Arial Black"/>
              </a:defRPr>
            </a:lvl9pPr>
          </a:lstStyle>
          <a:p/>
        </p:txBody>
      </p:sp>
      <p:sp>
        <p:nvSpPr>
          <p:cNvPr id="394" name="Google Shape;394;p46"/>
          <p:cNvSpPr txBox="1"/>
          <p:nvPr>
            <p:ph idx="1" type="subTitle"/>
          </p:nvPr>
        </p:nvSpPr>
        <p:spPr>
          <a:xfrm>
            <a:off x="497375" y="2561300"/>
            <a:ext cx="5506200" cy="640200"/>
          </a:xfrm>
          <a:prstGeom prst="rect">
            <a:avLst/>
          </a:prstGeom>
        </p:spPr>
        <p:txBody>
          <a:bodyPr anchorCtr="0" anchor="t" bIns="45700" lIns="91425" spcFirstLastPara="1" rIns="91425" wrap="square" tIns="45700">
            <a:noAutofit/>
          </a:bodyPr>
          <a:lstStyle>
            <a:lvl1pPr lvl="0">
              <a:spcBef>
                <a:spcPts val="0"/>
              </a:spcBef>
              <a:spcAft>
                <a:spcPts val="0"/>
              </a:spcAft>
              <a:buClr>
                <a:schemeClr val="lt1"/>
              </a:buClr>
              <a:buSzPts val="2000"/>
              <a:buNone/>
              <a:defRPr b="1" sz="2000">
                <a:solidFill>
                  <a:schemeClr val="lt1"/>
                </a:solidFill>
              </a:defRPr>
            </a:lvl1pPr>
            <a:lvl2pPr lvl="1">
              <a:spcBef>
                <a:spcPts val="0"/>
              </a:spcBef>
              <a:spcAft>
                <a:spcPts val="0"/>
              </a:spcAft>
              <a:buClr>
                <a:schemeClr val="lt1"/>
              </a:buClr>
              <a:buSzPts val="2000"/>
              <a:buNone/>
              <a:defRPr b="1" sz="2000">
                <a:solidFill>
                  <a:schemeClr val="lt1"/>
                </a:solidFill>
              </a:defRPr>
            </a:lvl2pPr>
            <a:lvl3pPr lvl="2">
              <a:spcBef>
                <a:spcPts val="0"/>
              </a:spcBef>
              <a:spcAft>
                <a:spcPts val="0"/>
              </a:spcAft>
              <a:buClr>
                <a:schemeClr val="lt1"/>
              </a:buClr>
              <a:buSzPts val="2000"/>
              <a:buNone/>
              <a:defRPr b="1" sz="2000">
                <a:solidFill>
                  <a:schemeClr val="lt1"/>
                </a:solidFill>
              </a:defRPr>
            </a:lvl3pPr>
            <a:lvl4pPr lvl="3">
              <a:spcBef>
                <a:spcPts val="0"/>
              </a:spcBef>
              <a:spcAft>
                <a:spcPts val="0"/>
              </a:spcAft>
              <a:buClr>
                <a:schemeClr val="lt1"/>
              </a:buClr>
              <a:buSzPts val="2000"/>
              <a:buNone/>
              <a:defRPr b="1" sz="2000">
                <a:solidFill>
                  <a:schemeClr val="lt1"/>
                </a:solidFill>
              </a:defRPr>
            </a:lvl4pPr>
            <a:lvl5pPr lvl="4">
              <a:spcBef>
                <a:spcPts val="0"/>
              </a:spcBef>
              <a:spcAft>
                <a:spcPts val="0"/>
              </a:spcAft>
              <a:buClr>
                <a:schemeClr val="lt1"/>
              </a:buClr>
              <a:buSzPts val="2000"/>
              <a:buNone/>
              <a:defRPr b="1" sz="2000">
                <a:solidFill>
                  <a:schemeClr val="lt1"/>
                </a:solidFill>
              </a:defRPr>
            </a:lvl5pPr>
            <a:lvl6pPr lvl="5">
              <a:spcBef>
                <a:spcPts val="0"/>
              </a:spcBef>
              <a:spcAft>
                <a:spcPts val="0"/>
              </a:spcAft>
              <a:buClr>
                <a:schemeClr val="lt1"/>
              </a:buClr>
              <a:buSzPts val="2000"/>
              <a:buNone/>
              <a:defRPr b="1" sz="2000">
                <a:solidFill>
                  <a:schemeClr val="lt1"/>
                </a:solidFill>
              </a:defRPr>
            </a:lvl6pPr>
            <a:lvl7pPr lvl="6">
              <a:spcBef>
                <a:spcPts val="0"/>
              </a:spcBef>
              <a:spcAft>
                <a:spcPts val="0"/>
              </a:spcAft>
              <a:buClr>
                <a:schemeClr val="lt1"/>
              </a:buClr>
              <a:buSzPts val="2000"/>
              <a:buNone/>
              <a:defRPr b="1" sz="2000">
                <a:solidFill>
                  <a:schemeClr val="lt1"/>
                </a:solidFill>
              </a:defRPr>
            </a:lvl7pPr>
            <a:lvl8pPr lvl="7">
              <a:spcBef>
                <a:spcPts val="0"/>
              </a:spcBef>
              <a:spcAft>
                <a:spcPts val="0"/>
              </a:spcAft>
              <a:buClr>
                <a:schemeClr val="lt1"/>
              </a:buClr>
              <a:buSzPts val="2000"/>
              <a:buNone/>
              <a:defRPr b="1" sz="2000">
                <a:solidFill>
                  <a:schemeClr val="lt1"/>
                </a:solidFill>
              </a:defRPr>
            </a:lvl8pPr>
            <a:lvl9pPr lvl="8">
              <a:spcBef>
                <a:spcPts val="0"/>
              </a:spcBef>
              <a:spcAft>
                <a:spcPts val="0"/>
              </a:spcAft>
              <a:buClr>
                <a:schemeClr val="lt1"/>
              </a:buClr>
              <a:buSzPts val="2000"/>
              <a:buNone/>
              <a:defRPr b="1" sz="2000">
                <a:solidFill>
                  <a:schemeClr val="lt1"/>
                </a:solidFill>
              </a:defRPr>
            </a:lvl9pPr>
          </a:lstStyle>
          <a:p/>
        </p:txBody>
      </p:sp>
      <p:pic>
        <p:nvPicPr>
          <p:cNvPr id="395" name="Google Shape;395;p46"/>
          <p:cNvPicPr preferRelativeResize="0"/>
          <p:nvPr/>
        </p:nvPicPr>
        <p:blipFill rotWithShape="1">
          <a:blip r:embed="rId2">
            <a:alphaModFix/>
          </a:blip>
          <a:srcRect b="0" l="0" r="0" t="0"/>
          <a:stretch/>
        </p:blipFill>
        <p:spPr>
          <a:xfrm>
            <a:off x="7771115" y="4478157"/>
            <a:ext cx="1139544" cy="433680"/>
          </a:xfrm>
          <a:prstGeom prst="rect">
            <a:avLst/>
          </a:prstGeom>
          <a:noFill/>
          <a:ln>
            <a:noFill/>
          </a:ln>
        </p:spPr>
      </p:pic>
    </p:spTree>
  </p:cSld>
  <p:clrMapOvr>
    <a:masterClrMapping/>
  </p:clrMapOvr>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range claire - 9">
  <p:cSld name="TITLE_1_1_1_1_1_1_2_1">
    <p:bg>
      <p:bgPr>
        <a:solidFill>
          <a:schemeClr val="lt1"/>
        </a:solidFill>
      </p:bgPr>
    </p:bg>
    <p:spTree>
      <p:nvGrpSpPr>
        <p:cNvPr id="396" name="Shape 396"/>
        <p:cNvGrpSpPr/>
        <p:nvPr/>
      </p:nvGrpSpPr>
      <p:grpSpPr>
        <a:xfrm>
          <a:off x="0" y="0"/>
          <a:ext cx="0" cy="0"/>
          <a:chOff x="0" y="0"/>
          <a:chExt cx="0" cy="0"/>
        </a:xfrm>
      </p:grpSpPr>
      <p:sp>
        <p:nvSpPr>
          <p:cNvPr id="397" name="Google Shape;397;p47"/>
          <p:cNvSpPr/>
          <p:nvPr/>
        </p:nvSpPr>
        <p:spPr>
          <a:xfrm rot="-4872443">
            <a:off x="4960854" y="-88347"/>
            <a:ext cx="4243699" cy="4721298"/>
          </a:xfrm>
          <a:custGeom>
            <a:rect b="b" l="l" r="r" t="t"/>
            <a:pathLst>
              <a:path extrusionOk="0" h="6713401" w="6034284">
                <a:moveTo>
                  <a:pt x="5795984" y="172418"/>
                </a:moveTo>
                <a:lnTo>
                  <a:pt x="6034284" y="1696396"/>
                </a:lnTo>
                <a:lnTo>
                  <a:pt x="5966588" y="1640477"/>
                </a:lnTo>
                <a:cubicBezTo>
                  <a:pt x="5879147" y="1575358"/>
                  <a:pt x="5787592" y="1514051"/>
                  <a:pt x="5692010" y="1456927"/>
                </a:cubicBezTo>
                <a:cubicBezTo>
                  <a:pt x="4152747" y="536947"/>
                  <a:pt x="2158746" y="1038959"/>
                  <a:pt x="1238392" y="2578902"/>
                </a:cubicBezTo>
                <a:cubicBezTo>
                  <a:pt x="490631" y="3830051"/>
                  <a:pt x="682035" y="5380904"/>
                  <a:pt x="1605744" y="6411944"/>
                </a:cubicBezTo>
                <a:lnTo>
                  <a:pt x="1720521" y="6527870"/>
                </a:lnTo>
                <a:lnTo>
                  <a:pt x="534014" y="6713401"/>
                </a:lnTo>
                <a:lnTo>
                  <a:pt x="531442" y="6708806"/>
                </a:lnTo>
                <a:cubicBezTo>
                  <a:pt x="-189557" y="5344294"/>
                  <a:pt x="-201791" y="3647432"/>
                  <a:pt x="647780" y="2225930"/>
                </a:cubicBezTo>
                <a:cubicBezTo>
                  <a:pt x="1699686" y="465865"/>
                  <a:pt x="3748997" y="-330563"/>
                  <a:pt x="5642372" y="127075"/>
                </a:cubicBezTo>
                <a:close/>
              </a:path>
            </a:pathLst>
          </a:custGeom>
          <a:gradFill>
            <a:gsLst>
              <a:gs pos="0">
                <a:schemeClr val="lt1"/>
              </a:gs>
              <a:gs pos="100000">
                <a:srgbClr val="FFAC00"/>
              </a:gs>
            </a:gsLst>
            <a:lin ang="3001153" scaled="0"/>
          </a:gra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None/>
            </a:pPr>
            <a:r>
              <a:t/>
            </a:r>
            <a:endParaRPr b="0" i="0" sz="1100" u="none" cap="none" strike="noStrike">
              <a:solidFill>
                <a:srgbClr val="000000"/>
              </a:solidFill>
              <a:latin typeface="Arial"/>
              <a:ea typeface="Arial"/>
              <a:cs typeface="Arial"/>
              <a:sym typeface="Arial"/>
            </a:endParaRPr>
          </a:p>
        </p:txBody>
      </p:sp>
      <p:sp>
        <p:nvSpPr>
          <p:cNvPr id="398" name="Google Shape;398;p47"/>
          <p:cNvSpPr txBox="1"/>
          <p:nvPr/>
        </p:nvSpPr>
        <p:spPr>
          <a:xfrm>
            <a:off x="8626827" y="4754925"/>
            <a:ext cx="517200" cy="2739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fld id="{00000000-1234-1234-1234-123412341234}" type="slidenum">
              <a:rPr b="1" lang="en-GB" sz="800">
                <a:solidFill>
                  <a:srgbClr val="002D62"/>
                </a:solidFill>
              </a:rPr>
              <a:t>‹#›</a:t>
            </a:fld>
            <a:endParaRPr b="1" sz="800">
              <a:solidFill>
                <a:srgbClr val="002D62"/>
              </a:solidFill>
            </a:endParaRPr>
          </a:p>
        </p:txBody>
      </p:sp>
      <p:grpSp>
        <p:nvGrpSpPr>
          <p:cNvPr id="399" name="Google Shape;399;p47"/>
          <p:cNvGrpSpPr/>
          <p:nvPr/>
        </p:nvGrpSpPr>
        <p:grpSpPr>
          <a:xfrm>
            <a:off x="7940154" y="4801506"/>
            <a:ext cx="686661" cy="174005"/>
            <a:chOff x="5486400" y="2551113"/>
            <a:chExt cx="2949575" cy="722312"/>
          </a:xfrm>
        </p:grpSpPr>
        <p:sp>
          <p:nvSpPr>
            <p:cNvPr id="400" name="Google Shape;400;p47"/>
            <p:cNvSpPr/>
            <p:nvPr/>
          </p:nvSpPr>
          <p:spPr>
            <a:xfrm>
              <a:off x="5486400" y="2551113"/>
              <a:ext cx="723900" cy="722312"/>
            </a:xfrm>
            <a:custGeom>
              <a:rect b="b" l="l" r="r" t="t"/>
              <a:pathLst>
                <a:path extrusionOk="0" h="278" w="278">
                  <a:moveTo>
                    <a:pt x="278" y="139"/>
                  </a:moveTo>
                  <a:cubicBezTo>
                    <a:pt x="278" y="216"/>
                    <a:pt x="216" y="278"/>
                    <a:pt x="139" y="278"/>
                  </a:cubicBezTo>
                  <a:cubicBezTo>
                    <a:pt x="62" y="278"/>
                    <a:pt x="0" y="216"/>
                    <a:pt x="0" y="139"/>
                  </a:cubicBezTo>
                  <a:cubicBezTo>
                    <a:pt x="0" y="62"/>
                    <a:pt x="62" y="0"/>
                    <a:pt x="139" y="0"/>
                  </a:cubicBezTo>
                  <a:cubicBezTo>
                    <a:pt x="216" y="0"/>
                    <a:pt x="278" y="62"/>
                    <a:pt x="278" y="139"/>
                  </a:cubicBezTo>
                  <a:close/>
                  <a:moveTo>
                    <a:pt x="169" y="152"/>
                  </a:moveTo>
                  <a:cubicBezTo>
                    <a:pt x="174" y="173"/>
                    <a:pt x="157" y="199"/>
                    <a:pt x="139" y="218"/>
                  </a:cubicBezTo>
                  <a:cubicBezTo>
                    <a:pt x="194" y="218"/>
                    <a:pt x="238" y="174"/>
                    <a:pt x="238" y="120"/>
                  </a:cubicBezTo>
                  <a:cubicBezTo>
                    <a:pt x="238" y="65"/>
                    <a:pt x="193" y="21"/>
                    <a:pt x="139" y="21"/>
                  </a:cubicBezTo>
                  <a:cubicBezTo>
                    <a:pt x="84" y="21"/>
                    <a:pt x="40" y="65"/>
                    <a:pt x="40" y="120"/>
                  </a:cubicBezTo>
                  <a:cubicBezTo>
                    <a:pt x="40" y="174"/>
                    <a:pt x="84" y="218"/>
                    <a:pt x="138" y="218"/>
                  </a:cubicBezTo>
                  <a:cubicBezTo>
                    <a:pt x="121" y="199"/>
                    <a:pt x="104" y="173"/>
                    <a:pt x="108" y="152"/>
                  </a:cubicBezTo>
                  <a:cubicBezTo>
                    <a:pt x="112" y="130"/>
                    <a:pt x="128" y="123"/>
                    <a:pt x="139" y="123"/>
                  </a:cubicBezTo>
                  <a:cubicBezTo>
                    <a:pt x="149" y="123"/>
                    <a:pt x="166" y="130"/>
                    <a:pt x="169" y="152"/>
                  </a:cubicBez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401" name="Google Shape;401;p47"/>
            <p:cNvSpPr/>
            <p:nvPr/>
          </p:nvSpPr>
          <p:spPr>
            <a:xfrm>
              <a:off x="7126288" y="2743200"/>
              <a:ext cx="396875" cy="385762"/>
            </a:xfrm>
            <a:custGeom>
              <a:rect b="b" l="l" r="r" t="t"/>
              <a:pathLst>
                <a:path extrusionOk="0" h="148" w="152">
                  <a:moveTo>
                    <a:pt x="78" y="148"/>
                  </a:moveTo>
                  <a:cubicBezTo>
                    <a:pt x="57" y="148"/>
                    <a:pt x="37" y="143"/>
                    <a:pt x="25" y="134"/>
                  </a:cubicBezTo>
                  <a:cubicBezTo>
                    <a:pt x="9" y="123"/>
                    <a:pt x="0" y="102"/>
                    <a:pt x="0" y="75"/>
                  </a:cubicBezTo>
                  <a:cubicBezTo>
                    <a:pt x="0" y="24"/>
                    <a:pt x="25" y="0"/>
                    <a:pt x="76" y="0"/>
                  </a:cubicBezTo>
                  <a:cubicBezTo>
                    <a:pt x="127" y="0"/>
                    <a:pt x="152" y="24"/>
                    <a:pt x="152" y="76"/>
                  </a:cubicBezTo>
                  <a:cubicBezTo>
                    <a:pt x="152" y="123"/>
                    <a:pt x="127" y="148"/>
                    <a:pt x="78" y="148"/>
                  </a:cubicBezTo>
                  <a:close/>
                  <a:moveTo>
                    <a:pt x="76" y="24"/>
                  </a:moveTo>
                  <a:cubicBezTo>
                    <a:pt x="48" y="24"/>
                    <a:pt x="36" y="39"/>
                    <a:pt x="36" y="74"/>
                  </a:cubicBezTo>
                  <a:cubicBezTo>
                    <a:pt x="36" y="108"/>
                    <a:pt x="49" y="124"/>
                    <a:pt x="76" y="124"/>
                  </a:cubicBezTo>
                  <a:cubicBezTo>
                    <a:pt x="104" y="124"/>
                    <a:pt x="116" y="108"/>
                    <a:pt x="116" y="73"/>
                  </a:cubicBezTo>
                  <a:cubicBezTo>
                    <a:pt x="116" y="40"/>
                    <a:pt x="103" y="24"/>
                    <a:pt x="76" y="24"/>
                  </a:cubicBez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402" name="Google Shape;402;p47"/>
            <p:cNvSpPr/>
            <p:nvPr/>
          </p:nvSpPr>
          <p:spPr>
            <a:xfrm>
              <a:off x="7588250" y="2755900"/>
              <a:ext cx="260350" cy="361950"/>
            </a:xfrm>
            <a:custGeom>
              <a:rect b="b" l="l" r="r" t="t"/>
              <a:pathLst>
                <a:path extrusionOk="0" h="139" w="100">
                  <a:moveTo>
                    <a:pt x="72" y="115"/>
                  </a:moveTo>
                  <a:cubicBezTo>
                    <a:pt x="52" y="115"/>
                    <a:pt x="45" y="113"/>
                    <a:pt x="40" y="109"/>
                  </a:cubicBezTo>
                  <a:cubicBezTo>
                    <a:pt x="35" y="104"/>
                    <a:pt x="33" y="101"/>
                    <a:pt x="33" y="87"/>
                  </a:cubicBezTo>
                  <a:cubicBezTo>
                    <a:pt x="33" y="14"/>
                    <a:pt x="33" y="14"/>
                    <a:pt x="33" y="14"/>
                  </a:cubicBezTo>
                  <a:cubicBezTo>
                    <a:pt x="33" y="6"/>
                    <a:pt x="26" y="0"/>
                    <a:pt x="19" y="0"/>
                  </a:cubicBezTo>
                  <a:cubicBezTo>
                    <a:pt x="0" y="0"/>
                    <a:pt x="0" y="0"/>
                    <a:pt x="0" y="0"/>
                  </a:cubicBezTo>
                  <a:cubicBezTo>
                    <a:pt x="0" y="78"/>
                    <a:pt x="0" y="78"/>
                    <a:pt x="0" y="78"/>
                  </a:cubicBezTo>
                  <a:cubicBezTo>
                    <a:pt x="0" y="103"/>
                    <a:pt x="2" y="114"/>
                    <a:pt x="11" y="123"/>
                  </a:cubicBezTo>
                  <a:cubicBezTo>
                    <a:pt x="20" y="134"/>
                    <a:pt x="34" y="139"/>
                    <a:pt x="56" y="139"/>
                  </a:cubicBezTo>
                  <a:cubicBezTo>
                    <a:pt x="100" y="139"/>
                    <a:pt x="100" y="139"/>
                    <a:pt x="100" y="139"/>
                  </a:cubicBezTo>
                  <a:cubicBezTo>
                    <a:pt x="100" y="115"/>
                    <a:pt x="100" y="115"/>
                    <a:pt x="100" y="115"/>
                  </a:cubicBezTo>
                  <a:lnTo>
                    <a:pt x="72" y="115"/>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403" name="Google Shape;403;p47"/>
            <p:cNvSpPr/>
            <p:nvPr/>
          </p:nvSpPr>
          <p:spPr>
            <a:xfrm>
              <a:off x="8029575" y="2755900"/>
              <a:ext cx="406400" cy="361950"/>
            </a:xfrm>
            <a:custGeom>
              <a:rect b="b" l="l" r="r" t="t"/>
              <a:pathLst>
                <a:path extrusionOk="0" h="139" w="156">
                  <a:moveTo>
                    <a:pt x="96" y="0"/>
                  </a:moveTo>
                  <a:cubicBezTo>
                    <a:pt x="74" y="0"/>
                    <a:pt x="74" y="0"/>
                    <a:pt x="74" y="0"/>
                  </a:cubicBezTo>
                  <a:cubicBezTo>
                    <a:pt x="65" y="0"/>
                    <a:pt x="58" y="5"/>
                    <a:pt x="55" y="12"/>
                  </a:cubicBezTo>
                  <a:cubicBezTo>
                    <a:pt x="0" y="139"/>
                    <a:pt x="0" y="139"/>
                    <a:pt x="0" y="139"/>
                  </a:cubicBezTo>
                  <a:cubicBezTo>
                    <a:pt x="22" y="139"/>
                    <a:pt x="22" y="139"/>
                    <a:pt x="22" y="139"/>
                  </a:cubicBezTo>
                  <a:cubicBezTo>
                    <a:pt x="31" y="139"/>
                    <a:pt x="38" y="134"/>
                    <a:pt x="41" y="127"/>
                  </a:cubicBezTo>
                  <a:cubicBezTo>
                    <a:pt x="50" y="107"/>
                    <a:pt x="50" y="107"/>
                    <a:pt x="50" y="107"/>
                  </a:cubicBezTo>
                  <a:cubicBezTo>
                    <a:pt x="106" y="107"/>
                    <a:pt x="106" y="107"/>
                    <a:pt x="106" y="107"/>
                  </a:cubicBezTo>
                  <a:cubicBezTo>
                    <a:pt x="115" y="127"/>
                    <a:pt x="115" y="127"/>
                    <a:pt x="115" y="127"/>
                  </a:cubicBezTo>
                  <a:cubicBezTo>
                    <a:pt x="118" y="134"/>
                    <a:pt x="125" y="139"/>
                    <a:pt x="134" y="139"/>
                  </a:cubicBezTo>
                  <a:cubicBezTo>
                    <a:pt x="156" y="139"/>
                    <a:pt x="156" y="139"/>
                    <a:pt x="156" y="139"/>
                  </a:cubicBezTo>
                  <a:lnTo>
                    <a:pt x="96" y="0"/>
                  </a:lnTo>
                  <a:close/>
                  <a:moveTo>
                    <a:pt x="57" y="82"/>
                  </a:moveTo>
                  <a:cubicBezTo>
                    <a:pt x="78" y="34"/>
                    <a:pt x="78" y="34"/>
                    <a:pt x="78" y="34"/>
                  </a:cubicBezTo>
                  <a:cubicBezTo>
                    <a:pt x="99" y="82"/>
                    <a:pt x="99" y="82"/>
                    <a:pt x="99" y="82"/>
                  </a:cubicBezTo>
                  <a:lnTo>
                    <a:pt x="57" y="82"/>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404" name="Google Shape;404;p47"/>
            <p:cNvSpPr/>
            <p:nvPr/>
          </p:nvSpPr>
          <p:spPr>
            <a:xfrm>
              <a:off x="7902575" y="2755900"/>
              <a:ext cx="84137" cy="361950"/>
            </a:xfrm>
            <a:custGeom>
              <a:rect b="b" l="l" r="r" t="t"/>
              <a:pathLst>
                <a:path extrusionOk="0" h="139" w="32">
                  <a:moveTo>
                    <a:pt x="14" y="0"/>
                  </a:moveTo>
                  <a:cubicBezTo>
                    <a:pt x="6" y="0"/>
                    <a:pt x="0" y="6"/>
                    <a:pt x="0" y="14"/>
                  </a:cubicBezTo>
                  <a:cubicBezTo>
                    <a:pt x="0" y="139"/>
                    <a:pt x="0" y="139"/>
                    <a:pt x="0" y="139"/>
                  </a:cubicBezTo>
                  <a:cubicBezTo>
                    <a:pt x="18" y="139"/>
                    <a:pt x="18" y="139"/>
                    <a:pt x="18" y="139"/>
                  </a:cubicBezTo>
                  <a:cubicBezTo>
                    <a:pt x="25" y="139"/>
                    <a:pt x="32" y="133"/>
                    <a:pt x="32" y="126"/>
                  </a:cubicBezTo>
                  <a:cubicBezTo>
                    <a:pt x="32" y="0"/>
                    <a:pt x="32" y="0"/>
                    <a:pt x="32" y="0"/>
                  </a:cubicBezTo>
                  <a:lnTo>
                    <a:pt x="14" y="0"/>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405" name="Google Shape;405;p47"/>
            <p:cNvSpPr/>
            <p:nvPr/>
          </p:nvSpPr>
          <p:spPr>
            <a:xfrm>
              <a:off x="6324600" y="2755900"/>
              <a:ext cx="406400" cy="361950"/>
            </a:xfrm>
            <a:custGeom>
              <a:rect b="b" l="l" r="r" t="t"/>
              <a:pathLst>
                <a:path extrusionOk="0" h="139" w="156">
                  <a:moveTo>
                    <a:pt x="132" y="0"/>
                  </a:moveTo>
                  <a:cubicBezTo>
                    <a:pt x="123" y="0"/>
                    <a:pt x="116" y="5"/>
                    <a:pt x="113" y="12"/>
                  </a:cubicBezTo>
                  <a:cubicBezTo>
                    <a:pt x="78" y="98"/>
                    <a:pt x="78" y="98"/>
                    <a:pt x="78" y="98"/>
                  </a:cubicBezTo>
                  <a:cubicBezTo>
                    <a:pt x="42" y="13"/>
                    <a:pt x="42" y="13"/>
                    <a:pt x="42" y="13"/>
                  </a:cubicBezTo>
                  <a:cubicBezTo>
                    <a:pt x="39" y="5"/>
                    <a:pt x="31" y="0"/>
                    <a:pt x="23" y="0"/>
                  </a:cubicBezTo>
                  <a:cubicBezTo>
                    <a:pt x="0" y="0"/>
                    <a:pt x="0" y="0"/>
                    <a:pt x="0" y="0"/>
                  </a:cubicBezTo>
                  <a:cubicBezTo>
                    <a:pt x="62" y="139"/>
                    <a:pt x="62" y="139"/>
                    <a:pt x="62" y="139"/>
                  </a:cubicBezTo>
                  <a:cubicBezTo>
                    <a:pt x="80" y="139"/>
                    <a:pt x="80" y="139"/>
                    <a:pt x="80" y="139"/>
                  </a:cubicBezTo>
                  <a:cubicBezTo>
                    <a:pt x="88" y="139"/>
                    <a:pt x="95" y="134"/>
                    <a:pt x="99" y="128"/>
                  </a:cubicBezTo>
                  <a:cubicBezTo>
                    <a:pt x="156" y="0"/>
                    <a:pt x="156" y="0"/>
                    <a:pt x="156" y="0"/>
                  </a:cubicBezTo>
                  <a:lnTo>
                    <a:pt x="132" y="0"/>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406" name="Google Shape;406;p47"/>
            <p:cNvSpPr/>
            <p:nvPr/>
          </p:nvSpPr>
          <p:spPr>
            <a:xfrm>
              <a:off x="6751638" y="2755900"/>
              <a:ext cx="312737" cy="361950"/>
            </a:xfrm>
            <a:custGeom>
              <a:rect b="b" l="l" r="r" t="t"/>
              <a:pathLst>
                <a:path extrusionOk="0" h="139" w="120">
                  <a:moveTo>
                    <a:pt x="0" y="71"/>
                  </a:moveTo>
                  <a:cubicBezTo>
                    <a:pt x="0" y="85"/>
                    <a:pt x="4" y="121"/>
                    <a:pt x="37" y="135"/>
                  </a:cubicBezTo>
                  <a:cubicBezTo>
                    <a:pt x="45" y="138"/>
                    <a:pt x="53" y="139"/>
                    <a:pt x="65" y="139"/>
                  </a:cubicBezTo>
                  <a:cubicBezTo>
                    <a:pt x="120" y="139"/>
                    <a:pt x="120" y="139"/>
                    <a:pt x="120" y="139"/>
                  </a:cubicBezTo>
                  <a:cubicBezTo>
                    <a:pt x="120" y="115"/>
                    <a:pt x="120" y="115"/>
                    <a:pt x="120" y="115"/>
                  </a:cubicBezTo>
                  <a:cubicBezTo>
                    <a:pt x="120" y="115"/>
                    <a:pt x="78" y="115"/>
                    <a:pt x="78" y="115"/>
                  </a:cubicBezTo>
                  <a:cubicBezTo>
                    <a:pt x="58" y="114"/>
                    <a:pt x="47" y="110"/>
                    <a:pt x="41" y="99"/>
                  </a:cubicBezTo>
                  <a:cubicBezTo>
                    <a:pt x="39" y="95"/>
                    <a:pt x="38" y="89"/>
                    <a:pt x="37" y="83"/>
                  </a:cubicBezTo>
                  <a:cubicBezTo>
                    <a:pt x="37" y="82"/>
                    <a:pt x="37" y="82"/>
                    <a:pt x="37" y="82"/>
                  </a:cubicBezTo>
                  <a:cubicBezTo>
                    <a:pt x="117" y="82"/>
                    <a:pt x="117" y="82"/>
                    <a:pt x="117" y="82"/>
                  </a:cubicBezTo>
                  <a:cubicBezTo>
                    <a:pt x="117" y="58"/>
                    <a:pt x="117" y="58"/>
                    <a:pt x="117" y="58"/>
                  </a:cubicBezTo>
                  <a:cubicBezTo>
                    <a:pt x="37" y="58"/>
                    <a:pt x="37" y="58"/>
                    <a:pt x="37" y="58"/>
                  </a:cubicBezTo>
                  <a:cubicBezTo>
                    <a:pt x="37" y="57"/>
                    <a:pt x="37" y="57"/>
                    <a:pt x="37" y="57"/>
                  </a:cubicBezTo>
                  <a:cubicBezTo>
                    <a:pt x="38" y="50"/>
                    <a:pt x="39" y="45"/>
                    <a:pt x="41" y="40"/>
                  </a:cubicBezTo>
                  <a:cubicBezTo>
                    <a:pt x="47" y="29"/>
                    <a:pt x="58" y="25"/>
                    <a:pt x="78" y="25"/>
                  </a:cubicBezTo>
                  <a:cubicBezTo>
                    <a:pt x="78" y="25"/>
                    <a:pt x="120" y="25"/>
                    <a:pt x="120" y="25"/>
                  </a:cubicBezTo>
                  <a:cubicBezTo>
                    <a:pt x="120" y="0"/>
                    <a:pt x="120" y="0"/>
                    <a:pt x="120" y="0"/>
                  </a:cubicBezTo>
                  <a:cubicBezTo>
                    <a:pt x="65" y="0"/>
                    <a:pt x="65" y="0"/>
                    <a:pt x="65" y="0"/>
                  </a:cubicBezTo>
                  <a:cubicBezTo>
                    <a:pt x="53" y="0"/>
                    <a:pt x="45" y="1"/>
                    <a:pt x="37" y="4"/>
                  </a:cubicBezTo>
                  <a:cubicBezTo>
                    <a:pt x="4" y="18"/>
                    <a:pt x="0" y="55"/>
                    <a:pt x="0" y="69"/>
                  </a:cubicBezTo>
                  <a:lnTo>
                    <a:pt x="0" y="71"/>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sp>
        <p:nvSpPr>
          <p:cNvPr id="407" name="Google Shape;407;p47"/>
          <p:cNvSpPr txBox="1"/>
          <p:nvPr>
            <p:ph type="title"/>
          </p:nvPr>
        </p:nvSpPr>
        <p:spPr>
          <a:xfrm>
            <a:off x="0" y="0"/>
            <a:ext cx="8186400" cy="1141800"/>
          </a:xfrm>
          <a:prstGeom prst="rect">
            <a:avLst/>
          </a:prstGeom>
        </p:spPr>
        <p:txBody>
          <a:bodyPr anchorCtr="0" anchor="t" bIns="91425" lIns="504000" spcFirstLastPara="1" rIns="252000" wrap="square" tIns="504000">
            <a:noAutofit/>
          </a:bodyPr>
          <a:lstStyle>
            <a:lvl1pPr lvl="0">
              <a:spcBef>
                <a:spcPts val="0"/>
              </a:spcBef>
              <a:spcAft>
                <a:spcPts val="0"/>
              </a:spcAft>
              <a:buClr>
                <a:srgbClr val="002D62"/>
              </a:buClr>
              <a:buSzPts val="2500"/>
              <a:buFont typeface="Arial Black"/>
              <a:buNone/>
              <a:defRPr b="1" sz="2500">
                <a:solidFill>
                  <a:srgbClr val="002D62"/>
                </a:solidFill>
                <a:latin typeface="Arial Black"/>
                <a:ea typeface="Arial Black"/>
                <a:cs typeface="Arial Black"/>
                <a:sym typeface="Arial Black"/>
              </a:defRPr>
            </a:lvl1pPr>
            <a:lvl2pPr lvl="1">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2pPr>
            <a:lvl3pPr lvl="2">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3pPr>
            <a:lvl4pPr lvl="3">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4pPr>
            <a:lvl5pPr lvl="4">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5pPr>
            <a:lvl6pPr lvl="5">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6pPr>
            <a:lvl7pPr lvl="6">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7pPr>
            <a:lvl8pPr lvl="7">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8pPr>
            <a:lvl9pPr lvl="8">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9pPr>
          </a:lstStyle>
          <a:p/>
        </p:txBody>
      </p:sp>
      <p:sp>
        <p:nvSpPr>
          <p:cNvPr id="408" name="Google Shape;408;p47"/>
          <p:cNvSpPr txBox="1"/>
          <p:nvPr>
            <p:ph idx="1" type="body"/>
          </p:nvPr>
        </p:nvSpPr>
        <p:spPr>
          <a:xfrm>
            <a:off x="-8700" y="1410725"/>
            <a:ext cx="9144000" cy="2552700"/>
          </a:xfrm>
          <a:prstGeom prst="rect">
            <a:avLst/>
          </a:prstGeom>
        </p:spPr>
        <p:txBody>
          <a:bodyPr anchorCtr="0" anchor="t" bIns="91425" lIns="504000" spcFirstLastPara="1" rIns="504000" wrap="square" tIns="91425">
            <a:noAutofit/>
          </a:bodyPr>
          <a:lstStyle>
            <a:lvl1pPr indent="-228600" lvl="0" marL="457200">
              <a:spcBef>
                <a:spcPts val="0"/>
              </a:spcBef>
              <a:spcAft>
                <a:spcPts val="0"/>
              </a:spcAft>
              <a:buClr>
                <a:srgbClr val="002D62"/>
              </a:buClr>
              <a:buSzPts val="1400"/>
              <a:buNone/>
              <a:defRPr>
                <a:solidFill>
                  <a:srgbClr val="002D62"/>
                </a:solidFill>
              </a:defRPr>
            </a:lvl1pPr>
            <a:lvl2pPr indent="-228600" lvl="1" marL="914400">
              <a:spcBef>
                <a:spcPts val="0"/>
              </a:spcBef>
              <a:spcAft>
                <a:spcPts val="0"/>
              </a:spcAft>
              <a:buClr>
                <a:srgbClr val="002D62"/>
              </a:buClr>
              <a:buSzPts val="1400"/>
              <a:buNone/>
              <a:defRPr>
                <a:solidFill>
                  <a:srgbClr val="002D62"/>
                </a:solidFill>
              </a:defRPr>
            </a:lvl2pPr>
            <a:lvl3pPr indent="-228600" lvl="2" marL="1371600">
              <a:spcBef>
                <a:spcPts val="0"/>
              </a:spcBef>
              <a:spcAft>
                <a:spcPts val="0"/>
              </a:spcAft>
              <a:buClr>
                <a:srgbClr val="002D62"/>
              </a:buClr>
              <a:buSzPts val="1400"/>
              <a:buNone/>
              <a:defRPr>
                <a:solidFill>
                  <a:srgbClr val="002D62"/>
                </a:solidFill>
              </a:defRPr>
            </a:lvl3pPr>
            <a:lvl4pPr indent="-285750" lvl="3" marL="1828800">
              <a:spcBef>
                <a:spcPts val="0"/>
              </a:spcBef>
              <a:spcAft>
                <a:spcPts val="0"/>
              </a:spcAft>
              <a:buClr>
                <a:srgbClr val="002D62"/>
              </a:buClr>
              <a:buSzPts val="900"/>
              <a:buChar char="∙"/>
              <a:defRPr>
                <a:solidFill>
                  <a:srgbClr val="002D62"/>
                </a:solidFill>
              </a:defRPr>
            </a:lvl4pPr>
            <a:lvl5pPr indent="-228600" lvl="4" marL="2286000">
              <a:spcBef>
                <a:spcPts val="0"/>
              </a:spcBef>
              <a:spcAft>
                <a:spcPts val="0"/>
              </a:spcAft>
              <a:buClr>
                <a:srgbClr val="002D62"/>
              </a:buClr>
              <a:buSzPts val="1400"/>
              <a:buNone/>
              <a:defRPr>
                <a:solidFill>
                  <a:srgbClr val="002D62"/>
                </a:solidFill>
              </a:defRPr>
            </a:lvl5pPr>
            <a:lvl6pPr indent="-228600" lvl="5" marL="2743200">
              <a:spcBef>
                <a:spcPts val="0"/>
              </a:spcBef>
              <a:spcAft>
                <a:spcPts val="0"/>
              </a:spcAft>
              <a:buClr>
                <a:srgbClr val="002D62"/>
              </a:buClr>
              <a:buSzPts val="1400"/>
              <a:buNone/>
              <a:defRPr>
                <a:solidFill>
                  <a:srgbClr val="002D62"/>
                </a:solidFill>
              </a:defRPr>
            </a:lvl6pPr>
            <a:lvl7pPr indent="-228600" lvl="6" marL="3200400">
              <a:spcBef>
                <a:spcPts val="0"/>
              </a:spcBef>
              <a:spcAft>
                <a:spcPts val="0"/>
              </a:spcAft>
              <a:buClr>
                <a:srgbClr val="002D62"/>
              </a:buClr>
              <a:buSzPts val="1400"/>
              <a:buNone/>
              <a:defRPr>
                <a:solidFill>
                  <a:srgbClr val="002D62"/>
                </a:solidFill>
              </a:defRPr>
            </a:lvl7pPr>
            <a:lvl8pPr indent="-228600" lvl="7" marL="3657600">
              <a:spcBef>
                <a:spcPts val="0"/>
              </a:spcBef>
              <a:spcAft>
                <a:spcPts val="0"/>
              </a:spcAft>
              <a:buClr>
                <a:srgbClr val="002D62"/>
              </a:buClr>
              <a:buSzPts val="1400"/>
              <a:buNone/>
              <a:defRPr>
                <a:solidFill>
                  <a:srgbClr val="002D62"/>
                </a:solidFill>
              </a:defRPr>
            </a:lvl8pPr>
            <a:lvl9pPr indent="-228600" lvl="8" marL="4114800">
              <a:spcBef>
                <a:spcPts val="0"/>
              </a:spcBef>
              <a:spcAft>
                <a:spcPts val="0"/>
              </a:spcAft>
              <a:buClr>
                <a:srgbClr val="002D62"/>
              </a:buClr>
              <a:buSzPts val="1400"/>
              <a:buNone/>
              <a:defRPr>
                <a:solidFill>
                  <a:srgbClr val="002D62"/>
                </a:solidFill>
              </a:defRPr>
            </a:lvl9pPr>
          </a:lstStyle>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range claire - 8">
  <p:cSld name="TITLE_1_1_1_1_1_1_1_1_1_1">
    <p:bg>
      <p:bgPr>
        <a:solidFill>
          <a:schemeClr val="lt1"/>
        </a:solidFill>
      </p:bgPr>
    </p:bg>
    <p:spTree>
      <p:nvGrpSpPr>
        <p:cNvPr id="409" name="Shape 409"/>
        <p:cNvGrpSpPr/>
        <p:nvPr/>
      </p:nvGrpSpPr>
      <p:grpSpPr>
        <a:xfrm>
          <a:off x="0" y="0"/>
          <a:ext cx="0" cy="0"/>
          <a:chOff x="0" y="0"/>
          <a:chExt cx="0" cy="0"/>
        </a:xfrm>
      </p:grpSpPr>
      <p:sp>
        <p:nvSpPr>
          <p:cNvPr id="410" name="Google Shape;410;p48"/>
          <p:cNvSpPr/>
          <p:nvPr/>
        </p:nvSpPr>
        <p:spPr>
          <a:xfrm flipH="1" rot="-1033734">
            <a:off x="6719056" y="-69281"/>
            <a:ext cx="2880744" cy="5417385"/>
          </a:xfrm>
          <a:custGeom>
            <a:rect b="b" l="l" r="r" t="t"/>
            <a:pathLst>
              <a:path extrusionOk="0" h="7211571" w="3834819">
                <a:moveTo>
                  <a:pt x="220459" y="454090"/>
                </a:moveTo>
                <a:lnTo>
                  <a:pt x="1675267" y="0"/>
                </a:lnTo>
                <a:lnTo>
                  <a:pt x="1640312" y="108417"/>
                </a:lnTo>
                <a:cubicBezTo>
                  <a:pt x="956879" y="2424901"/>
                  <a:pt x="1772778" y="4978283"/>
                  <a:pt x="3756426" y="6454918"/>
                </a:cubicBezTo>
                <a:lnTo>
                  <a:pt x="3834819" y="6510246"/>
                </a:lnTo>
                <a:lnTo>
                  <a:pt x="1587924" y="7211571"/>
                </a:lnTo>
                <a:lnTo>
                  <a:pt x="1364218" y="6889794"/>
                </a:lnTo>
                <a:cubicBezTo>
                  <a:pt x="190158" y="5109782"/>
                  <a:pt x="-257296" y="2921319"/>
                  <a:pt x="143904" y="809046"/>
                </a:cubicBezTo>
                <a:close/>
              </a:path>
            </a:pathLst>
          </a:custGeom>
          <a:gradFill>
            <a:gsLst>
              <a:gs pos="0">
                <a:srgbClr val="FFAC00"/>
              </a:gs>
              <a:gs pos="100000">
                <a:schemeClr val="lt1"/>
              </a:gs>
            </a:gsLst>
            <a:lin ang="3001153" scaled="0"/>
          </a:gra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None/>
            </a:pPr>
            <a:r>
              <a:t/>
            </a:r>
            <a:endParaRPr b="0" i="0" sz="1100" u="none" cap="none" strike="noStrike">
              <a:solidFill>
                <a:srgbClr val="000000"/>
              </a:solidFill>
              <a:latin typeface="Arial"/>
              <a:ea typeface="Arial"/>
              <a:cs typeface="Arial"/>
              <a:sym typeface="Arial"/>
            </a:endParaRPr>
          </a:p>
        </p:txBody>
      </p:sp>
      <p:sp>
        <p:nvSpPr>
          <p:cNvPr id="411" name="Google Shape;411;p48"/>
          <p:cNvSpPr txBox="1"/>
          <p:nvPr/>
        </p:nvSpPr>
        <p:spPr>
          <a:xfrm>
            <a:off x="8626827" y="4754925"/>
            <a:ext cx="517200" cy="2739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fld id="{00000000-1234-1234-1234-123412341234}" type="slidenum">
              <a:rPr b="1" lang="en-GB" sz="800">
                <a:solidFill>
                  <a:srgbClr val="002D62"/>
                </a:solidFill>
              </a:rPr>
              <a:t>‹#›</a:t>
            </a:fld>
            <a:endParaRPr b="1" sz="800">
              <a:solidFill>
                <a:srgbClr val="002D62"/>
              </a:solidFill>
            </a:endParaRPr>
          </a:p>
        </p:txBody>
      </p:sp>
      <p:grpSp>
        <p:nvGrpSpPr>
          <p:cNvPr id="412" name="Google Shape;412;p48"/>
          <p:cNvGrpSpPr/>
          <p:nvPr/>
        </p:nvGrpSpPr>
        <p:grpSpPr>
          <a:xfrm>
            <a:off x="7940154" y="4801506"/>
            <a:ext cx="686661" cy="174005"/>
            <a:chOff x="5486400" y="2551113"/>
            <a:chExt cx="2949575" cy="722312"/>
          </a:xfrm>
        </p:grpSpPr>
        <p:sp>
          <p:nvSpPr>
            <p:cNvPr id="413" name="Google Shape;413;p48"/>
            <p:cNvSpPr/>
            <p:nvPr/>
          </p:nvSpPr>
          <p:spPr>
            <a:xfrm>
              <a:off x="5486400" y="2551113"/>
              <a:ext cx="723900" cy="722312"/>
            </a:xfrm>
            <a:custGeom>
              <a:rect b="b" l="l" r="r" t="t"/>
              <a:pathLst>
                <a:path extrusionOk="0" h="278" w="278">
                  <a:moveTo>
                    <a:pt x="278" y="139"/>
                  </a:moveTo>
                  <a:cubicBezTo>
                    <a:pt x="278" y="216"/>
                    <a:pt x="216" y="278"/>
                    <a:pt x="139" y="278"/>
                  </a:cubicBezTo>
                  <a:cubicBezTo>
                    <a:pt x="62" y="278"/>
                    <a:pt x="0" y="216"/>
                    <a:pt x="0" y="139"/>
                  </a:cubicBezTo>
                  <a:cubicBezTo>
                    <a:pt x="0" y="62"/>
                    <a:pt x="62" y="0"/>
                    <a:pt x="139" y="0"/>
                  </a:cubicBezTo>
                  <a:cubicBezTo>
                    <a:pt x="216" y="0"/>
                    <a:pt x="278" y="62"/>
                    <a:pt x="278" y="139"/>
                  </a:cubicBezTo>
                  <a:close/>
                  <a:moveTo>
                    <a:pt x="169" y="152"/>
                  </a:moveTo>
                  <a:cubicBezTo>
                    <a:pt x="174" y="173"/>
                    <a:pt x="157" y="199"/>
                    <a:pt x="139" y="218"/>
                  </a:cubicBezTo>
                  <a:cubicBezTo>
                    <a:pt x="194" y="218"/>
                    <a:pt x="238" y="174"/>
                    <a:pt x="238" y="120"/>
                  </a:cubicBezTo>
                  <a:cubicBezTo>
                    <a:pt x="238" y="65"/>
                    <a:pt x="193" y="21"/>
                    <a:pt x="139" y="21"/>
                  </a:cubicBezTo>
                  <a:cubicBezTo>
                    <a:pt x="84" y="21"/>
                    <a:pt x="40" y="65"/>
                    <a:pt x="40" y="120"/>
                  </a:cubicBezTo>
                  <a:cubicBezTo>
                    <a:pt x="40" y="174"/>
                    <a:pt x="84" y="218"/>
                    <a:pt x="138" y="218"/>
                  </a:cubicBezTo>
                  <a:cubicBezTo>
                    <a:pt x="121" y="199"/>
                    <a:pt x="104" y="173"/>
                    <a:pt x="108" y="152"/>
                  </a:cubicBezTo>
                  <a:cubicBezTo>
                    <a:pt x="112" y="130"/>
                    <a:pt x="128" y="123"/>
                    <a:pt x="139" y="123"/>
                  </a:cubicBezTo>
                  <a:cubicBezTo>
                    <a:pt x="149" y="123"/>
                    <a:pt x="166" y="130"/>
                    <a:pt x="169" y="152"/>
                  </a:cubicBez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414" name="Google Shape;414;p48"/>
            <p:cNvSpPr/>
            <p:nvPr/>
          </p:nvSpPr>
          <p:spPr>
            <a:xfrm>
              <a:off x="7126288" y="2743200"/>
              <a:ext cx="396875" cy="385762"/>
            </a:xfrm>
            <a:custGeom>
              <a:rect b="b" l="l" r="r" t="t"/>
              <a:pathLst>
                <a:path extrusionOk="0" h="148" w="152">
                  <a:moveTo>
                    <a:pt x="78" y="148"/>
                  </a:moveTo>
                  <a:cubicBezTo>
                    <a:pt x="57" y="148"/>
                    <a:pt x="37" y="143"/>
                    <a:pt x="25" y="134"/>
                  </a:cubicBezTo>
                  <a:cubicBezTo>
                    <a:pt x="9" y="123"/>
                    <a:pt x="0" y="102"/>
                    <a:pt x="0" y="75"/>
                  </a:cubicBezTo>
                  <a:cubicBezTo>
                    <a:pt x="0" y="24"/>
                    <a:pt x="25" y="0"/>
                    <a:pt x="76" y="0"/>
                  </a:cubicBezTo>
                  <a:cubicBezTo>
                    <a:pt x="127" y="0"/>
                    <a:pt x="152" y="24"/>
                    <a:pt x="152" y="76"/>
                  </a:cubicBezTo>
                  <a:cubicBezTo>
                    <a:pt x="152" y="123"/>
                    <a:pt x="127" y="148"/>
                    <a:pt x="78" y="148"/>
                  </a:cubicBezTo>
                  <a:close/>
                  <a:moveTo>
                    <a:pt x="76" y="24"/>
                  </a:moveTo>
                  <a:cubicBezTo>
                    <a:pt x="48" y="24"/>
                    <a:pt x="36" y="39"/>
                    <a:pt x="36" y="74"/>
                  </a:cubicBezTo>
                  <a:cubicBezTo>
                    <a:pt x="36" y="108"/>
                    <a:pt x="49" y="124"/>
                    <a:pt x="76" y="124"/>
                  </a:cubicBezTo>
                  <a:cubicBezTo>
                    <a:pt x="104" y="124"/>
                    <a:pt x="116" y="108"/>
                    <a:pt x="116" y="73"/>
                  </a:cubicBezTo>
                  <a:cubicBezTo>
                    <a:pt x="116" y="40"/>
                    <a:pt x="103" y="24"/>
                    <a:pt x="76" y="24"/>
                  </a:cubicBez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415" name="Google Shape;415;p48"/>
            <p:cNvSpPr/>
            <p:nvPr/>
          </p:nvSpPr>
          <p:spPr>
            <a:xfrm>
              <a:off x="7588250" y="2755900"/>
              <a:ext cx="260350" cy="361950"/>
            </a:xfrm>
            <a:custGeom>
              <a:rect b="b" l="l" r="r" t="t"/>
              <a:pathLst>
                <a:path extrusionOk="0" h="139" w="100">
                  <a:moveTo>
                    <a:pt x="72" y="115"/>
                  </a:moveTo>
                  <a:cubicBezTo>
                    <a:pt x="52" y="115"/>
                    <a:pt x="45" y="113"/>
                    <a:pt x="40" y="109"/>
                  </a:cubicBezTo>
                  <a:cubicBezTo>
                    <a:pt x="35" y="104"/>
                    <a:pt x="33" y="101"/>
                    <a:pt x="33" y="87"/>
                  </a:cubicBezTo>
                  <a:cubicBezTo>
                    <a:pt x="33" y="14"/>
                    <a:pt x="33" y="14"/>
                    <a:pt x="33" y="14"/>
                  </a:cubicBezTo>
                  <a:cubicBezTo>
                    <a:pt x="33" y="6"/>
                    <a:pt x="26" y="0"/>
                    <a:pt x="19" y="0"/>
                  </a:cubicBezTo>
                  <a:cubicBezTo>
                    <a:pt x="0" y="0"/>
                    <a:pt x="0" y="0"/>
                    <a:pt x="0" y="0"/>
                  </a:cubicBezTo>
                  <a:cubicBezTo>
                    <a:pt x="0" y="78"/>
                    <a:pt x="0" y="78"/>
                    <a:pt x="0" y="78"/>
                  </a:cubicBezTo>
                  <a:cubicBezTo>
                    <a:pt x="0" y="103"/>
                    <a:pt x="2" y="114"/>
                    <a:pt x="11" y="123"/>
                  </a:cubicBezTo>
                  <a:cubicBezTo>
                    <a:pt x="20" y="134"/>
                    <a:pt x="34" y="139"/>
                    <a:pt x="56" y="139"/>
                  </a:cubicBezTo>
                  <a:cubicBezTo>
                    <a:pt x="100" y="139"/>
                    <a:pt x="100" y="139"/>
                    <a:pt x="100" y="139"/>
                  </a:cubicBezTo>
                  <a:cubicBezTo>
                    <a:pt x="100" y="115"/>
                    <a:pt x="100" y="115"/>
                    <a:pt x="100" y="115"/>
                  </a:cubicBezTo>
                  <a:lnTo>
                    <a:pt x="72" y="115"/>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416" name="Google Shape;416;p48"/>
            <p:cNvSpPr/>
            <p:nvPr/>
          </p:nvSpPr>
          <p:spPr>
            <a:xfrm>
              <a:off x="8029575" y="2755900"/>
              <a:ext cx="406400" cy="361950"/>
            </a:xfrm>
            <a:custGeom>
              <a:rect b="b" l="l" r="r" t="t"/>
              <a:pathLst>
                <a:path extrusionOk="0" h="139" w="156">
                  <a:moveTo>
                    <a:pt x="96" y="0"/>
                  </a:moveTo>
                  <a:cubicBezTo>
                    <a:pt x="74" y="0"/>
                    <a:pt x="74" y="0"/>
                    <a:pt x="74" y="0"/>
                  </a:cubicBezTo>
                  <a:cubicBezTo>
                    <a:pt x="65" y="0"/>
                    <a:pt x="58" y="5"/>
                    <a:pt x="55" y="12"/>
                  </a:cubicBezTo>
                  <a:cubicBezTo>
                    <a:pt x="0" y="139"/>
                    <a:pt x="0" y="139"/>
                    <a:pt x="0" y="139"/>
                  </a:cubicBezTo>
                  <a:cubicBezTo>
                    <a:pt x="22" y="139"/>
                    <a:pt x="22" y="139"/>
                    <a:pt x="22" y="139"/>
                  </a:cubicBezTo>
                  <a:cubicBezTo>
                    <a:pt x="31" y="139"/>
                    <a:pt x="38" y="134"/>
                    <a:pt x="41" y="127"/>
                  </a:cubicBezTo>
                  <a:cubicBezTo>
                    <a:pt x="50" y="107"/>
                    <a:pt x="50" y="107"/>
                    <a:pt x="50" y="107"/>
                  </a:cubicBezTo>
                  <a:cubicBezTo>
                    <a:pt x="106" y="107"/>
                    <a:pt x="106" y="107"/>
                    <a:pt x="106" y="107"/>
                  </a:cubicBezTo>
                  <a:cubicBezTo>
                    <a:pt x="115" y="127"/>
                    <a:pt x="115" y="127"/>
                    <a:pt x="115" y="127"/>
                  </a:cubicBezTo>
                  <a:cubicBezTo>
                    <a:pt x="118" y="134"/>
                    <a:pt x="125" y="139"/>
                    <a:pt x="134" y="139"/>
                  </a:cubicBezTo>
                  <a:cubicBezTo>
                    <a:pt x="156" y="139"/>
                    <a:pt x="156" y="139"/>
                    <a:pt x="156" y="139"/>
                  </a:cubicBezTo>
                  <a:lnTo>
                    <a:pt x="96" y="0"/>
                  </a:lnTo>
                  <a:close/>
                  <a:moveTo>
                    <a:pt x="57" y="82"/>
                  </a:moveTo>
                  <a:cubicBezTo>
                    <a:pt x="78" y="34"/>
                    <a:pt x="78" y="34"/>
                    <a:pt x="78" y="34"/>
                  </a:cubicBezTo>
                  <a:cubicBezTo>
                    <a:pt x="99" y="82"/>
                    <a:pt x="99" y="82"/>
                    <a:pt x="99" y="82"/>
                  </a:cubicBezTo>
                  <a:lnTo>
                    <a:pt x="57" y="82"/>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417" name="Google Shape;417;p48"/>
            <p:cNvSpPr/>
            <p:nvPr/>
          </p:nvSpPr>
          <p:spPr>
            <a:xfrm>
              <a:off x="7902575" y="2755900"/>
              <a:ext cx="84137" cy="361950"/>
            </a:xfrm>
            <a:custGeom>
              <a:rect b="b" l="l" r="r" t="t"/>
              <a:pathLst>
                <a:path extrusionOk="0" h="139" w="32">
                  <a:moveTo>
                    <a:pt x="14" y="0"/>
                  </a:moveTo>
                  <a:cubicBezTo>
                    <a:pt x="6" y="0"/>
                    <a:pt x="0" y="6"/>
                    <a:pt x="0" y="14"/>
                  </a:cubicBezTo>
                  <a:cubicBezTo>
                    <a:pt x="0" y="139"/>
                    <a:pt x="0" y="139"/>
                    <a:pt x="0" y="139"/>
                  </a:cubicBezTo>
                  <a:cubicBezTo>
                    <a:pt x="18" y="139"/>
                    <a:pt x="18" y="139"/>
                    <a:pt x="18" y="139"/>
                  </a:cubicBezTo>
                  <a:cubicBezTo>
                    <a:pt x="25" y="139"/>
                    <a:pt x="32" y="133"/>
                    <a:pt x="32" y="126"/>
                  </a:cubicBezTo>
                  <a:cubicBezTo>
                    <a:pt x="32" y="0"/>
                    <a:pt x="32" y="0"/>
                    <a:pt x="32" y="0"/>
                  </a:cubicBezTo>
                  <a:lnTo>
                    <a:pt x="14" y="0"/>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418" name="Google Shape;418;p48"/>
            <p:cNvSpPr/>
            <p:nvPr/>
          </p:nvSpPr>
          <p:spPr>
            <a:xfrm>
              <a:off x="6324600" y="2755900"/>
              <a:ext cx="406400" cy="361950"/>
            </a:xfrm>
            <a:custGeom>
              <a:rect b="b" l="l" r="r" t="t"/>
              <a:pathLst>
                <a:path extrusionOk="0" h="139" w="156">
                  <a:moveTo>
                    <a:pt x="132" y="0"/>
                  </a:moveTo>
                  <a:cubicBezTo>
                    <a:pt x="123" y="0"/>
                    <a:pt x="116" y="5"/>
                    <a:pt x="113" y="12"/>
                  </a:cubicBezTo>
                  <a:cubicBezTo>
                    <a:pt x="78" y="98"/>
                    <a:pt x="78" y="98"/>
                    <a:pt x="78" y="98"/>
                  </a:cubicBezTo>
                  <a:cubicBezTo>
                    <a:pt x="42" y="13"/>
                    <a:pt x="42" y="13"/>
                    <a:pt x="42" y="13"/>
                  </a:cubicBezTo>
                  <a:cubicBezTo>
                    <a:pt x="39" y="5"/>
                    <a:pt x="31" y="0"/>
                    <a:pt x="23" y="0"/>
                  </a:cubicBezTo>
                  <a:cubicBezTo>
                    <a:pt x="0" y="0"/>
                    <a:pt x="0" y="0"/>
                    <a:pt x="0" y="0"/>
                  </a:cubicBezTo>
                  <a:cubicBezTo>
                    <a:pt x="62" y="139"/>
                    <a:pt x="62" y="139"/>
                    <a:pt x="62" y="139"/>
                  </a:cubicBezTo>
                  <a:cubicBezTo>
                    <a:pt x="80" y="139"/>
                    <a:pt x="80" y="139"/>
                    <a:pt x="80" y="139"/>
                  </a:cubicBezTo>
                  <a:cubicBezTo>
                    <a:pt x="88" y="139"/>
                    <a:pt x="95" y="134"/>
                    <a:pt x="99" y="128"/>
                  </a:cubicBezTo>
                  <a:cubicBezTo>
                    <a:pt x="156" y="0"/>
                    <a:pt x="156" y="0"/>
                    <a:pt x="156" y="0"/>
                  </a:cubicBezTo>
                  <a:lnTo>
                    <a:pt x="132" y="0"/>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419" name="Google Shape;419;p48"/>
            <p:cNvSpPr/>
            <p:nvPr/>
          </p:nvSpPr>
          <p:spPr>
            <a:xfrm>
              <a:off x="6751638" y="2755900"/>
              <a:ext cx="312737" cy="361950"/>
            </a:xfrm>
            <a:custGeom>
              <a:rect b="b" l="l" r="r" t="t"/>
              <a:pathLst>
                <a:path extrusionOk="0" h="139" w="120">
                  <a:moveTo>
                    <a:pt x="0" y="71"/>
                  </a:moveTo>
                  <a:cubicBezTo>
                    <a:pt x="0" y="85"/>
                    <a:pt x="4" y="121"/>
                    <a:pt x="37" y="135"/>
                  </a:cubicBezTo>
                  <a:cubicBezTo>
                    <a:pt x="45" y="138"/>
                    <a:pt x="53" y="139"/>
                    <a:pt x="65" y="139"/>
                  </a:cubicBezTo>
                  <a:cubicBezTo>
                    <a:pt x="120" y="139"/>
                    <a:pt x="120" y="139"/>
                    <a:pt x="120" y="139"/>
                  </a:cubicBezTo>
                  <a:cubicBezTo>
                    <a:pt x="120" y="115"/>
                    <a:pt x="120" y="115"/>
                    <a:pt x="120" y="115"/>
                  </a:cubicBezTo>
                  <a:cubicBezTo>
                    <a:pt x="120" y="115"/>
                    <a:pt x="78" y="115"/>
                    <a:pt x="78" y="115"/>
                  </a:cubicBezTo>
                  <a:cubicBezTo>
                    <a:pt x="58" y="114"/>
                    <a:pt x="47" y="110"/>
                    <a:pt x="41" y="99"/>
                  </a:cubicBezTo>
                  <a:cubicBezTo>
                    <a:pt x="39" y="95"/>
                    <a:pt x="38" y="89"/>
                    <a:pt x="37" y="83"/>
                  </a:cubicBezTo>
                  <a:cubicBezTo>
                    <a:pt x="37" y="82"/>
                    <a:pt x="37" y="82"/>
                    <a:pt x="37" y="82"/>
                  </a:cubicBezTo>
                  <a:cubicBezTo>
                    <a:pt x="117" y="82"/>
                    <a:pt x="117" y="82"/>
                    <a:pt x="117" y="82"/>
                  </a:cubicBezTo>
                  <a:cubicBezTo>
                    <a:pt x="117" y="58"/>
                    <a:pt x="117" y="58"/>
                    <a:pt x="117" y="58"/>
                  </a:cubicBezTo>
                  <a:cubicBezTo>
                    <a:pt x="37" y="58"/>
                    <a:pt x="37" y="58"/>
                    <a:pt x="37" y="58"/>
                  </a:cubicBezTo>
                  <a:cubicBezTo>
                    <a:pt x="37" y="57"/>
                    <a:pt x="37" y="57"/>
                    <a:pt x="37" y="57"/>
                  </a:cubicBezTo>
                  <a:cubicBezTo>
                    <a:pt x="38" y="50"/>
                    <a:pt x="39" y="45"/>
                    <a:pt x="41" y="40"/>
                  </a:cubicBezTo>
                  <a:cubicBezTo>
                    <a:pt x="47" y="29"/>
                    <a:pt x="58" y="25"/>
                    <a:pt x="78" y="25"/>
                  </a:cubicBezTo>
                  <a:cubicBezTo>
                    <a:pt x="78" y="25"/>
                    <a:pt x="120" y="25"/>
                    <a:pt x="120" y="25"/>
                  </a:cubicBezTo>
                  <a:cubicBezTo>
                    <a:pt x="120" y="0"/>
                    <a:pt x="120" y="0"/>
                    <a:pt x="120" y="0"/>
                  </a:cubicBezTo>
                  <a:cubicBezTo>
                    <a:pt x="65" y="0"/>
                    <a:pt x="65" y="0"/>
                    <a:pt x="65" y="0"/>
                  </a:cubicBezTo>
                  <a:cubicBezTo>
                    <a:pt x="53" y="0"/>
                    <a:pt x="45" y="1"/>
                    <a:pt x="37" y="4"/>
                  </a:cubicBezTo>
                  <a:cubicBezTo>
                    <a:pt x="4" y="18"/>
                    <a:pt x="0" y="55"/>
                    <a:pt x="0" y="69"/>
                  </a:cubicBezTo>
                  <a:lnTo>
                    <a:pt x="0" y="71"/>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sp>
        <p:nvSpPr>
          <p:cNvPr id="420" name="Google Shape;420;p48"/>
          <p:cNvSpPr txBox="1"/>
          <p:nvPr>
            <p:ph type="title"/>
          </p:nvPr>
        </p:nvSpPr>
        <p:spPr>
          <a:xfrm>
            <a:off x="0" y="0"/>
            <a:ext cx="8186400" cy="1141800"/>
          </a:xfrm>
          <a:prstGeom prst="rect">
            <a:avLst/>
          </a:prstGeom>
        </p:spPr>
        <p:txBody>
          <a:bodyPr anchorCtr="0" anchor="t" bIns="91425" lIns="504000" spcFirstLastPara="1" rIns="252000" wrap="square" tIns="504000">
            <a:noAutofit/>
          </a:bodyPr>
          <a:lstStyle>
            <a:lvl1pPr lvl="0">
              <a:spcBef>
                <a:spcPts val="0"/>
              </a:spcBef>
              <a:spcAft>
                <a:spcPts val="0"/>
              </a:spcAft>
              <a:buClr>
                <a:srgbClr val="002D62"/>
              </a:buClr>
              <a:buSzPts val="2500"/>
              <a:buFont typeface="Arial Black"/>
              <a:buNone/>
              <a:defRPr b="1" sz="2500">
                <a:solidFill>
                  <a:srgbClr val="002D62"/>
                </a:solidFill>
                <a:latin typeface="Arial Black"/>
                <a:ea typeface="Arial Black"/>
                <a:cs typeface="Arial Black"/>
                <a:sym typeface="Arial Black"/>
              </a:defRPr>
            </a:lvl1pPr>
            <a:lvl2pPr lvl="1">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2pPr>
            <a:lvl3pPr lvl="2">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3pPr>
            <a:lvl4pPr lvl="3">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4pPr>
            <a:lvl5pPr lvl="4">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5pPr>
            <a:lvl6pPr lvl="5">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6pPr>
            <a:lvl7pPr lvl="6">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7pPr>
            <a:lvl8pPr lvl="7">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8pPr>
            <a:lvl9pPr lvl="8">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9pPr>
          </a:lstStyle>
          <a:p/>
        </p:txBody>
      </p:sp>
      <p:sp>
        <p:nvSpPr>
          <p:cNvPr id="421" name="Google Shape;421;p48"/>
          <p:cNvSpPr txBox="1"/>
          <p:nvPr>
            <p:ph idx="1" type="body"/>
          </p:nvPr>
        </p:nvSpPr>
        <p:spPr>
          <a:xfrm>
            <a:off x="-8700" y="1410725"/>
            <a:ext cx="9144000" cy="2552700"/>
          </a:xfrm>
          <a:prstGeom prst="rect">
            <a:avLst/>
          </a:prstGeom>
        </p:spPr>
        <p:txBody>
          <a:bodyPr anchorCtr="0" anchor="t" bIns="91425" lIns="504000" spcFirstLastPara="1" rIns="504000" wrap="square" tIns="91425">
            <a:noAutofit/>
          </a:bodyPr>
          <a:lstStyle>
            <a:lvl1pPr indent="-228600" lvl="0" marL="457200">
              <a:spcBef>
                <a:spcPts val="0"/>
              </a:spcBef>
              <a:spcAft>
                <a:spcPts val="0"/>
              </a:spcAft>
              <a:buClr>
                <a:srgbClr val="002D62"/>
              </a:buClr>
              <a:buSzPts val="1400"/>
              <a:buNone/>
              <a:defRPr>
                <a:solidFill>
                  <a:srgbClr val="002D62"/>
                </a:solidFill>
              </a:defRPr>
            </a:lvl1pPr>
            <a:lvl2pPr indent="-228600" lvl="1" marL="914400">
              <a:spcBef>
                <a:spcPts val="0"/>
              </a:spcBef>
              <a:spcAft>
                <a:spcPts val="0"/>
              </a:spcAft>
              <a:buClr>
                <a:srgbClr val="002D62"/>
              </a:buClr>
              <a:buSzPts val="1400"/>
              <a:buNone/>
              <a:defRPr>
                <a:solidFill>
                  <a:srgbClr val="002D62"/>
                </a:solidFill>
              </a:defRPr>
            </a:lvl2pPr>
            <a:lvl3pPr indent="-228600" lvl="2" marL="1371600">
              <a:spcBef>
                <a:spcPts val="0"/>
              </a:spcBef>
              <a:spcAft>
                <a:spcPts val="0"/>
              </a:spcAft>
              <a:buClr>
                <a:srgbClr val="002D62"/>
              </a:buClr>
              <a:buSzPts val="1400"/>
              <a:buNone/>
              <a:defRPr>
                <a:solidFill>
                  <a:srgbClr val="002D62"/>
                </a:solidFill>
              </a:defRPr>
            </a:lvl3pPr>
            <a:lvl4pPr indent="-285750" lvl="3" marL="1828800">
              <a:spcBef>
                <a:spcPts val="0"/>
              </a:spcBef>
              <a:spcAft>
                <a:spcPts val="0"/>
              </a:spcAft>
              <a:buClr>
                <a:srgbClr val="002D62"/>
              </a:buClr>
              <a:buSzPts val="900"/>
              <a:buChar char="∙"/>
              <a:defRPr>
                <a:solidFill>
                  <a:srgbClr val="002D62"/>
                </a:solidFill>
              </a:defRPr>
            </a:lvl4pPr>
            <a:lvl5pPr indent="-228600" lvl="4" marL="2286000">
              <a:spcBef>
                <a:spcPts val="0"/>
              </a:spcBef>
              <a:spcAft>
                <a:spcPts val="0"/>
              </a:spcAft>
              <a:buClr>
                <a:srgbClr val="002D62"/>
              </a:buClr>
              <a:buSzPts val="1400"/>
              <a:buNone/>
              <a:defRPr>
                <a:solidFill>
                  <a:srgbClr val="002D62"/>
                </a:solidFill>
              </a:defRPr>
            </a:lvl5pPr>
            <a:lvl6pPr indent="-228600" lvl="5" marL="2743200">
              <a:spcBef>
                <a:spcPts val="0"/>
              </a:spcBef>
              <a:spcAft>
                <a:spcPts val="0"/>
              </a:spcAft>
              <a:buClr>
                <a:srgbClr val="002D62"/>
              </a:buClr>
              <a:buSzPts val="1400"/>
              <a:buNone/>
              <a:defRPr>
                <a:solidFill>
                  <a:srgbClr val="002D62"/>
                </a:solidFill>
              </a:defRPr>
            </a:lvl6pPr>
            <a:lvl7pPr indent="-228600" lvl="6" marL="3200400">
              <a:spcBef>
                <a:spcPts val="0"/>
              </a:spcBef>
              <a:spcAft>
                <a:spcPts val="0"/>
              </a:spcAft>
              <a:buClr>
                <a:srgbClr val="002D62"/>
              </a:buClr>
              <a:buSzPts val="1400"/>
              <a:buNone/>
              <a:defRPr>
                <a:solidFill>
                  <a:srgbClr val="002D62"/>
                </a:solidFill>
              </a:defRPr>
            </a:lvl7pPr>
            <a:lvl8pPr indent="-228600" lvl="7" marL="3657600">
              <a:spcBef>
                <a:spcPts val="0"/>
              </a:spcBef>
              <a:spcAft>
                <a:spcPts val="0"/>
              </a:spcAft>
              <a:buClr>
                <a:srgbClr val="002D62"/>
              </a:buClr>
              <a:buSzPts val="1400"/>
              <a:buNone/>
              <a:defRPr>
                <a:solidFill>
                  <a:srgbClr val="002D62"/>
                </a:solidFill>
              </a:defRPr>
            </a:lvl8pPr>
            <a:lvl9pPr indent="-228600" lvl="8" marL="4114800">
              <a:spcBef>
                <a:spcPts val="0"/>
              </a:spcBef>
              <a:spcAft>
                <a:spcPts val="0"/>
              </a:spcAft>
              <a:buClr>
                <a:srgbClr val="002D62"/>
              </a:buClr>
              <a:buSzPts val="1400"/>
              <a:buNone/>
              <a:defRPr>
                <a:solidFill>
                  <a:srgbClr val="002D62"/>
                </a:solidFill>
              </a:defRPr>
            </a:lvl9pPr>
          </a:lstStyle>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range claire - 4">
  <p:cSld name="TITLE_1_1_1_1_1_3_1_1">
    <p:bg>
      <p:bgPr>
        <a:solidFill>
          <a:schemeClr val="lt1"/>
        </a:solidFill>
      </p:bgPr>
    </p:bg>
    <p:spTree>
      <p:nvGrpSpPr>
        <p:cNvPr id="422" name="Shape 422"/>
        <p:cNvGrpSpPr/>
        <p:nvPr/>
      </p:nvGrpSpPr>
      <p:grpSpPr>
        <a:xfrm>
          <a:off x="0" y="0"/>
          <a:ext cx="0" cy="0"/>
          <a:chOff x="0" y="0"/>
          <a:chExt cx="0" cy="0"/>
        </a:xfrm>
      </p:grpSpPr>
      <p:sp>
        <p:nvSpPr>
          <p:cNvPr id="423" name="Google Shape;423;p49"/>
          <p:cNvSpPr/>
          <p:nvPr/>
        </p:nvSpPr>
        <p:spPr>
          <a:xfrm rot="-7630455">
            <a:off x="-1009353" y="-167879"/>
            <a:ext cx="4611186" cy="5206454"/>
          </a:xfrm>
          <a:custGeom>
            <a:rect b="b" l="l" r="r" t="t"/>
            <a:pathLst>
              <a:path extrusionOk="0" h="6914184" w="6123666">
                <a:moveTo>
                  <a:pt x="6123666" y="4772774"/>
                </a:moveTo>
                <a:lnTo>
                  <a:pt x="4497404" y="6914184"/>
                </a:lnTo>
                <a:lnTo>
                  <a:pt x="4464082" y="6901566"/>
                </a:lnTo>
                <a:cubicBezTo>
                  <a:pt x="4120514" y="6761514"/>
                  <a:pt x="3783165" y="6593754"/>
                  <a:pt x="3454901" y="6397562"/>
                </a:cubicBezTo>
                <a:cubicBezTo>
                  <a:pt x="1594736" y="5285809"/>
                  <a:pt x="400461" y="3484784"/>
                  <a:pt x="3313" y="1515625"/>
                </a:cubicBezTo>
                <a:lnTo>
                  <a:pt x="0" y="1496902"/>
                </a:lnTo>
                <a:lnTo>
                  <a:pt x="1136799" y="0"/>
                </a:lnTo>
                <a:lnTo>
                  <a:pt x="1142405" y="70434"/>
                </a:lnTo>
                <a:cubicBezTo>
                  <a:pt x="1307415" y="1660386"/>
                  <a:pt x="2193858" y="3155336"/>
                  <a:pt x="3671243" y="4038313"/>
                </a:cubicBezTo>
                <a:cubicBezTo>
                  <a:pt x="4366495" y="4453844"/>
                  <a:pt x="5119910" y="4688479"/>
                  <a:pt x="5877161" y="4756605"/>
                </a:cubicBezTo>
                <a:close/>
              </a:path>
            </a:pathLst>
          </a:custGeom>
          <a:gradFill>
            <a:gsLst>
              <a:gs pos="0">
                <a:srgbClr val="FFAC00"/>
              </a:gs>
              <a:gs pos="100000">
                <a:schemeClr val="lt1"/>
              </a:gs>
            </a:gsLst>
            <a:lin ang="3001153" scaled="0"/>
          </a:gra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424" name="Google Shape;424;p49"/>
          <p:cNvSpPr txBox="1"/>
          <p:nvPr/>
        </p:nvSpPr>
        <p:spPr>
          <a:xfrm>
            <a:off x="8626827" y="4754925"/>
            <a:ext cx="517200" cy="2739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fld id="{00000000-1234-1234-1234-123412341234}" type="slidenum">
              <a:rPr b="1" lang="en-GB" sz="800">
                <a:solidFill>
                  <a:srgbClr val="002D62"/>
                </a:solidFill>
              </a:rPr>
              <a:t>‹#›</a:t>
            </a:fld>
            <a:endParaRPr b="1" sz="800">
              <a:solidFill>
                <a:srgbClr val="002D62"/>
              </a:solidFill>
            </a:endParaRPr>
          </a:p>
        </p:txBody>
      </p:sp>
      <p:grpSp>
        <p:nvGrpSpPr>
          <p:cNvPr id="425" name="Google Shape;425;p49"/>
          <p:cNvGrpSpPr/>
          <p:nvPr/>
        </p:nvGrpSpPr>
        <p:grpSpPr>
          <a:xfrm>
            <a:off x="7940154" y="4801506"/>
            <a:ext cx="686661" cy="174005"/>
            <a:chOff x="5486400" y="2551113"/>
            <a:chExt cx="2949575" cy="722312"/>
          </a:xfrm>
        </p:grpSpPr>
        <p:sp>
          <p:nvSpPr>
            <p:cNvPr id="426" name="Google Shape;426;p49"/>
            <p:cNvSpPr/>
            <p:nvPr/>
          </p:nvSpPr>
          <p:spPr>
            <a:xfrm>
              <a:off x="5486400" y="2551113"/>
              <a:ext cx="723900" cy="722312"/>
            </a:xfrm>
            <a:custGeom>
              <a:rect b="b" l="l" r="r" t="t"/>
              <a:pathLst>
                <a:path extrusionOk="0" h="278" w="278">
                  <a:moveTo>
                    <a:pt x="278" y="139"/>
                  </a:moveTo>
                  <a:cubicBezTo>
                    <a:pt x="278" y="216"/>
                    <a:pt x="216" y="278"/>
                    <a:pt x="139" y="278"/>
                  </a:cubicBezTo>
                  <a:cubicBezTo>
                    <a:pt x="62" y="278"/>
                    <a:pt x="0" y="216"/>
                    <a:pt x="0" y="139"/>
                  </a:cubicBezTo>
                  <a:cubicBezTo>
                    <a:pt x="0" y="62"/>
                    <a:pt x="62" y="0"/>
                    <a:pt x="139" y="0"/>
                  </a:cubicBezTo>
                  <a:cubicBezTo>
                    <a:pt x="216" y="0"/>
                    <a:pt x="278" y="62"/>
                    <a:pt x="278" y="139"/>
                  </a:cubicBezTo>
                  <a:close/>
                  <a:moveTo>
                    <a:pt x="169" y="152"/>
                  </a:moveTo>
                  <a:cubicBezTo>
                    <a:pt x="174" y="173"/>
                    <a:pt x="157" y="199"/>
                    <a:pt x="139" y="218"/>
                  </a:cubicBezTo>
                  <a:cubicBezTo>
                    <a:pt x="194" y="218"/>
                    <a:pt x="238" y="174"/>
                    <a:pt x="238" y="120"/>
                  </a:cubicBezTo>
                  <a:cubicBezTo>
                    <a:pt x="238" y="65"/>
                    <a:pt x="193" y="21"/>
                    <a:pt x="139" y="21"/>
                  </a:cubicBezTo>
                  <a:cubicBezTo>
                    <a:pt x="84" y="21"/>
                    <a:pt x="40" y="65"/>
                    <a:pt x="40" y="120"/>
                  </a:cubicBezTo>
                  <a:cubicBezTo>
                    <a:pt x="40" y="174"/>
                    <a:pt x="84" y="218"/>
                    <a:pt x="138" y="218"/>
                  </a:cubicBezTo>
                  <a:cubicBezTo>
                    <a:pt x="121" y="199"/>
                    <a:pt x="104" y="173"/>
                    <a:pt x="108" y="152"/>
                  </a:cubicBezTo>
                  <a:cubicBezTo>
                    <a:pt x="112" y="130"/>
                    <a:pt x="128" y="123"/>
                    <a:pt x="139" y="123"/>
                  </a:cubicBezTo>
                  <a:cubicBezTo>
                    <a:pt x="149" y="123"/>
                    <a:pt x="166" y="130"/>
                    <a:pt x="169" y="152"/>
                  </a:cubicBez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427" name="Google Shape;427;p49"/>
            <p:cNvSpPr/>
            <p:nvPr/>
          </p:nvSpPr>
          <p:spPr>
            <a:xfrm>
              <a:off x="7126288" y="2743200"/>
              <a:ext cx="396875" cy="385762"/>
            </a:xfrm>
            <a:custGeom>
              <a:rect b="b" l="l" r="r" t="t"/>
              <a:pathLst>
                <a:path extrusionOk="0" h="148" w="152">
                  <a:moveTo>
                    <a:pt x="78" y="148"/>
                  </a:moveTo>
                  <a:cubicBezTo>
                    <a:pt x="57" y="148"/>
                    <a:pt x="37" y="143"/>
                    <a:pt x="25" y="134"/>
                  </a:cubicBezTo>
                  <a:cubicBezTo>
                    <a:pt x="9" y="123"/>
                    <a:pt x="0" y="102"/>
                    <a:pt x="0" y="75"/>
                  </a:cubicBezTo>
                  <a:cubicBezTo>
                    <a:pt x="0" y="24"/>
                    <a:pt x="25" y="0"/>
                    <a:pt x="76" y="0"/>
                  </a:cubicBezTo>
                  <a:cubicBezTo>
                    <a:pt x="127" y="0"/>
                    <a:pt x="152" y="24"/>
                    <a:pt x="152" y="76"/>
                  </a:cubicBezTo>
                  <a:cubicBezTo>
                    <a:pt x="152" y="123"/>
                    <a:pt x="127" y="148"/>
                    <a:pt x="78" y="148"/>
                  </a:cubicBezTo>
                  <a:close/>
                  <a:moveTo>
                    <a:pt x="76" y="24"/>
                  </a:moveTo>
                  <a:cubicBezTo>
                    <a:pt x="48" y="24"/>
                    <a:pt x="36" y="39"/>
                    <a:pt x="36" y="74"/>
                  </a:cubicBezTo>
                  <a:cubicBezTo>
                    <a:pt x="36" y="108"/>
                    <a:pt x="49" y="124"/>
                    <a:pt x="76" y="124"/>
                  </a:cubicBezTo>
                  <a:cubicBezTo>
                    <a:pt x="104" y="124"/>
                    <a:pt x="116" y="108"/>
                    <a:pt x="116" y="73"/>
                  </a:cubicBezTo>
                  <a:cubicBezTo>
                    <a:pt x="116" y="40"/>
                    <a:pt x="103" y="24"/>
                    <a:pt x="76" y="24"/>
                  </a:cubicBez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428" name="Google Shape;428;p49"/>
            <p:cNvSpPr/>
            <p:nvPr/>
          </p:nvSpPr>
          <p:spPr>
            <a:xfrm>
              <a:off x="7588250" y="2755900"/>
              <a:ext cx="260350" cy="361950"/>
            </a:xfrm>
            <a:custGeom>
              <a:rect b="b" l="l" r="r" t="t"/>
              <a:pathLst>
                <a:path extrusionOk="0" h="139" w="100">
                  <a:moveTo>
                    <a:pt x="72" y="115"/>
                  </a:moveTo>
                  <a:cubicBezTo>
                    <a:pt x="52" y="115"/>
                    <a:pt x="45" y="113"/>
                    <a:pt x="40" y="109"/>
                  </a:cubicBezTo>
                  <a:cubicBezTo>
                    <a:pt x="35" y="104"/>
                    <a:pt x="33" y="101"/>
                    <a:pt x="33" y="87"/>
                  </a:cubicBezTo>
                  <a:cubicBezTo>
                    <a:pt x="33" y="14"/>
                    <a:pt x="33" y="14"/>
                    <a:pt x="33" y="14"/>
                  </a:cubicBezTo>
                  <a:cubicBezTo>
                    <a:pt x="33" y="6"/>
                    <a:pt x="26" y="0"/>
                    <a:pt x="19" y="0"/>
                  </a:cubicBezTo>
                  <a:cubicBezTo>
                    <a:pt x="0" y="0"/>
                    <a:pt x="0" y="0"/>
                    <a:pt x="0" y="0"/>
                  </a:cubicBezTo>
                  <a:cubicBezTo>
                    <a:pt x="0" y="78"/>
                    <a:pt x="0" y="78"/>
                    <a:pt x="0" y="78"/>
                  </a:cubicBezTo>
                  <a:cubicBezTo>
                    <a:pt x="0" y="103"/>
                    <a:pt x="2" y="114"/>
                    <a:pt x="11" y="123"/>
                  </a:cubicBezTo>
                  <a:cubicBezTo>
                    <a:pt x="20" y="134"/>
                    <a:pt x="34" y="139"/>
                    <a:pt x="56" y="139"/>
                  </a:cubicBezTo>
                  <a:cubicBezTo>
                    <a:pt x="100" y="139"/>
                    <a:pt x="100" y="139"/>
                    <a:pt x="100" y="139"/>
                  </a:cubicBezTo>
                  <a:cubicBezTo>
                    <a:pt x="100" y="115"/>
                    <a:pt x="100" y="115"/>
                    <a:pt x="100" y="115"/>
                  </a:cubicBezTo>
                  <a:lnTo>
                    <a:pt x="72" y="115"/>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429" name="Google Shape;429;p49"/>
            <p:cNvSpPr/>
            <p:nvPr/>
          </p:nvSpPr>
          <p:spPr>
            <a:xfrm>
              <a:off x="8029575" y="2755900"/>
              <a:ext cx="406400" cy="361950"/>
            </a:xfrm>
            <a:custGeom>
              <a:rect b="b" l="l" r="r" t="t"/>
              <a:pathLst>
                <a:path extrusionOk="0" h="139" w="156">
                  <a:moveTo>
                    <a:pt x="96" y="0"/>
                  </a:moveTo>
                  <a:cubicBezTo>
                    <a:pt x="74" y="0"/>
                    <a:pt x="74" y="0"/>
                    <a:pt x="74" y="0"/>
                  </a:cubicBezTo>
                  <a:cubicBezTo>
                    <a:pt x="65" y="0"/>
                    <a:pt x="58" y="5"/>
                    <a:pt x="55" y="12"/>
                  </a:cubicBezTo>
                  <a:cubicBezTo>
                    <a:pt x="0" y="139"/>
                    <a:pt x="0" y="139"/>
                    <a:pt x="0" y="139"/>
                  </a:cubicBezTo>
                  <a:cubicBezTo>
                    <a:pt x="22" y="139"/>
                    <a:pt x="22" y="139"/>
                    <a:pt x="22" y="139"/>
                  </a:cubicBezTo>
                  <a:cubicBezTo>
                    <a:pt x="31" y="139"/>
                    <a:pt x="38" y="134"/>
                    <a:pt x="41" y="127"/>
                  </a:cubicBezTo>
                  <a:cubicBezTo>
                    <a:pt x="50" y="107"/>
                    <a:pt x="50" y="107"/>
                    <a:pt x="50" y="107"/>
                  </a:cubicBezTo>
                  <a:cubicBezTo>
                    <a:pt x="106" y="107"/>
                    <a:pt x="106" y="107"/>
                    <a:pt x="106" y="107"/>
                  </a:cubicBezTo>
                  <a:cubicBezTo>
                    <a:pt x="115" y="127"/>
                    <a:pt x="115" y="127"/>
                    <a:pt x="115" y="127"/>
                  </a:cubicBezTo>
                  <a:cubicBezTo>
                    <a:pt x="118" y="134"/>
                    <a:pt x="125" y="139"/>
                    <a:pt x="134" y="139"/>
                  </a:cubicBezTo>
                  <a:cubicBezTo>
                    <a:pt x="156" y="139"/>
                    <a:pt x="156" y="139"/>
                    <a:pt x="156" y="139"/>
                  </a:cubicBezTo>
                  <a:lnTo>
                    <a:pt x="96" y="0"/>
                  </a:lnTo>
                  <a:close/>
                  <a:moveTo>
                    <a:pt x="57" y="82"/>
                  </a:moveTo>
                  <a:cubicBezTo>
                    <a:pt x="78" y="34"/>
                    <a:pt x="78" y="34"/>
                    <a:pt x="78" y="34"/>
                  </a:cubicBezTo>
                  <a:cubicBezTo>
                    <a:pt x="99" y="82"/>
                    <a:pt x="99" y="82"/>
                    <a:pt x="99" y="82"/>
                  </a:cubicBezTo>
                  <a:lnTo>
                    <a:pt x="57" y="82"/>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430" name="Google Shape;430;p49"/>
            <p:cNvSpPr/>
            <p:nvPr/>
          </p:nvSpPr>
          <p:spPr>
            <a:xfrm>
              <a:off x="7902575" y="2755900"/>
              <a:ext cx="84137" cy="361950"/>
            </a:xfrm>
            <a:custGeom>
              <a:rect b="b" l="l" r="r" t="t"/>
              <a:pathLst>
                <a:path extrusionOk="0" h="139" w="32">
                  <a:moveTo>
                    <a:pt x="14" y="0"/>
                  </a:moveTo>
                  <a:cubicBezTo>
                    <a:pt x="6" y="0"/>
                    <a:pt x="0" y="6"/>
                    <a:pt x="0" y="14"/>
                  </a:cubicBezTo>
                  <a:cubicBezTo>
                    <a:pt x="0" y="139"/>
                    <a:pt x="0" y="139"/>
                    <a:pt x="0" y="139"/>
                  </a:cubicBezTo>
                  <a:cubicBezTo>
                    <a:pt x="18" y="139"/>
                    <a:pt x="18" y="139"/>
                    <a:pt x="18" y="139"/>
                  </a:cubicBezTo>
                  <a:cubicBezTo>
                    <a:pt x="25" y="139"/>
                    <a:pt x="32" y="133"/>
                    <a:pt x="32" y="126"/>
                  </a:cubicBezTo>
                  <a:cubicBezTo>
                    <a:pt x="32" y="0"/>
                    <a:pt x="32" y="0"/>
                    <a:pt x="32" y="0"/>
                  </a:cubicBezTo>
                  <a:lnTo>
                    <a:pt x="14" y="0"/>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431" name="Google Shape;431;p49"/>
            <p:cNvSpPr/>
            <p:nvPr/>
          </p:nvSpPr>
          <p:spPr>
            <a:xfrm>
              <a:off x="6324600" y="2755900"/>
              <a:ext cx="406400" cy="361950"/>
            </a:xfrm>
            <a:custGeom>
              <a:rect b="b" l="l" r="r" t="t"/>
              <a:pathLst>
                <a:path extrusionOk="0" h="139" w="156">
                  <a:moveTo>
                    <a:pt x="132" y="0"/>
                  </a:moveTo>
                  <a:cubicBezTo>
                    <a:pt x="123" y="0"/>
                    <a:pt x="116" y="5"/>
                    <a:pt x="113" y="12"/>
                  </a:cubicBezTo>
                  <a:cubicBezTo>
                    <a:pt x="78" y="98"/>
                    <a:pt x="78" y="98"/>
                    <a:pt x="78" y="98"/>
                  </a:cubicBezTo>
                  <a:cubicBezTo>
                    <a:pt x="42" y="13"/>
                    <a:pt x="42" y="13"/>
                    <a:pt x="42" y="13"/>
                  </a:cubicBezTo>
                  <a:cubicBezTo>
                    <a:pt x="39" y="5"/>
                    <a:pt x="31" y="0"/>
                    <a:pt x="23" y="0"/>
                  </a:cubicBezTo>
                  <a:cubicBezTo>
                    <a:pt x="0" y="0"/>
                    <a:pt x="0" y="0"/>
                    <a:pt x="0" y="0"/>
                  </a:cubicBezTo>
                  <a:cubicBezTo>
                    <a:pt x="62" y="139"/>
                    <a:pt x="62" y="139"/>
                    <a:pt x="62" y="139"/>
                  </a:cubicBezTo>
                  <a:cubicBezTo>
                    <a:pt x="80" y="139"/>
                    <a:pt x="80" y="139"/>
                    <a:pt x="80" y="139"/>
                  </a:cubicBezTo>
                  <a:cubicBezTo>
                    <a:pt x="88" y="139"/>
                    <a:pt x="95" y="134"/>
                    <a:pt x="99" y="128"/>
                  </a:cubicBezTo>
                  <a:cubicBezTo>
                    <a:pt x="156" y="0"/>
                    <a:pt x="156" y="0"/>
                    <a:pt x="156" y="0"/>
                  </a:cubicBezTo>
                  <a:lnTo>
                    <a:pt x="132" y="0"/>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432" name="Google Shape;432;p49"/>
            <p:cNvSpPr/>
            <p:nvPr/>
          </p:nvSpPr>
          <p:spPr>
            <a:xfrm>
              <a:off x="6751638" y="2755900"/>
              <a:ext cx="312737" cy="361950"/>
            </a:xfrm>
            <a:custGeom>
              <a:rect b="b" l="l" r="r" t="t"/>
              <a:pathLst>
                <a:path extrusionOk="0" h="139" w="120">
                  <a:moveTo>
                    <a:pt x="0" y="71"/>
                  </a:moveTo>
                  <a:cubicBezTo>
                    <a:pt x="0" y="85"/>
                    <a:pt x="4" y="121"/>
                    <a:pt x="37" y="135"/>
                  </a:cubicBezTo>
                  <a:cubicBezTo>
                    <a:pt x="45" y="138"/>
                    <a:pt x="53" y="139"/>
                    <a:pt x="65" y="139"/>
                  </a:cubicBezTo>
                  <a:cubicBezTo>
                    <a:pt x="120" y="139"/>
                    <a:pt x="120" y="139"/>
                    <a:pt x="120" y="139"/>
                  </a:cubicBezTo>
                  <a:cubicBezTo>
                    <a:pt x="120" y="115"/>
                    <a:pt x="120" y="115"/>
                    <a:pt x="120" y="115"/>
                  </a:cubicBezTo>
                  <a:cubicBezTo>
                    <a:pt x="120" y="115"/>
                    <a:pt x="78" y="115"/>
                    <a:pt x="78" y="115"/>
                  </a:cubicBezTo>
                  <a:cubicBezTo>
                    <a:pt x="58" y="114"/>
                    <a:pt x="47" y="110"/>
                    <a:pt x="41" y="99"/>
                  </a:cubicBezTo>
                  <a:cubicBezTo>
                    <a:pt x="39" y="95"/>
                    <a:pt x="38" y="89"/>
                    <a:pt x="37" y="83"/>
                  </a:cubicBezTo>
                  <a:cubicBezTo>
                    <a:pt x="37" y="82"/>
                    <a:pt x="37" y="82"/>
                    <a:pt x="37" y="82"/>
                  </a:cubicBezTo>
                  <a:cubicBezTo>
                    <a:pt x="117" y="82"/>
                    <a:pt x="117" y="82"/>
                    <a:pt x="117" y="82"/>
                  </a:cubicBezTo>
                  <a:cubicBezTo>
                    <a:pt x="117" y="58"/>
                    <a:pt x="117" y="58"/>
                    <a:pt x="117" y="58"/>
                  </a:cubicBezTo>
                  <a:cubicBezTo>
                    <a:pt x="37" y="58"/>
                    <a:pt x="37" y="58"/>
                    <a:pt x="37" y="58"/>
                  </a:cubicBezTo>
                  <a:cubicBezTo>
                    <a:pt x="37" y="57"/>
                    <a:pt x="37" y="57"/>
                    <a:pt x="37" y="57"/>
                  </a:cubicBezTo>
                  <a:cubicBezTo>
                    <a:pt x="38" y="50"/>
                    <a:pt x="39" y="45"/>
                    <a:pt x="41" y="40"/>
                  </a:cubicBezTo>
                  <a:cubicBezTo>
                    <a:pt x="47" y="29"/>
                    <a:pt x="58" y="25"/>
                    <a:pt x="78" y="25"/>
                  </a:cubicBezTo>
                  <a:cubicBezTo>
                    <a:pt x="78" y="25"/>
                    <a:pt x="120" y="25"/>
                    <a:pt x="120" y="25"/>
                  </a:cubicBezTo>
                  <a:cubicBezTo>
                    <a:pt x="120" y="0"/>
                    <a:pt x="120" y="0"/>
                    <a:pt x="120" y="0"/>
                  </a:cubicBezTo>
                  <a:cubicBezTo>
                    <a:pt x="65" y="0"/>
                    <a:pt x="65" y="0"/>
                    <a:pt x="65" y="0"/>
                  </a:cubicBezTo>
                  <a:cubicBezTo>
                    <a:pt x="53" y="0"/>
                    <a:pt x="45" y="1"/>
                    <a:pt x="37" y="4"/>
                  </a:cubicBezTo>
                  <a:cubicBezTo>
                    <a:pt x="4" y="18"/>
                    <a:pt x="0" y="55"/>
                    <a:pt x="0" y="69"/>
                  </a:cubicBezTo>
                  <a:lnTo>
                    <a:pt x="0" y="71"/>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sp>
        <p:nvSpPr>
          <p:cNvPr id="433" name="Google Shape;433;p49"/>
          <p:cNvSpPr txBox="1"/>
          <p:nvPr>
            <p:ph type="title"/>
          </p:nvPr>
        </p:nvSpPr>
        <p:spPr>
          <a:xfrm>
            <a:off x="0" y="0"/>
            <a:ext cx="8186400" cy="1141800"/>
          </a:xfrm>
          <a:prstGeom prst="rect">
            <a:avLst/>
          </a:prstGeom>
        </p:spPr>
        <p:txBody>
          <a:bodyPr anchorCtr="0" anchor="t" bIns="91425" lIns="504000" spcFirstLastPara="1" rIns="252000" wrap="square" tIns="504000">
            <a:noAutofit/>
          </a:bodyPr>
          <a:lstStyle>
            <a:lvl1pPr lvl="0">
              <a:spcBef>
                <a:spcPts val="0"/>
              </a:spcBef>
              <a:spcAft>
                <a:spcPts val="0"/>
              </a:spcAft>
              <a:buClr>
                <a:srgbClr val="002D62"/>
              </a:buClr>
              <a:buSzPts val="2500"/>
              <a:buFont typeface="Arial Black"/>
              <a:buNone/>
              <a:defRPr b="1" sz="2500">
                <a:solidFill>
                  <a:srgbClr val="002D62"/>
                </a:solidFill>
                <a:latin typeface="Arial Black"/>
                <a:ea typeface="Arial Black"/>
                <a:cs typeface="Arial Black"/>
                <a:sym typeface="Arial Black"/>
              </a:defRPr>
            </a:lvl1pPr>
            <a:lvl2pPr lvl="1">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2pPr>
            <a:lvl3pPr lvl="2">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3pPr>
            <a:lvl4pPr lvl="3">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4pPr>
            <a:lvl5pPr lvl="4">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5pPr>
            <a:lvl6pPr lvl="5">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6pPr>
            <a:lvl7pPr lvl="6">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7pPr>
            <a:lvl8pPr lvl="7">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8pPr>
            <a:lvl9pPr lvl="8">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9pPr>
          </a:lstStyle>
          <a:p/>
        </p:txBody>
      </p:sp>
      <p:sp>
        <p:nvSpPr>
          <p:cNvPr id="434" name="Google Shape;434;p49"/>
          <p:cNvSpPr txBox="1"/>
          <p:nvPr>
            <p:ph idx="1" type="body"/>
          </p:nvPr>
        </p:nvSpPr>
        <p:spPr>
          <a:xfrm>
            <a:off x="-8700" y="1410725"/>
            <a:ext cx="9144000" cy="2552700"/>
          </a:xfrm>
          <a:prstGeom prst="rect">
            <a:avLst/>
          </a:prstGeom>
        </p:spPr>
        <p:txBody>
          <a:bodyPr anchorCtr="0" anchor="t" bIns="91425" lIns="504000" spcFirstLastPara="1" rIns="504000" wrap="square" tIns="91425">
            <a:noAutofit/>
          </a:bodyPr>
          <a:lstStyle>
            <a:lvl1pPr indent="-228600" lvl="0" marL="457200">
              <a:spcBef>
                <a:spcPts val="0"/>
              </a:spcBef>
              <a:spcAft>
                <a:spcPts val="0"/>
              </a:spcAft>
              <a:buClr>
                <a:srgbClr val="002D62"/>
              </a:buClr>
              <a:buSzPts val="1400"/>
              <a:buNone/>
              <a:defRPr>
                <a:solidFill>
                  <a:srgbClr val="002D62"/>
                </a:solidFill>
              </a:defRPr>
            </a:lvl1pPr>
            <a:lvl2pPr indent="-228600" lvl="1" marL="914400">
              <a:spcBef>
                <a:spcPts val="0"/>
              </a:spcBef>
              <a:spcAft>
                <a:spcPts val="0"/>
              </a:spcAft>
              <a:buClr>
                <a:srgbClr val="002D62"/>
              </a:buClr>
              <a:buSzPts val="1400"/>
              <a:buNone/>
              <a:defRPr>
                <a:solidFill>
                  <a:srgbClr val="002D62"/>
                </a:solidFill>
              </a:defRPr>
            </a:lvl2pPr>
            <a:lvl3pPr indent="-228600" lvl="2" marL="1371600">
              <a:spcBef>
                <a:spcPts val="0"/>
              </a:spcBef>
              <a:spcAft>
                <a:spcPts val="0"/>
              </a:spcAft>
              <a:buClr>
                <a:srgbClr val="002D62"/>
              </a:buClr>
              <a:buSzPts val="1400"/>
              <a:buNone/>
              <a:defRPr>
                <a:solidFill>
                  <a:srgbClr val="002D62"/>
                </a:solidFill>
              </a:defRPr>
            </a:lvl3pPr>
            <a:lvl4pPr indent="-285750" lvl="3" marL="1828800">
              <a:spcBef>
                <a:spcPts val="0"/>
              </a:spcBef>
              <a:spcAft>
                <a:spcPts val="0"/>
              </a:spcAft>
              <a:buClr>
                <a:srgbClr val="002D62"/>
              </a:buClr>
              <a:buSzPts val="900"/>
              <a:buChar char="∙"/>
              <a:defRPr>
                <a:solidFill>
                  <a:srgbClr val="002D62"/>
                </a:solidFill>
              </a:defRPr>
            </a:lvl4pPr>
            <a:lvl5pPr indent="-228600" lvl="4" marL="2286000">
              <a:spcBef>
                <a:spcPts val="0"/>
              </a:spcBef>
              <a:spcAft>
                <a:spcPts val="0"/>
              </a:spcAft>
              <a:buClr>
                <a:srgbClr val="002D62"/>
              </a:buClr>
              <a:buSzPts val="1400"/>
              <a:buNone/>
              <a:defRPr>
                <a:solidFill>
                  <a:srgbClr val="002D62"/>
                </a:solidFill>
              </a:defRPr>
            </a:lvl5pPr>
            <a:lvl6pPr indent="-228600" lvl="5" marL="2743200">
              <a:spcBef>
                <a:spcPts val="0"/>
              </a:spcBef>
              <a:spcAft>
                <a:spcPts val="0"/>
              </a:spcAft>
              <a:buClr>
                <a:srgbClr val="002D62"/>
              </a:buClr>
              <a:buSzPts val="1400"/>
              <a:buNone/>
              <a:defRPr>
                <a:solidFill>
                  <a:srgbClr val="002D62"/>
                </a:solidFill>
              </a:defRPr>
            </a:lvl6pPr>
            <a:lvl7pPr indent="-228600" lvl="6" marL="3200400">
              <a:spcBef>
                <a:spcPts val="0"/>
              </a:spcBef>
              <a:spcAft>
                <a:spcPts val="0"/>
              </a:spcAft>
              <a:buClr>
                <a:srgbClr val="002D62"/>
              </a:buClr>
              <a:buSzPts val="1400"/>
              <a:buNone/>
              <a:defRPr>
                <a:solidFill>
                  <a:srgbClr val="002D62"/>
                </a:solidFill>
              </a:defRPr>
            </a:lvl7pPr>
            <a:lvl8pPr indent="-228600" lvl="7" marL="3657600">
              <a:spcBef>
                <a:spcPts val="0"/>
              </a:spcBef>
              <a:spcAft>
                <a:spcPts val="0"/>
              </a:spcAft>
              <a:buClr>
                <a:srgbClr val="002D62"/>
              </a:buClr>
              <a:buSzPts val="1400"/>
              <a:buNone/>
              <a:defRPr>
                <a:solidFill>
                  <a:srgbClr val="002D62"/>
                </a:solidFill>
              </a:defRPr>
            </a:lvl8pPr>
            <a:lvl9pPr indent="-228600" lvl="8" marL="4114800">
              <a:spcBef>
                <a:spcPts val="0"/>
              </a:spcBef>
              <a:spcAft>
                <a:spcPts val="0"/>
              </a:spcAft>
              <a:buClr>
                <a:srgbClr val="002D62"/>
              </a:buClr>
              <a:buSzPts val="1400"/>
              <a:buNone/>
              <a:defRPr>
                <a:solidFill>
                  <a:srgbClr val="002D62"/>
                </a:solidFill>
              </a:defRPr>
            </a:lvl9pPr>
          </a:lstStyle>
          <a:p/>
        </p:txBody>
      </p:sp>
      <p:sp>
        <p:nvSpPr>
          <p:cNvPr id="435" name="Google Shape;435;p49"/>
          <p:cNvSpPr txBox="1"/>
          <p:nvPr/>
        </p:nvSpPr>
        <p:spPr>
          <a:xfrm>
            <a:off x="226499" y="4754925"/>
            <a:ext cx="2902500" cy="2739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lang="en-GB" sz="800">
                <a:solidFill>
                  <a:srgbClr val="002D62"/>
                </a:solidFill>
              </a:rPr>
              <a:t>Stakeholders Assembly Edition #1 Synthesis</a:t>
            </a:r>
            <a:endParaRPr sz="800">
              <a:solidFill>
                <a:srgbClr val="002D62"/>
              </a:solidFill>
            </a:endParaRP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range claire - 10">
  <p:cSld name="TITLE_1_1_1_1_1_1_1_2_1">
    <p:bg>
      <p:bgPr>
        <a:solidFill>
          <a:schemeClr val="lt1"/>
        </a:solidFill>
      </p:bgPr>
    </p:bg>
    <p:spTree>
      <p:nvGrpSpPr>
        <p:cNvPr id="436" name="Shape 436"/>
        <p:cNvGrpSpPr/>
        <p:nvPr/>
      </p:nvGrpSpPr>
      <p:grpSpPr>
        <a:xfrm>
          <a:off x="0" y="0"/>
          <a:ext cx="0" cy="0"/>
          <a:chOff x="0" y="0"/>
          <a:chExt cx="0" cy="0"/>
        </a:xfrm>
      </p:grpSpPr>
      <p:sp>
        <p:nvSpPr>
          <p:cNvPr id="437" name="Google Shape;437;p50"/>
          <p:cNvSpPr/>
          <p:nvPr/>
        </p:nvSpPr>
        <p:spPr>
          <a:xfrm rot="-903259">
            <a:off x="4169450" y="-351621"/>
            <a:ext cx="4487605" cy="6125290"/>
          </a:xfrm>
          <a:custGeom>
            <a:rect b="b" l="l" r="r" t="t"/>
            <a:pathLst>
              <a:path extrusionOk="0" h="8158717" w="5977366">
                <a:moveTo>
                  <a:pt x="1729109" y="0"/>
                </a:moveTo>
                <a:lnTo>
                  <a:pt x="2778256" y="281689"/>
                </a:lnTo>
                <a:lnTo>
                  <a:pt x="2729484" y="307467"/>
                </a:lnTo>
                <a:cubicBezTo>
                  <a:pt x="2210270" y="614838"/>
                  <a:pt x="1758116" y="1052490"/>
                  <a:pt x="1426759" y="1606921"/>
                </a:cubicBezTo>
                <a:cubicBezTo>
                  <a:pt x="366452" y="3381021"/>
                  <a:pt x="945176" y="5678163"/>
                  <a:pt x="2718610" y="6738077"/>
                </a:cubicBezTo>
                <a:cubicBezTo>
                  <a:pt x="3709664" y="7330401"/>
                  <a:pt x="4866533" y="7407000"/>
                  <a:pt x="5879465" y="7049920"/>
                </a:cubicBezTo>
                <a:lnTo>
                  <a:pt x="5977366" y="7010105"/>
                </a:lnTo>
                <a:lnTo>
                  <a:pt x="5668971" y="8158717"/>
                </a:lnTo>
                <a:lnTo>
                  <a:pt x="929404" y="6886175"/>
                </a:lnTo>
                <a:lnTo>
                  <a:pt x="871679" y="6803143"/>
                </a:lnTo>
                <a:cubicBezTo>
                  <a:pt x="-206699" y="5168196"/>
                  <a:pt x="-325703" y="2993953"/>
                  <a:pt x="746312" y="1200260"/>
                </a:cubicBezTo>
                <a:cubicBezTo>
                  <a:pt x="979370" y="810302"/>
                  <a:pt x="1254926" y="461402"/>
                  <a:pt x="1563529" y="155940"/>
                </a:cubicBezTo>
                <a:close/>
              </a:path>
            </a:pathLst>
          </a:custGeom>
          <a:gradFill>
            <a:gsLst>
              <a:gs pos="0">
                <a:srgbClr val="FFAC00"/>
              </a:gs>
              <a:gs pos="100000">
                <a:schemeClr val="lt1"/>
              </a:gs>
            </a:gsLst>
            <a:lin ang="3001153" scaled="0"/>
          </a:gra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None/>
            </a:pPr>
            <a:r>
              <a:t/>
            </a:r>
            <a:endParaRPr b="0" i="0" sz="1100" u="none" cap="none" strike="noStrike">
              <a:solidFill>
                <a:srgbClr val="000000"/>
              </a:solidFill>
              <a:latin typeface="Arial"/>
              <a:ea typeface="Arial"/>
              <a:cs typeface="Arial"/>
              <a:sym typeface="Arial"/>
            </a:endParaRPr>
          </a:p>
        </p:txBody>
      </p:sp>
      <p:sp>
        <p:nvSpPr>
          <p:cNvPr id="438" name="Google Shape;438;p50"/>
          <p:cNvSpPr txBox="1"/>
          <p:nvPr/>
        </p:nvSpPr>
        <p:spPr>
          <a:xfrm>
            <a:off x="8626827" y="4754925"/>
            <a:ext cx="517200" cy="2739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fld id="{00000000-1234-1234-1234-123412341234}" type="slidenum">
              <a:rPr b="1" lang="en-GB" sz="800">
                <a:solidFill>
                  <a:srgbClr val="002D62"/>
                </a:solidFill>
              </a:rPr>
              <a:t>‹#›</a:t>
            </a:fld>
            <a:endParaRPr b="1" sz="800">
              <a:solidFill>
                <a:srgbClr val="002D62"/>
              </a:solidFill>
            </a:endParaRPr>
          </a:p>
        </p:txBody>
      </p:sp>
      <p:grpSp>
        <p:nvGrpSpPr>
          <p:cNvPr id="439" name="Google Shape;439;p50"/>
          <p:cNvGrpSpPr/>
          <p:nvPr/>
        </p:nvGrpSpPr>
        <p:grpSpPr>
          <a:xfrm>
            <a:off x="7940154" y="4801506"/>
            <a:ext cx="686661" cy="174005"/>
            <a:chOff x="5486400" y="2551113"/>
            <a:chExt cx="2949575" cy="722312"/>
          </a:xfrm>
        </p:grpSpPr>
        <p:sp>
          <p:nvSpPr>
            <p:cNvPr id="440" name="Google Shape;440;p50"/>
            <p:cNvSpPr/>
            <p:nvPr/>
          </p:nvSpPr>
          <p:spPr>
            <a:xfrm>
              <a:off x="5486400" y="2551113"/>
              <a:ext cx="723900" cy="722312"/>
            </a:xfrm>
            <a:custGeom>
              <a:rect b="b" l="l" r="r" t="t"/>
              <a:pathLst>
                <a:path extrusionOk="0" h="278" w="278">
                  <a:moveTo>
                    <a:pt x="278" y="139"/>
                  </a:moveTo>
                  <a:cubicBezTo>
                    <a:pt x="278" y="216"/>
                    <a:pt x="216" y="278"/>
                    <a:pt x="139" y="278"/>
                  </a:cubicBezTo>
                  <a:cubicBezTo>
                    <a:pt x="62" y="278"/>
                    <a:pt x="0" y="216"/>
                    <a:pt x="0" y="139"/>
                  </a:cubicBezTo>
                  <a:cubicBezTo>
                    <a:pt x="0" y="62"/>
                    <a:pt x="62" y="0"/>
                    <a:pt x="139" y="0"/>
                  </a:cubicBezTo>
                  <a:cubicBezTo>
                    <a:pt x="216" y="0"/>
                    <a:pt x="278" y="62"/>
                    <a:pt x="278" y="139"/>
                  </a:cubicBezTo>
                  <a:close/>
                  <a:moveTo>
                    <a:pt x="169" y="152"/>
                  </a:moveTo>
                  <a:cubicBezTo>
                    <a:pt x="174" y="173"/>
                    <a:pt x="157" y="199"/>
                    <a:pt x="139" y="218"/>
                  </a:cubicBezTo>
                  <a:cubicBezTo>
                    <a:pt x="194" y="218"/>
                    <a:pt x="238" y="174"/>
                    <a:pt x="238" y="120"/>
                  </a:cubicBezTo>
                  <a:cubicBezTo>
                    <a:pt x="238" y="65"/>
                    <a:pt x="193" y="21"/>
                    <a:pt x="139" y="21"/>
                  </a:cubicBezTo>
                  <a:cubicBezTo>
                    <a:pt x="84" y="21"/>
                    <a:pt x="40" y="65"/>
                    <a:pt x="40" y="120"/>
                  </a:cubicBezTo>
                  <a:cubicBezTo>
                    <a:pt x="40" y="174"/>
                    <a:pt x="84" y="218"/>
                    <a:pt x="138" y="218"/>
                  </a:cubicBezTo>
                  <a:cubicBezTo>
                    <a:pt x="121" y="199"/>
                    <a:pt x="104" y="173"/>
                    <a:pt x="108" y="152"/>
                  </a:cubicBezTo>
                  <a:cubicBezTo>
                    <a:pt x="112" y="130"/>
                    <a:pt x="128" y="123"/>
                    <a:pt x="139" y="123"/>
                  </a:cubicBezTo>
                  <a:cubicBezTo>
                    <a:pt x="149" y="123"/>
                    <a:pt x="166" y="130"/>
                    <a:pt x="169" y="152"/>
                  </a:cubicBez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441" name="Google Shape;441;p50"/>
            <p:cNvSpPr/>
            <p:nvPr/>
          </p:nvSpPr>
          <p:spPr>
            <a:xfrm>
              <a:off x="7126288" y="2743200"/>
              <a:ext cx="396875" cy="385762"/>
            </a:xfrm>
            <a:custGeom>
              <a:rect b="b" l="l" r="r" t="t"/>
              <a:pathLst>
                <a:path extrusionOk="0" h="148" w="152">
                  <a:moveTo>
                    <a:pt x="78" y="148"/>
                  </a:moveTo>
                  <a:cubicBezTo>
                    <a:pt x="57" y="148"/>
                    <a:pt x="37" y="143"/>
                    <a:pt x="25" y="134"/>
                  </a:cubicBezTo>
                  <a:cubicBezTo>
                    <a:pt x="9" y="123"/>
                    <a:pt x="0" y="102"/>
                    <a:pt x="0" y="75"/>
                  </a:cubicBezTo>
                  <a:cubicBezTo>
                    <a:pt x="0" y="24"/>
                    <a:pt x="25" y="0"/>
                    <a:pt x="76" y="0"/>
                  </a:cubicBezTo>
                  <a:cubicBezTo>
                    <a:pt x="127" y="0"/>
                    <a:pt x="152" y="24"/>
                    <a:pt x="152" y="76"/>
                  </a:cubicBezTo>
                  <a:cubicBezTo>
                    <a:pt x="152" y="123"/>
                    <a:pt x="127" y="148"/>
                    <a:pt x="78" y="148"/>
                  </a:cubicBezTo>
                  <a:close/>
                  <a:moveTo>
                    <a:pt x="76" y="24"/>
                  </a:moveTo>
                  <a:cubicBezTo>
                    <a:pt x="48" y="24"/>
                    <a:pt x="36" y="39"/>
                    <a:pt x="36" y="74"/>
                  </a:cubicBezTo>
                  <a:cubicBezTo>
                    <a:pt x="36" y="108"/>
                    <a:pt x="49" y="124"/>
                    <a:pt x="76" y="124"/>
                  </a:cubicBezTo>
                  <a:cubicBezTo>
                    <a:pt x="104" y="124"/>
                    <a:pt x="116" y="108"/>
                    <a:pt x="116" y="73"/>
                  </a:cubicBezTo>
                  <a:cubicBezTo>
                    <a:pt x="116" y="40"/>
                    <a:pt x="103" y="24"/>
                    <a:pt x="76" y="24"/>
                  </a:cubicBez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442" name="Google Shape;442;p50"/>
            <p:cNvSpPr/>
            <p:nvPr/>
          </p:nvSpPr>
          <p:spPr>
            <a:xfrm>
              <a:off x="7588250" y="2755900"/>
              <a:ext cx="260350" cy="361950"/>
            </a:xfrm>
            <a:custGeom>
              <a:rect b="b" l="l" r="r" t="t"/>
              <a:pathLst>
                <a:path extrusionOk="0" h="139" w="100">
                  <a:moveTo>
                    <a:pt x="72" y="115"/>
                  </a:moveTo>
                  <a:cubicBezTo>
                    <a:pt x="52" y="115"/>
                    <a:pt x="45" y="113"/>
                    <a:pt x="40" y="109"/>
                  </a:cubicBezTo>
                  <a:cubicBezTo>
                    <a:pt x="35" y="104"/>
                    <a:pt x="33" y="101"/>
                    <a:pt x="33" y="87"/>
                  </a:cubicBezTo>
                  <a:cubicBezTo>
                    <a:pt x="33" y="14"/>
                    <a:pt x="33" y="14"/>
                    <a:pt x="33" y="14"/>
                  </a:cubicBezTo>
                  <a:cubicBezTo>
                    <a:pt x="33" y="6"/>
                    <a:pt x="26" y="0"/>
                    <a:pt x="19" y="0"/>
                  </a:cubicBezTo>
                  <a:cubicBezTo>
                    <a:pt x="0" y="0"/>
                    <a:pt x="0" y="0"/>
                    <a:pt x="0" y="0"/>
                  </a:cubicBezTo>
                  <a:cubicBezTo>
                    <a:pt x="0" y="78"/>
                    <a:pt x="0" y="78"/>
                    <a:pt x="0" y="78"/>
                  </a:cubicBezTo>
                  <a:cubicBezTo>
                    <a:pt x="0" y="103"/>
                    <a:pt x="2" y="114"/>
                    <a:pt x="11" y="123"/>
                  </a:cubicBezTo>
                  <a:cubicBezTo>
                    <a:pt x="20" y="134"/>
                    <a:pt x="34" y="139"/>
                    <a:pt x="56" y="139"/>
                  </a:cubicBezTo>
                  <a:cubicBezTo>
                    <a:pt x="100" y="139"/>
                    <a:pt x="100" y="139"/>
                    <a:pt x="100" y="139"/>
                  </a:cubicBezTo>
                  <a:cubicBezTo>
                    <a:pt x="100" y="115"/>
                    <a:pt x="100" y="115"/>
                    <a:pt x="100" y="115"/>
                  </a:cubicBezTo>
                  <a:lnTo>
                    <a:pt x="72" y="115"/>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443" name="Google Shape;443;p50"/>
            <p:cNvSpPr/>
            <p:nvPr/>
          </p:nvSpPr>
          <p:spPr>
            <a:xfrm>
              <a:off x="8029575" y="2755900"/>
              <a:ext cx="406400" cy="361950"/>
            </a:xfrm>
            <a:custGeom>
              <a:rect b="b" l="l" r="r" t="t"/>
              <a:pathLst>
                <a:path extrusionOk="0" h="139" w="156">
                  <a:moveTo>
                    <a:pt x="96" y="0"/>
                  </a:moveTo>
                  <a:cubicBezTo>
                    <a:pt x="74" y="0"/>
                    <a:pt x="74" y="0"/>
                    <a:pt x="74" y="0"/>
                  </a:cubicBezTo>
                  <a:cubicBezTo>
                    <a:pt x="65" y="0"/>
                    <a:pt x="58" y="5"/>
                    <a:pt x="55" y="12"/>
                  </a:cubicBezTo>
                  <a:cubicBezTo>
                    <a:pt x="0" y="139"/>
                    <a:pt x="0" y="139"/>
                    <a:pt x="0" y="139"/>
                  </a:cubicBezTo>
                  <a:cubicBezTo>
                    <a:pt x="22" y="139"/>
                    <a:pt x="22" y="139"/>
                    <a:pt x="22" y="139"/>
                  </a:cubicBezTo>
                  <a:cubicBezTo>
                    <a:pt x="31" y="139"/>
                    <a:pt x="38" y="134"/>
                    <a:pt x="41" y="127"/>
                  </a:cubicBezTo>
                  <a:cubicBezTo>
                    <a:pt x="50" y="107"/>
                    <a:pt x="50" y="107"/>
                    <a:pt x="50" y="107"/>
                  </a:cubicBezTo>
                  <a:cubicBezTo>
                    <a:pt x="106" y="107"/>
                    <a:pt x="106" y="107"/>
                    <a:pt x="106" y="107"/>
                  </a:cubicBezTo>
                  <a:cubicBezTo>
                    <a:pt x="115" y="127"/>
                    <a:pt x="115" y="127"/>
                    <a:pt x="115" y="127"/>
                  </a:cubicBezTo>
                  <a:cubicBezTo>
                    <a:pt x="118" y="134"/>
                    <a:pt x="125" y="139"/>
                    <a:pt x="134" y="139"/>
                  </a:cubicBezTo>
                  <a:cubicBezTo>
                    <a:pt x="156" y="139"/>
                    <a:pt x="156" y="139"/>
                    <a:pt x="156" y="139"/>
                  </a:cubicBezTo>
                  <a:lnTo>
                    <a:pt x="96" y="0"/>
                  </a:lnTo>
                  <a:close/>
                  <a:moveTo>
                    <a:pt x="57" y="82"/>
                  </a:moveTo>
                  <a:cubicBezTo>
                    <a:pt x="78" y="34"/>
                    <a:pt x="78" y="34"/>
                    <a:pt x="78" y="34"/>
                  </a:cubicBezTo>
                  <a:cubicBezTo>
                    <a:pt x="99" y="82"/>
                    <a:pt x="99" y="82"/>
                    <a:pt x="99" y="82"/>
                  </a:cubicBezTo>
                  <a:lnTo>
                    <a:pt x="57" y="82"/>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444" name="Google Shape;444;p50"/>
            <p:cNvSpPr/>
            <p:nvPr/>
          </p:nvSpPr>
          <p:spPr>
            <a:xfrm>
              <a:off x="7902575" y="2755900"/>
              <a:ext cx="84137" cy="361950"/>
            </a:xfrm>
            <a:custGeom>
              <a:rect b="b" l="l" r="r" t="t"/>
              <a:pathLst>
                <a:path extrusionOk="0" h="139" w="32">
                  <a:moveTo>
                    <a:pt x="14" y="0"/>
                  </a:moveTo>
                  <a:cubicBezTo>
                    <a:pt x="6" y="0"/>
                    <a:pt x="0" y="6"/>
                    <a:pt x="0" y="14"/>
                  </a:cubicBezTo>
                  <a:cubicBezTo>
                    <a:pt x="0" y="139"/>
                    <a:pt x="0" y="139"/>
                    <a:pt x="0" y="139"/>
                  </a:cubicBezTo>
                  <a:cubicBezTo>
                    <a:pt x="18" y="139"/>
                    <a:pt x="18" y="139"/>
                    <a:pt x="18" y="139"/>
                  </a:cubicBezTo>
                  <a:cubicBezTo>
                    <a:pt x="25" y="139"/>
                    <a:pt x="32" y="133"/>
                    <a:pt x="32" y="126"/>
                  </a:cubicBezTo>
                  <a:cubicBezTo>
                    <a:pt x="32" y="0"/>
                    <a:pt x="32" y="0"/>
                    <a:pt x="32" y="0"/>
                  </a:cubicBezTo>
                  <a:lnTo>
                    <a:pt x="14" y="0"/>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445" name="Google Shape;445;p50"/>
            <p:cNvSpPr/>
            <p:nvPr/>
          </p:nvSpPr>
          <p:spPr>
            <a:xfrm>
              <a:off x="6324600" y="2755900"/>
              <a:ext cx="406400" cy="361950"/>
            </a:xfrm>
            <a:custGeom>
              <a:rect b="b" l="l" r="r" t="t"/>
              <a:pathLst>
                <a:path extrusionOk="0" h="139" w="156">
                  <a:moveTo>
                    <a:pt x="132" y="0"/>
                  </a:moveTo>
                  <a:cubicBezTo>
                    <a:pt x="123" y="0"/>
                    <a:pt x="116" y="5"/>
                    <a:pt x="113" y="12"/>
                  </a:cubicBezTo>
                  <a:cubicBezTo>
                    <a:pt x="78" y="98"/>
                    <a:pt x="78" y="98"/>
                    <a:pt x="78" y="98"/>
                  </a:cubicBezTo>
                  <a:cubicBezTo>
                    <a:pt x="42" y="13"/>
                    <a:pt x="42" y="13"/>
                    <a:pt x="42" y="13"/>
                  </a:cubicBezTo>
                  <a:cubicBezTo>
                    <a:pt x="39" y="5"/>
                    <a:pt x="31" y="0"/>
                    <a:pt x="23" y="0"/>
                  </a:cubicBezTo>
                  <a:cubicBezTo>
                    <a:pt x="0" y="0"/>
                    <a:pt x="0" y="0"/>
                    <a:pt x="0" y="0"/>
                  </a:cubicBezTo>
                  <a:cubicBezTo>
                    <a:pt x="62" y="139"/>
                    <a:pt x="62" y="139"/>
                    <a:pt x="62" y="139"/>
                  </a:cubicBezTo>
                  <a:cubicBezTo>
                    <a:pt x="80" y="139"/>
                    <a:pt x="80" y="139"/>
                    <a:pt x="80" y="139"/>
                  </a:cubicBezTo>
                  <a:cubicBezTo>
                    <a:pt x="88" y="139"/>
                    <a:pt x="95" y="134"/>
                    <a:pt x="99" y="128"/>
                  </a:cubicBezTo>
                  <a:cubicBezTo>
                    <a:pt x="156" y="0"/>
                    <a:pt x="156" y="0"/>
                    <a:pt x="156" y="0"/>
                  </a:cubicBezTo>
                  <a:lnTo>
                    <a:pt x="132" y="0"/>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446" name="Google Shape;446;p50"/>
            <p:cNvSpPr/>
            <p:nvPr/>
          </p:nvSpPr>
          <p:spPr>
            <a:xfrm>
              <a:off x="6751638" y="2755900"/>
              <a:ext cx="312737" cy="361950"/>
            </a:xfrm>
            <a:custGeom>
              <a:rect b="b" l="l" r="r" t="t"/>
              <a:pathLst>
                <a:path extrusionOk="0" h="139" w="120">
                  <a:moveTo>
                    <a:pt x="0" y="71"/>
                  </a:moveTo>
                  <a:cubicBezTo>
                    <a:pt x="0" y="85"/>
                    <a:pt x="4" y="121"/>
                    <a:pt x="37" y="135"/>
                  </a:cubicBezTo>
                  <a:cubicBezTo>
                    <a:pt x="45" y="138"/>
                    <a:pt x="53" y="139"/>
                    <a:pt x="65" y="139"/>
                  </a:cubicBezTo>
                  <a:cubicBezTo>
                    <a:pt x="120" y="139"/>
                    <a:pt x="120" y="139"/>
                    <a:pt x="120" y="139"/>
                  </a:cubicBezTo>
                  <a:cubicBezTo>
                    <a:pt x="120" y="115"/>
                    <a:pt x="120" y="115"/>
                    <a:pt x="120" y="115"/>
                  </a:cubicBezTo>
                  <a:cubicBezTo>
                    <a:pt x="120" y="115"/>
                    <a:pt x="78" y="115"/>
                    <a:pt x="78" y="115"/>
                  </a:cubicBezTo>
                  <a:cubicBezTo>
                    <a:pt x="58" y="114"/>
                    <a:pt x="47" y="110"/>
                    <a:pt x="41" y="99"/>
                  </a:cubicBezTo>
                  <a:cubicBezTo>
                    <a:pt x="39" y="95"/>
                    <a:pt x="38" y="89"/>
                    <a:pt x="37" y="83"/>
                  </a:cubicBezTo>
                  <a:cubicBezTo>
                    <a:pt x="37" y="82"/>
                    <a:pt x="37" y="82"/>
                    <a:pt x="37" y="82"/>
                  </a:cubicBezTo>
                  <a:cubicBezTo>
                    <a:pt x="117" y="82"/>
                    <a:pt x="117" y="82"/>
                    <a:pt x="117" y="82"/>
                  </a:cubicBezTo>
                  <a:cubicBezTo>
                    <a:pt x="117" y="58"/>
                    <a:pt x="117" y="58"/>
                    <a:pt x="117" y="58"/>
                  </a:cubicBezTo>
                  <a:cubicBezTo>
                    <a:pt x="37" y="58"/>
                    <a:pt x="37" y="58"/>
                    <a:pt x="37" y="58"/>
                  </a:cubicBezTo>
                  <a:cubicBezTo>
                    <a:pt x="37" y="57"/>
                    <a:pt x="37" y="57"/>
                    <a:pt x="37" y="57"/>
                  </a:cubicBezTo>
                  <a:cubicBezTo>
                    <a:pt x="38" y="50"/>
                    <a:pt x="39" y="45"/>
                    <a:pt x="41" y="40"/>
                  </a:cubicBezTo>
                  <a:cubicBezTo>
                    <a:pt x="47" y="29"/>
                    <a:pt x="58" y="25"/>
                    <a:pt x="78" y="25"/>
                  </a:cubicBezTo>
                  <a:cubicBezTo>
                    <a:pt x="78" y="25"/>
                    <a:pt x="120" y="25"/>
                    <a:pt x="120" y="25"/>
                  </a:cubicBezTo>
                  <a:cubicBezTo>
                    <a:pt x="120" y="0"/>
                    <a:pt x="120" y="0"/>
                    <a:pt x="120" y="0"/>
                  </a:cubicBezTo>
                  <a:cubicBezTo>
                    <a:pt x="65" y="0"/>
                    <a:pt x="65" y="0"/>
                    <a:pt x="65" y="0"/>
                  </a:cubicBezTo>
                  <a:cubicBezTo>
                    <a:pt x="53" y="0"/>
                    <a:pt x="45" y="1"/>
                    <a:pt x="37" y="4"/>
                  </a:cubicBezTo>
                  <a:cubicBezTo>
                    <a:pt x="4" y="18"/>
                    <a:pt x="0" y="55"/>
                    <a:pt x="0" y="69"/>
                  </a:cubicBezTo>
                  <a:lnTo>
                    <a:pt x="0" y="71"/>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sp>
        <p:nvSpPr>
          <p:cNvPr id="447" name="Google Shape;447;p50"/>
          <p:cNvSpPr txBox="1"/>
          <p:nvPr>
            <p:ph type="title"/>
          </p:nvPr>
        </p:nvSpPr>
        <p:spPr>
          <a:xfrm>
            <a:off x="0" y="0"/>
            <a:ext cx="8186400" cy="1141800"/>
          </a:xfrm>
          <a:prstGeom prst="rect">
            <a:avLst/>
          </a:prstGeom>
        </p:spPr>
        <p:txBody>
          <a:bodyPr anchorCtr="0" anchor="t" bIns="91425" lIns="504000" spcFirstLastPara="1" rIns="252000" wrap="square" tIns="504000">
            <a:noAutofit/>
          </a:bodyPr>
          <a:lstStyle>
            <a:lvl1pPr lvl="0">
              <a:spcBef>
                <a:spcPts val="0"/>
              </a:spcBef>
              <a:spcAft>
                <a:spcPts val="0"/>
              </a:spcAft>
              <a:buClr>
                <a:srgbClr val="002D62"/>
              </a:buClr>
              <a:buSzPts val="2500"/>
              <a:buFont typeface="Arial Black"/>
              <a:buNone/>
              <a:defRPr b="1" sz="2500">
                <a:solidFill>
                  <a:srgbClr val="002D62"/>
                </a:solidFill>
                <a:latin typeface="Arial Black"/>
                <a:ea typeface="Arial Black"/>
                <a:cs typeface="Arial Black"/>
                <a:sym typeface="Arial Black"/>
              </a:defRPr>
            </a:lvl1pPr>
            <a:lvl2pPr lvl="1">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2pPr>
            <a:lvl3pPr lvl="2">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3pPr>
            <a:lvl4pPr lvl="3">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4pPr>
            <a:lvl5pPr lvl="4">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5pPr>
            <a:lvl6pPr lvl="5">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6pPr>
            <a:lvl7pPr lvl="6">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7pPr>
            <a:lvl8pPr lvl="7">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8pPr>
            <a:lvl9pPr lvl="8">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9pPr>
          </a:lstStyle>
          <a:p/>
        </p:txBody>
      </p:sp>
      <p:sp>
        <p:nvSpPr>
          <p:cNvPr id="448" name="Google Shape;448;p50"/>
          <p:cNvSpPr txBox="1"/>
          <p:nvPr>
            <p:ph idx="1" type="body"/>
          </p:nvPr>
        </p:nvSpPr>
        <p:spPr>
          <a:xfrm>
            <a:off x="-8700" y="1410725"/>
            <a:ext cx="9144000" cy="2552700"/>
          </a:xfrm>
          <a:prstGeom prst="rect">
            <a:avLst/>
          </a:prstGeom>
        </p:spPr>
        <p:txBody>
          <a:bodyPr anchorCtr="0" anchor="t" bIns="91425" lIns="504000" spcFirstLastPara="1" rIns="504000" wrap="square" tIns="91425">
            <a:noAutofit/>
          </a:bodyPr>
          <a:lstStyle>
            <a:lvl1pPr indent="-228600" lvl="0" marL="457200">
              <a:spcBef>
                <a:spcPts val="0"/>
              </a:spcBef>
              <a:spcAft>
                <a:spcPts val="0"/>
              </a:spcAft>
              <a:buClr>
                <a:srgbClr val="002D62"/>
              </a:buClr>
              <a:buSzPts val="1400"/>
              <a:buNone/>
              <a:defRPr>
                <a:solidFill>
                  <a:srgbClr val="002D62"/>
                </a:solidFill>
              </a:defRPr>
            </a:lvl1pPr>
            <a:lvl2pPr indent="-228600" lvl="1" marL="914400">
              <a:spcBef>
                <a:spcPts val="0"/>
              </a:spcBef>
              <a:spcAft>
                <a:spcPts val="0"/>
              </a:spcAft>
              <a:buClr>
                <a:srgbClr val="002D62"/>
              </a:buClr>
              <a:buSzPts val="1400"/>
              <a:buNone/>
              <a:defRPr>
                <a:solidFill>
                  <a:srgbClr val="002D62"/>
                </a:solidFill>
              </a:defRPr>
            </a:lvl2pPr>
            <a:lvl3pPr indent="-228600" lvl="2" marL="1371600">
              <a:spcBef>
                <a:spcPts val="0"/>
              </a:spcBef>
              <a:spcAft>
                <a:spcPts val="0"/>
              </a:spcAft>
              <a:buClr>
                <a:srgbClr val="002D62"/>
              </a:buClr>
              <a:buSzPts val="1400"/>
              <a:buNone/>
              <a:defRPr>
                <a:solidFill>
                  <a:srgbClr val="002D62"/>
                </a:solidFill>
              </a:defRPr>
            </a:lvl3pPr>
            <a:lvl4pPr indent="-285750" lvl="3" marL="1828800">
              <a:spcBef>
                <a:spcPts val="0"/>
              </a:spcBef>
              <a:spcAft>
                <a:spcPts val="0"/>
              </a:spcAft>
              <a:buClr>
                <a:srgbClr val="002D62"/>
              </a:buClr>
              <a:buSzPts val="900"/>
              <a:buChar char="∙"/>
              <a:defRPr>
                <a:solidFill>
                  <a:srgbClr val="002D62"/>
                </a:solidFill>
              </a:defRPr>
            </a:lvl4pPr>
            <a:lvl5pPr indent="-228600" lvl="4" marL="2286000">
              <a:spcBef>
                <a:spcPts val="0"/>
              </a:spcBef>
              <a:spcAft>
                <a:spcPts val="0"/>
              </a:spcAft>
              <a:buClr>
                <a:srgbClr val="002D62"/>
              </a:buClr>
              <a:buSzPts val="1400"/>
              <a:buNone/>
              <a:defRPr>
                <a:solidFill>
                  <a:srgbClr val="002D62"/>
                </a:solidFill>
              </a:defRPr>
            </a:lvl5pPr>
            <a:lvl6pPr indent="-228600" lvl="5" marL="2743200">
              <a:spcBef>
                <a:spcPts val="0"/>
              </a:spcBef>
              <a:spcAft>
                <a:spcPts val="0"/>
              </a:spcAft>
              <a:buClr>
                <a:srgbClr val="002D62"/>
              </a:buClr>
              <a:buSzPts val="1400"/>
              <a:buNone/>
              <a:defRPr>
                <a:solidFill>
                  <a:srgbClr val="002D62"/>
                </a:solidFill>
              </a:defRPr>
            </a:lvl6pPr>
            <a:lvl7pPr indent="-228600" lvl="6" marL="3200400">
              <a:spcBef>
                <a:spcPts val="0"/>
              </a:spcBef>
              <a:spcAft>
                <a:spcPts val="0"/>
              </a:spcAft>
              <a:buClr>
                <a:srgbClr val="002D62"/>
              </a:buClr>
              <a:buSzPts val="1400"/>
              <a:buNone/>
              <a:defRPr>
                <a:solidFill>
                  <a:srgbClr val="002D62"/>
                </a:solidFill>
              </a:defRPr>
            </a:lvl7pPr>
            <a:lvl8pPr indent="-228600" lvl="7" marL="3657600">
              <a:spcBef>
                <a:spcPts val="0"/>
              </a:spcBef>
              <a:spcAft>
                <a:spcPts val="0"/>
              </a:spcAft>
              <a:buClr>
                <a:srgbClr val="002D62"/>
              </a:buClr>
              <a:buSzPts val="1400"/>
              <a:buNone/>
              <a:defRPr>
                <a:solidFill>
                  <a:srgbClr val="002D62"/>
                </a:solidFill>
              </a:defRPr>
            </a:lvl8pPr>
            <a:lvl9pPr indent="-228600" lvl="8" marL="4114800">
              <a:spcBef>
                <a:spcPts val="0"/>
              </a:spcBef>
              <a:spcAft>
                <a:spcPts val="0"/>
              </a:spcAft>
              <a:buClr>
                <a:srgbClr val="002D62"/>
              </a:buClr>
              <a:buSzPts val="1400"/>
              <a:buNone/>
              <a:defRPr>
                <a:solidFill>
                  <a:srgbClr val="002D62"/>
                </a:solidFill>
              </a:defRPr>
            </a:lvl9pPr>
          </a:lstStyle>
          <a:p/>
        </p:txBody>
      </p:sp>
      <p:sp>
        <p:nvSpPr>
          <p:cNvPr id="449" name="Google Shape;449;p50"/>
          <p:cNvSpPr txBox="1"/>
          <p:nvPr/>
        </p:nvSpPr>
        <p:spPr>
          <a:xfrm>
            <a:off x="226499" y="4754925"/>
            <a:ext cx="2902500" cy="2739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lang="en-GB" sz="800">
                <a:solidFill>
                  <a:srgbClr val="002D62"/>
                </a:solidFill>
              </a:rPr>
              <a:t>Stakeholders Assembly Edition #1 Synthesis</a:t>
            </a:r>
            <a:endParaRPr sz="800">
              <a:solidFill>
                <a:srgbClr val="002D62"/>
              </a:solidFill>
            </a:endParaRP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range claire - 1">
  <p:cSld name="TITLE_3_1_1">
    <p:bg>
      <p:bgPr>
        <a:solidFill>
          <a:schemeClr val="lt1"/>
        </a:solidFill>
      </p:bgPr>
    </p:bg>
    <p:spTree>
      <p:nvGrpSpPr>
        <p:cNvPr id="450" name="Shape 450"/>
        <p:cNvGrpSpPr/>
        <p:nvPr/>
      </p:nvGrpSpPr>
      <p:grpSpPr>
        <a:xfrm>
          <a:off x="0" y="0"/>
          <a:ext cx="0" cy="0"/>
          <a:chOff x="0" y="0"/>
          <a:chExt cx="0" cy="0"/>
        </a:xfrm>
      </p:grpSpPr>
      <p:sp>
        <p:nvSpPr>
          <p:cNvPr id="451" name="Google Shape;451;p51"/>
          <p:cNvSpPr/>
          <p:nvPr/>
        </p:nvSpPr>
        <p:spPr>
          <a:xfrm rot="1033734">
            <a:off x="407456" y="-69281"/>
            <a:ext cx="2880744" cy="5417385"/>
          </a:xfrm>
          <a:custGeom>
            <a:rect b="b" l="l" r="r" t="t"/>
            <a:pathLst>
              <a:path extrusionOk="0" h="7211571" w="3834819">
                <a:moveTo>
                  <a:pt x="220459" y="454090"/>
                </a:moveTo>
                <a:lnTo>
                  <a:pt x="1675267" y="0"/>
                </a:lnTo>
                <a:lnTo>
                  <a:pt x="1640312" y="108417"/>
                </a:lnTo>
                <a:cubicBezTo>
                  <a:pt x="956879" y="2424901"/>
                  <a:pt x="1772778" y="4978283"/>
                  <a:pt x="3756426" y="6454918"/>
                </a:cubicBezTo>
                <a:lnTo>
                  <a:pt x="3834819" y="6510246"/>
                </a:lnTo>
                <a:lnTo>
                  <a:pt x="1587924" y="7211571"/>
                </a:lnTo>
                <a:lnTo>
                  <a:pt x="1364218" y="6889794"/>
                </a:lnTo>
                <a:cubicBezTo>
                  <a:pt x="190158" y="5109782"/>
                  <a:pt x="-257296" y="2921319"/>
                  <a:pt x="143904" y="809046"/>
                </a:cubicBezTo>
                <a:close/>
              </a:path>
            </a:pathLst>
          </a:custGeom>
          <a:gradFill>
            <a:gsLst>
              <a:gs pos="0">
                <a:schemeClr val="lt1"/>
              </a:gs>
              <a:gs pos="100000">
                <a:srgbClr val="FFAC00"/>
              </a:gs>
            </a:gsLst>
            <a:lin ang="3001153" scaled="0"/>
          </a:gra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None/>
            </a:pPr>
            <a:r>
              <a:t/>
            </a:r>
            <a:endParaRPr b="0" i="0" sz="1100" u="none" cap="none" strike="noStrike">
              <a:solidFill>
                <a:srgbClr val="000000"/>
              </a:solidFill>
              <a:latin typeface="Arial"/>
              <a:ea typeface="Arial"/>
              <a:cs typeface="Arial"/>
              <a:sym typeface="Arial"/>
            </a:endParaRPr>
          </a:p>
        </p:txBody>
      </p:sp>
      <p:sp>
        <p:nvSpPr>
          <p:cNvPr id="452" name="Google Shape;452;p51"/>
          <p:cNvSpPr txBox="1"/>
          <p:nvPr/>
        </p:nvSpPr>
        <p:spPr>
          <a:xfrm>
            <a:off x="8626827" y="4754925"/>
            <a:ext cx="517200" cy="2739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fld id="{00000000-1234-1234-1234-123412341234}" type="slidenum">
              <a:rPr b="1" lang="en-GB" sz="800">
                <a:solidFill>
                  <a:srgbClr val="002D62"/>
                </a:solidFill>
              </a:rPr>
              <a:t>‹#›</a:t>
            </a:fld>
            <a:endParaRPr b="1" sz="800">
              <a:solidFill>
                <a:srgbClr val="002D62"/>
              </a:solidFill>
            </a:endParaRPr>
          </a:p>
        </p:txBody>
      </p:sp>
      <p:grpSp>
        <p:nvGrpSpPr>
          <p:cNvPr id="453" name="Google Shape;453;p51"/>
          <p:cNvGrpSpPr/>
          <p:nvPr/>
        </p:nvGrpSpPr>
        <p:grpSpPr>
          <a:xfrm>
            <a:off x="7940154" y="4801506"/>
            <a:ext cx="686661" cy="174005"/>
            <a:chOff x="5486400" y="2551113"/>
            <a:chExt cx="2949575" cy="722312"/>
          </a:xfrm>
        </p:grpSpPr>
        <p:sp>
          <p:nvSpPr>
            <p:cNvPr id="454" name="Google Shape;454;p51"/>
            <p:cNvSpPr/>
            <p:nvPr/>
          </p:nvSpPr>
          <p:spPr>
            <a:xfrm>
              <a:off x="5486400" y="2551113"/>
              <a:ext cx="723900" cy="722312"/>
            </a:xfrm>
            <a:custGeom>
              <a:rect b="b" l="l" r="r" t="t"/>
              <a:pathLst>
                <a:path extrusionOk="0" h="278" w="278">
                  <a:moveTo>
                    <a:pt x="278" y="139"/>
                  </a:moveTo>
                  <a:cubicBezTo>
                    <a:pt x="278" y="216"/>
                    <a:pt x="216" y="278"/>
                    <a:pt x="139" y="278"/>
                  </a:cubicBezTo>
                  <a:cubicBezTo>
                    <a:pt x="62" y="278"/>
                    <a:pt x="0" y="216"/>
                    <a:pt x="0" y="139"/>
                  </a:cubicBezTo>
                  <a:cubicBezTo>
                    <a:pt x="0" y="62"/>
                    <a:pt x="62" y="0"/>
                    <a:pt x="139" y="0"/>
                  </a:cubicBezTo>
                  <a:cubicBezTo>
                    <a:pt x="216" y="0"/>
                    <a:pt x="278" y="62"/>
                    <a:pt x="278" y="139"/>
                  </a:cubicBezTo>
                  <a:close/>
                  <a:moveTo>
                    <a:pt x="169" y="152"/>
                  </a:moveTo>
                  <a:cubicBezTo>
                    <a:pt x="174" y="173"/>
                    <a:pt x="157" y="199"/>
                    <a:pt x="139" y="218"/>
                  </a:cubicBezTo>
                  <a:cubicBezTo>
                    <a:pt x="194" y="218"/>
                    <a:pt x="238" y="174"/>
                    <a:pt x="238" y="120"/>
                  </a:cubicBezTo>
                  <a:cubicBezTo>
                    <a:pt x="238" y="65"/>
                    <a:pt x="193" y="21"/>
                    <a:pt x="139" y="21"/>
                  </a:cubicBezTo>
                  <a:cubicBezTo>
                    <a:pt x="84" y="21"/>
                    <a:pt x="40" y="65"/>
                    <a:pt x="40" y="120"/>
                  </a:cubicBezTo>
                  <a:cubicBezTo>
                    <a:pt x="40" y="174"/>
                    <a:pt x="84" y="218"/>
                    <a:pt x="138" y="218"/>
                  </a:cubicBezTo>
                  <a:cubicBezTo>
                    <a:pt x="121" y="199"/>
                    <a:pt x="104" y="173"/>
                    <a:pt x="108" y="152"/>
                  </a:cubicBezTo>
                  <a:cubicBezTo>
                    <a:pt x="112" y="130"/>
                    <a:pt x="128" y="123"/>
                    <a:pt x="139" y="123"/>
                  </a:cubicBezTo>
                  <a:cubicBezTo>
                    <a:pt x="149" y="123"/>
                    <a:pt x="166" y="130"/>
                    <a:pt x="169" y="152"/>
                  </a:cubicBez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455" name="Google Shape;455;p51"/>
            <p:cNvSpPr/>
            <p:nvPr/>
          </p:nvSpPr>
          <p:spPr>
            <a:xfrm>
              <a:off x="7126288" y="2743200"/>
              <a:ext cx="396875" cy="385762"/>
            </a:xfrm>
            <a:custGeom>
              <a:rect b="b" l="l" r="r" t="t"/>
              <a:pathLst>
                <a:path extrusionOk="0" h="148" w="152">
                  <a:moveTo>
                    <a:pt x="78" y="148"/>
                  </a:moveTo>
                  <a:cubicBezTo>
                    <a:pt x="57" y="148"/>
                    <a:pt x="37" y="143"/>
                    <a:pt x="25" y="134"/>
                  </a:cubicBezTo>
                  <a:cubicBezTo>
                    <a:pt x="9" y="123"/>
                    <a:pt x="0" y="102"/>
                    <a:pt x="0" y="75"/>
                  </a:cubicBezTo>
                  <a:cubicBezTo>
                    <a:pt x="0" y="24"/>
                    <a:pt x="25" y="0"/>
                    <a:pt x="76" y="0"/>
                  </a:cubicBezTo>
                  <a:cubicBezTo>
                    <a:pt x="127" y="0"/>
                    <a:pt x="152" y="24"/>
                    <a:pt x="152" y="76"/>
                  </a:cubicBezTo>
                  <a:cubicBezTo>
                    <a:pt x="152" y="123"/>
                    <a:pt x="127" y="148"/>
                    <a:pt x="78" y="148"/>
                  </a:cubicBezTo>
                  <a:close/>
                  <a:moveTo>
                    <a:pt x="76" y="24"/>
                  </a:moveTo>
                  <a:cubicBezTo>
                    <a:pt x="48" y="24"/>
                    <a:pt x="36" y="39"/>
                    <a:pt x="36" y="74"/>
                  </a:cubicBezTo>
                  <a:cubicBezTo>
                    <a:pt x="36" y="108"/>
                    <a:pt x="49" y="124"/>
                    <a:pt x="76" y="124"/>
                  </a:cubicBezTo>
                  <a:cubicBezTo>
                    <a:pt x="104" y="124"/>
                    <a:pt x="116" y="108"/>
                    <a:pt x="116" y="73"/>
                  </a:cubicBezTo>
                  <a:cubicBezTo>
                    <a:pt x="116" y="40"/>
                    <a:pt x="103" y="24"/>
                    <a:pt x="76" y="24"/>
                  </a:cubicBez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456" name="Google Shape;456;p51"/>
            <p:cNvSpPr/>
            <p:nvPr/>
          </p:nvSpPr>
          <p:spPr>
            <a:xfrm>
              <a:off x="7588250" y="2755900"/>
              <a:ext cx="260350" cy="361950"/>
            </a:xfrm>
            <a:custGeom>
              <a:rect b="b" l="l" r="r" t="t"/>
              <a:pathLst>
                <a:path extrusionOk="0" h="139" w="100">
                  <a:moveTo>
                    <a:pt x="72" y="115"/>
                  </a:moveTo>
                  <a:cubicBezTo>
                    <a:pt x="52" y="115"/>
                    <a:pt x="45" y="113"/>
                    <a:pt x="40" y="109"/>
                  </a:cubicBezTo>
                  <a:cubicBezTo>
                    <a:pt x="35" y="104"/>
                    <a:pt x="33" y="101"/>
                    <a:pt x="33" y="87"/>
                  </a:cubicBezTo>
                  <a:cubicBezTo>
                    <a:pt x="33" y="14"/>
                    <a:pt x="33" y="14"/>
                    <a:pt x="33" y="14"/>
                  </a:cubicBezTo>
                  <a:cubicBezTo>
                    <a:pt x="33" y="6"/>
                    <a:pt x="26" y="0"/>
                    <a:pt x="19" y="0"/>
                  </a:cubicBezTo>
                  <a:cubicBezTo>
                    <a:pt x="0" y="0"/>
                    <a:pt x="0" y="0"/>
                    <a:pt x="0" y="0"/>
                  </a:cubicBezTo>
                  <a:cubicBezTo>
                    <a:pt x="0" y="78"/>
                    <a:pt x="0" y="78"/>
                    <a:pt x="0" y="78"/>
                  </a:cubicBezTo>
                  <a:cubicBezTo>
                    <a:pt x="0" y="103"/>
                    <a:pt x="2" y="114"/>
                    <a:pt x="11" y="123"/>
                  </a:cubicBezTo>
                  <a:cubicBezTo>
                    <a:pt x="20" y="134"/>
                    <a:pt x="34" y="139"/>
                    <a:pt x="56" y="139"/>
                  </a:cubicBezTo>
                  <a:cubicBezTo>
                    <a:pt x="100" y="139"/>
                    <a:pt x="100" y="139"/>
                    <a:pt x="100" y="139"/>
                  </a:cubicBezTo>
                  <a:cubicBezTo>
                    <a:pt x="100" y="115"/>
                    <a:pt x="100" y="115"/>
                    <a:pt x="100" y="115"/>
                  </a:cubicBezTo>
                  <a:lnTo>
                    <a:pt x="72" y="115"/>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457" name="Google Shape;457;p51"/>
            <p:cNvSpPr/>
            <p:nvPr/>
          </p:nvSpPr>
          <p:spPr>
            <a:xfrm>
              <a:off x="8029575" y="2755900"/>
              <a:ext cx="406400" cy="361950"/>
            </a:xfrm>
            <a:custGeom>
              <a:rect b="b" l="l" r="r" t="t"/>
              <a:pathLst>
                <a:path extrusionOk="0" h="139" w="156">
                  <a:moveTo>
                    <a:pt x="96" y="0"/>
                  </a:moveTo>
                  <a:cubicBezTo>
                    <a:pt x="74" y="0"/>
                    <a:pt x="74" y="0"/>
                    <a:pt x="74" y="0"/>
                  </a:cubicBezTo>
                  <a:cubicBezTo>
                    <a:pt x="65" y="0"/>
                    <a:pt x="58" y="5"/>
                    <a:pt x="55" y="12"/>
                  </a:cubicBezTo>
                  <a:cubicBezTo>
                    <a:pt x="0" y="139"/>
                    <a:pt x="0" y="139"/>
                    <a:pt x="0" y="139"/>
                  </a:cubicBezTo>
                  <a:cubicBezTo>
                    <a:pt x="22" y="139"/>
                    <a:pt x="22" y="139"/>
                    <a:pt x="22" y="139"/>
                  </a:cubicBezTo>
                  <a:cubicBezTo>
                    <a:pt x="31" y="139"/>
                    <a:pt x="38" y="134"/>
                    <a:pt x="41" y="127"/>
                  </a:cubicBezTo>
                  <a:cubicBezTo>
                    <a:pt x="50" y="107"/>
                    <a:pt x="50" y="107"/>
                    <a:pt x="50" y="107"/>
                  </a:cubicBezTo>
                  <a:cubicBezTo>
                    <a:pt x="106" y="107"/>
                    <a:pt x="106" y="107"/>
                    <a:pt x="106" y="107"/>
                  </a:cubicBezTo>
                  <a:cubicBezTo>
                    <a:pt x="115" y="127"/>
                    <a:pt x="115" y="127"/>
                    <a:pt x="115" y="127"/>
                  </a:cubicBezTo>
                  <a:cubicBezTo>
                    <a:pt x="118" y="134"/>
                    <a:pt x="125" y="139"/>
                    <a:pt x="134" y="139"/>
                  </a:cubicBezTo>
                  <a:cubicBezTo>
                    <a:pt x="156" y="139"/>
                    <a:pt x="156" y="139"/>
                    <a:pt x="156" y="139"/>
                  </a:cubicBezTo>
                  <a:lnTo>
                    <a:pt x="96" y="0"/>
                  </a:lnTo>
                  <a:close/>
                  <a:moveTo>
                    <a:pt x="57" y="82"/>
                  </a:moveTo>
                  <a:cubicBezTo>
                    <a:pt x="78" y="34"/>
                    <a:pt x="78" y="34"/>
                    <a:pt x="78" y="34"/>
                  </a:cubicBezTo>
                  <a:cubicBezTo>
                    <a:pt x="99" y="82"/>
                    <a:pt x="99" y="82"/>
                    <a:pt x="99" y="82"/>
                  </a:cubicBezTo>
                  <a:lnTo>
                    <a:pt x="57" y="82"/>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458" name="Google Shape;458;p51"/>
            <p:cNvSpPr/>
            <p:nvPr/>
          </p:nvSpPr>
          <p:spPr>
            <a:xfrm>
              <a:off x="7902575" y="2755900"/>
              <a:ext cx="84137" cy="361950"/>
            </a:xfrm>
            <a:custGeom>
              <a:rect b="b" l="l" r="r" t="t"/>
              <a:pathLst>
                <a:path extrusionOk="0" h="139" w="32">
                  <a:moveTo>
                    <a:pt x="14" y="0"/>
                  </a:moveTo>
                  <a:cubicBezTo>
                    <a:pt x="6" y="0"/>
                    <a:pt x="0" y="6"/>
                    <a:pt x="0" y="14"/>
                  </a:cubicBezTo>
                  <a:cubicBezTo>
                    <a:pt x="0" y="139"/>
                    <a:pt x="0" y="139"/>
                    <a:pt x="0" y="139"/>
                  </a:cubicBezTo>
                  <a:cubicBezTo>
                    <a:pt x="18" y="139"/>
                    <a:pt x="18" y="139"/>
                    <a:pt x="18" y="139"/>
                  </a:cubicBezTo>
                  <a:cubicBezTo>
                    <a:pt x="25" y="139"/>
                    <a:pt x="32" y="133"/>
                    <a:pt x="32" y="126"/>
                  </a:cubicBezTo>
                  <a:cubicBezTo>
                    <a:pt x="32" y="0"/>
                    <a:pt x="32" y="0"/>
                    <a:pt x="32" y="0"/>
                  </a:cubicBezTo>
                  <a:lnTo>
                    <a:pt x="14" y="0"/>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459" name="Google Shape;459;p51"/>
            <p:cNvSpPr/>
            <p:nvPr/>
          </p:nvSpPr>
          <p:spPr>
            <a:xfrm>
              <a:off x="6324600" y="2755900"/>
              <a:ext cx="406400" cy="361950"/>
            </a:xfrm>
            <a:custGeom>
              <a:rect b="b" l="l" r="r" t="t"/>
              <a:pathLst>
                <a:path extrusionOk="0" h="139" w="156">
                  <a:moveTo>
                    <a:pt x="132" y="0"/>
                  </a:moveTo>
                  <a:cubicBezTo>
                    <a:pt x="123" y="0"/>
                    <a:pt x="116" y="5"/>
                    <a:pt x="113" y="12"/>
                  </a:cubicBezTo>
                  <a:cubicBezTo>
                    <a:pt x="78" y="98"/>
                    <a:pt x="78" y="98"/>
                    <a:pt x="78" y="98"/>
                  </a:cubicBezTo>
                  <a:cubicBezTo>
                    <a:pt x="42" y="13"/>
                    <a:pt x="42" y="13"/>
                    <a:pt x="42" y="13"/>
                  </a:cubicBezTo>
                  <a:cubicBezTo>
                    <a:pt x="39" y="5"/>
                    <a:pt x="31" y="0"/>
                    <a:pt x="23" y="0"/>
                  </a:cubicBezTo>
                  <a:cubicBezTo>
                    <a:pt x="0" y="0"/>
                    <a:pt x="0" y="0"/>
                    <a:pt x="0" y="0"/>
                  </a:cubicBezTo>
                  <a:cubicBezTo>
                    <a:pt x="62" y="139"/>
                    <a:pt x="62" y="139"/>
                    <a:pt x="62" y="139"/>
                  </a:cubicBezTo>
                  <a:cubicBezTo>
                    <a:pt x="80" y="139"/>
                    <a:pt x="80" y="139"/>
                    <a:pt x="80" y="139"/>
                  </a:cubicBezTo>
                  <a:cubicBezTo>
                    <a:pt x="88" y="139"/>
                    <a:pt x="95" y="134"/>
                    <a:pt x="99" y="128"/>
                  </a:cubicBezTo>
                  <a:cubicBezTo>
                    <a:pt x="156" y="0"/>
                    <a:pt x="156" y="0"/>
                    <a:pt x="156" y="0"/>
                  </a:cubicBezTo>
                  <a:lnTo>
                    <a:pt x="132" y="0"/>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460" name="Google Shape;460;p51"/>
            <p:cNvSpPr/>
            <p:nvPr/>
          </p:nvSpPr>
          <p:spPr>
            <a:xfrm>
              <a:off x="6751638" y="2755900"/>
              <a:ext cx="312737" cy="361950"/>
            </a:xfrm>
            <a:custGeom>
              <a:rect b="b" l="l" r="r" t="t"/>
              <a:pathLst>
                <a:path extrusionOk="0" h="139" w="120">
                  <a:moveTo>
                    <a:pt x="0" y="71"/>
                  </a:moveTo>
                  <a:cubicBezTo>
                    <a:pt x="0" y="85"/>
                    <a:pt x="4" y="121"/>
                    <a:pt x="37" y="135"/>
                  </a:cubicBezTo>
                  <a:cubicBezTo>
                    <a:pt x="45" y="138"/>
                    <a:pt x="53" y="139"/>
                    <a:pt x="65" y="139"/>
                  </a:cubicBezTo>
                  <a:cubicBezTo>
                    <a:pt x="120" y="139"/>
                    <a:pt x="120" y="139"/>
                    <a:pt x="120" y="139"/>
                  </a:cubicBezTo>
                  <a:cubicBezTo>
                    <a:pt x="120" y="115"/>
                    <a:pt x="120" y="115"/>
                    <a:pt x="120" y="115"/>
                  </a:cubicBezTo>
                  <a:cubicBezTo>
                    <a:pt x="120" y="115"/>
                    <a:pt x="78" y="115"/>
                    <a:pt x="78" y="115"/>
                  </a:cubicBezTo>
                  <a:cubicBezTo>
                    <a:pt x="58" y="114"/>
                    <a:pt x="47" y="110"/>
                    <a:pt x="41" y="99"/>
                  </a:cubicBezTo>
                  <a:cubicBezTo>
                    <a:pt x="39" y="95"/>
                    <a:pt x="38" y="89"/>
                    <a:pt x="37" y="83"/>
                  </a:cubicBezTo>
                  <a:cubicBezTo>
                    <a:pt x="37" y="82"/>
                    <a:pt x="37" y="82"/>
                    <a:pt x="37" y="82"/>
                  </a:cubicBezTo>
                  <a:cubicBezTo>
                    <a:pt x="117" y="82"/>
                    <a:pt x="117" y="82"/>
                    <a:pt x="117" y="82"/>
                  </a:cubicBezTo>
                  <a:cubicBezTo>
                    <a:pt x="117" y="58"/>
                    <a:pt x="117" y="58"/>
                    <a:pt x="117" y="58"/>
                  </a:cubicBezTo>
                  <a:cubicBezTo>
                    <a:pt x="37" y="58"/>
                    <a:pt x="37" y="58"/>
                    <a:pt x="37" y="58"/>
                  </a:cubicBezTo>
                  <a:cubicBezTo>
                    <a:pt x="37" y="57"/>
                    <a:pt x="37" y="57"/>
                    <a:pt x="37" y="57"/>
                  </a:cubicBezTo>
                  <a:cubicBezTo>
                    <a:pt x="38" y="50"/>
                    <a:pt x="39" y="45"/>
                    <a:pt x="41" y="40"/>
                  </a:cubicBezTo>
                  <a:cubicBezTo>
                    <a:pt x="47" y="29"/>
                    <a:pt x="58" y="25"/>
                    <a:pt x="78" y="25"/>
                  </a:cubicBezTo>
                  <a:cubicBezTo>
                    <a:pt x="78" y="25"/>
                    <a:pt x="120" y="25"/>
                    <a:pt x="120" y="25"/>
                  </a:cubicBezTo>
                  <a:cubicBezTo>
                    <a:pt x="120" y="0"/>
                    <a:pt x="120" y="0"/>
                    <a:pt x="120" y="0"/>
                  </a:cubicBezTo>
                  <a:cubicBezTo>
                    <a:pt x="65" y="0"/>
                    <a:pt x="65" y="0"/>
                    <a:pt x="65" y="0"/>
                  </a:cubicBezTo>
                  <a:cubicBezTo>
                    <a:pt x="53" y="0"/>
                    <a:pt x="45" y="1"/>
                    <a:pt x="37" y="4"/>
                  </a:cubicBezTo>
                  <a:cubicBezTo>
                    <a:pt x="4" y="18"/>
                    <a:pt x="0" y="55"/>
                    <a:pt x="0" y="69"/>
                  </a:cubicBezTo>
                  <a:lnTo>
                    <a:pt x="0" y="71"/>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sp>
        <p:nvSpPr>
          <p:cNvPr id="461" name="Google Shape;461;p51"/>
          <p:cNvSpPr txBox="1"/>
          <p:nvPr>
            <p:ph type="title"/>
          </p:nvPr>
        </p:nvSpPr>
        <p:spPr>
          <a:xfrm>
            <a:off x="0" y="0"/>
            <a:ext cx="8186400" cy="1141800"/>
          </a:xfrm>
          <a:prstGeom prst="rect">
            <a:avLst/>
          </a:prstGeom>
        </p:spPr>
        <p:txBody>
          <a:bodyPr anchorCtr="0" anchor="t" bIns="91425" lIns="504000" spcFirstLastPara="1" rIns="252000" wrap="square" tIns="504000">
            <a:noAutofit/>
          </a:bodyPr>
          <a:lstStyle>
            <a:lvl1pPr lvl="0">
              <a:spcBef>
                <a:spcPts val="0"/>
              </a:spcBef>
              <a:spcAft>
                <a:spcPts val="0"/>
              </a:spcAft>
              <a:buClr>
                <a:srgbClr val="002D62"/>
              </a:buClr>
              <a:buSzPts val="2500"/>
              <a:buFont typeface="Arial Black"/>
              <a:buNone/>
              <a:defRPr b="1" sz="2500">
                <a:solidFill>
                  <a:srgbClr val="002D62"/>
                </a:solidFill>
                <a:latin typeface="Arial Black"/>
                <a:ea typeface="Arial Black"/>
                <a:cs typeface="Arial Black"/>
                <a:sym typeface="Arial Black"/>
              </a:defRPr>
            </a:lvl1pPr>
            <a:lvl2pPr lvl="1">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2pPr>
            <a:lvl3pPr lvl="2">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3pPr>
            <a:lvl4pPr lvl="3">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4pPr>
            <a:lvl5pPr lvl="4">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5pPr>
            <a:lvl6pPr lvl="5">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6pPr>
            <a:lvl7pPr lvl="6">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7pPr>
            <a:lvl8pPr lvl="7">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8pPr>
            <a:lvl9pPr lvl="8">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9pPr>
          </a:lstStyle>
          <a:p/>
        </p:txBody>
      </p:sp>
      <p:sp>
        <p:nvSpPr>
          <p:cNvPr id="462" name="Google Shape;462;p51"/>
          <p:cNvSpPr txBox="1"/>
          <p:nvPr>
            <p:ph idx="1" type="body"/>
          </p:nvPr>
        </p:nvSpPr>
        <p:spPr>
          <a:xfrm>
            <a:off x="-8700" y="1410725"/>
            <a:ext cx="9144000" cy="2552700"/>
          </a:xfrm>
          <a:prstGeom prst="rect">
            <a:avLst/>
          </a:prstGeom>
        </p:spPr>
        <p:txBody>
          <a:bodyPr anchorCtr="0" anchor="t" bIns="91425" lIns="504000" spcFirstLastPara="1" rIns="504000" wrap="square" tIns="91425">
            <a:noAutofit/>
          </a:bodyPr>
          <a:lstStyle>
            <a:lvl1pPr indent="-228600" lvl="0" marL="457200">
              <a:spcBef>
                <a:spcPts val="0"/>
              </a:spcBef>
              <a:spcAft>
                <a:spcPts val="0"/>
              </a:spcAft>
              <a:buClr>
                <a:srgbClr val="002D62"/>
              </a:buClr>
              <a:buSzPts val="1400"/>
              <a:buNone/>
              <a:defRPr>
                <a:solidFill>
                  <a:srgbClr val="002D62"/>
                </a:solidFill>
              </a:defRPr>
            </a:lvl1pPr>
            <a:lvl2pPr indent="-228600" lvl="1" marL="914400">
              <a:spcBef>
                <a:spcPts val="0"/>
              </a:spcBef>
              <a:spcAft>
                <a:spcPts val="0"/>
              </a:spcAft>
              <a:buClr>
                <a:srgbClr val="002D62"/>
              </a:buClr>
              <a:buSzPts val="1400"/>
              <a:buNone/>
              <a:defRPr>
                <a:solidFill>
                  <a:srgbClr val="002D62"/>
                </a:solidFill>
              </a:defRPr>
            </a:lvl2pPr>
            <a:lvl3pPr indent="-228600" lvl="2" marL="1371600">
              <a:spcBef>
                <a:spcPts val="0"/>
              </a:spcBef>
              <a:spcAft>
                <a:spcPts val="0"/>
              </a:spcAft>
              <a:buClr>
                <a:srgbClr val="002D62"/>
              </a:buClr>
              <a:buSzPts val="1400"/>
              <a:buNone/>
              <a:defRPr>
                <a:solidFill>
                  <a:srgbClr val="002D62"/>
                </a:solidFill>
              </a:defRPr>
            </a:lvl3pPr>
            <a:lvl4pPr indent="-285750" lvl="3" marL="1828800">
              <a:spcBef>
                <a:spcPts val="0"/>
              </a:spcBef>
              <a:spcAft>
                <a:spcPts val="0"/>
              </a:spcAft>
              <a:buClr>
                <a:srgbClr val="002D62"/>
              </a:buClr>
              <a:buSzPts val="900"/>
              <a:buChar char="∙"/>
              <a:defRPr>
                <a:solidFill>
                  <a:srgbClr val="002D62"/>
                </a:solidFill>
              </a:defRPr>
            </a:lvl4pPr>
            <a:lvl5pPr indent="-228600" lvl="4" marL="2286000">
              <a:spcBef>
                <a:spcPts val="0"/>
              </a:spcBef>
              <a:spcAft>
                <a:spcPts val="0"/>
              </a:spcAft>
              <a:buClr>
                <a:srgbClr val="002D62"/>
              </a:buClr>
              <a:buSzPts val="1400"/>
              <a:buNone/>
              <a:defRPr>
                <a:solidFill>
                  <a:srgbClr val="002D62"/>
                </a:solidFill>
              </a:defRPr>
            </a:lvl5pPr>
            <a:lvl6pPr indent="-228600" lvl="5" marL="2743200">
              <a:spcBef>
                <a:spcPts val="0"/>
              </a:spcBef>
              <a:spcAft>
                <a:spcPts val="0"/>
              </a:spcAft>
              <a:buClr>
                <a:srgbClr val="002D62"/>
              </a:buClr>
              <a:buSzPts val="1400"/>
              <a:buNone/>
              <a:defRPr>
                <a:solidFill>
                  <a:srgbClr val="002D62"/>
                </a:solidFill>
              </a:defRPr>
            </a:lvl6pPr>
            <a:lvl7pPr indent="-228600" lvl="6" marL="3200400">
              <a:spcBef>
                <a:spcPts val="0"/>
              </a:spcBef>
              <a:spcAft>
                <a:spcPts val="0"/>
              </a:spcAft>
              <a:buClr>
                <a:srgbClr val="002D62"/>
              </a:buClr>
              <a:buSzPts val="1400"/>
              <a:buNone/>
              <a:defRPr>
                <a:solidFill>
                  <a:srgbClr val="002D62"/>
                </a:solidFill>
              </a:defRPr>
            </a:lvl7pPr>
            <a:lvl8pPr indent="-228600" lvl="7" marL="3657600">
              <a:spcBef>
                <a:spcPts val="0"/>
              </a:spcBef>
              <a:spcAft>
                <a:spcPts val="0"/>
              </a:spcAft>
              <a:buClr>
                <a:srgbClr val="002D62"/>
              </a:buClr>
              <a:buSzPts val="1400"/>
              <a:buNone/>
              <a:defRPr>
                <a:solidFill>
                  <a:srgbClr val="002D62"/>
                </a:solidFill>
              </a:defRPr>
            </a:lvl8pPr>
            <a:lvl9pPr indent="-228600" lvl="8" marL="4114800">
              <a:spcBef>
                <a:spcPts val="0"/>
              </a:spcBef>
              <a:spcAft>
                <a:spcPts val="0"/>
              </a:spcAft>
              <a:buClr>
                <a:srgbClr val="002D62"/>
              </a:buClr>
              <a:buSzPts val="1400"/>
              <a:buNone/>
              <a:defRPr>
                <a:solidFill>
                  <a:srgbClr val="002D62"/>
                </a:solidFill>
              </a:defRPr>
            </a:lvl9pPr>
          </a:lstStyle>
          <a:p/>
        </p:txBody>
      </p:sp>
      <p:sp>
        <p:nvSpPr>
          <p:cNvPr id="463" name="Google Shape;463;p51"/>
          <p:cNvSpPr txBox="1"/>
          <p:nvPr/>
        </p:nvSpPr>
        <p:spPr>
          <a:xfrm>
            <a:off x="226499" y="4754925"/>
            <a:ext cx="2902500" cy="2739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lang="en-GB" sz="800">
                <a:solidFill>
                  <a:srgbClr val="002D62"/>
                </a:solidFill>
              </a:rPr>
              <a:t>Stakeholders Assembly Edition #1 Synthesis</a:t>
            </a:r>
            <a:endParaRPr sz="800">
              <a:solidFill>
                <a:srgbClr val="002D62"/>
              </a:solidFill>
            </a:endParaRP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range claire - 1 1">
  <p:cSld name="TITLE_3_1_1_1">
    <p:bg>
      <p:bgPr>
        <a:solidFill>
          <a:schemeClr val="lt1"/>
        </a:solidFill>
      </p:bgPr>
    </p:bg>
    <p:spTree>
      <p:nvGrpSpPr>
        <p:cNvPr id="464" name="Shape 464"/>
        <p:cNvGrpSpPr/>
        <p:nvPr/>
      </p:nvGrpSpPr>
      <p:grpSpPr>
        <a:xfrm>
          <a:off x="0" y="0"/>
          <a:ext cx="0" cy="0"/>
          <a:chOff x="0" y="0"/>
          <a:chExt cx="0" cy="0"/>
        </a:xfrm>
      </p:grpSpPr>
      <p:sp>
        <p:nvSpPr>
          <p:cNvPr id="465" name="Google Shape;465;p52"/>
          <p:cNvSpPr/>
          <p:nvPr/>
        </p:nvSpPr>
        <p:spPr>
          <a:xfrm rot="1033734">
            <a:off x="407456" y="-69281"/>
            <a:ext cx="2880744" cy="5417385"/>
          </a:xfrm>
          <a:custGeom>
            <a:rect b="b" l="l" r="r" t="t"/>
            <a:pathLst>
              <a:path extrusionOk="0" h="7211571" w="3834819">
                <a:moveTo>
                  <a:pt x="220459" y="454090"/>
                </a:moveTo>
                <a:lnTo>
                  <a:pt x="1675267" y="0"/>
                </a:lnTo>
                <a:lnTo>
                  <a:pt x="1640312" y="108417"/>
                </a:lnTo>
                <a:cubicBezTo>
                  <a:pt x="956879" y="2424901"/>
                  <a:pt x="1772778" y="4978283"/>
                  <a:pt x="3756426" y="6454918"/>
                </a:cubicBezTo>
                <a:lnTo>
                  <a:pt x="3834819" y="6510246"/>
                </a:lnTo>
                <a:lnTo>
                  <a:pt x="1587924" y="7211571"/>
                </a:lnTo>
                <a:lnTo>
                  <a:pt x="1364218" y="6889794"/>
                </a:lnTo>
                <a:cubicBezTo>
                  <a:pt x="190158" y="5109782"/>
                  <a:pt x="-257296" y="2921319"/>
                  <a:pt x="143904" y="809046"/>
                </a:cubicBezTo>
                <a:close/>
              </a:path>
            </a:pathLst>
          </a:custGeom>
          <a:gradFill>
            <a:gsLst>
              <a:gs pos="0">
                <a:schemeClr val="lt1"/>
              </a:gs>
              <a:gs pos="100000">
                <a:srgbClr val="FFAC00"/>
              </a:gs>
            </a:gsLst>
            <a:lin ang="3001153" scaled="0"/>
          </a:gra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None/>
            </a:pPr>
            <a:r>
              <a:t/>
            </a:r>
            <a:endParaRPr b="0" i="0" sz="1100" u="none" cap="none" strike="noStrike">
              <a:solidFill>
                <a:srgbClr val="000000"/>
              </a:solidFill>
              <a:latin typeface="Arial"/>
              <a:ea typeface="Arial"/>
              <a:cs typeface="Arial"/>
              <a:sym typeface="Arial"/>
            </a:endParaRPr>
          </a:p>
        </p:txBody>
      </p:sp>
      <p:sp>
        <p:nvSpPr>
          <p:cNvPr id="466" name="Google Shape;466;p52"/>
          <p:cNvSpPr txBox="1"/>
          <p:nvPr/>
        </p:nvSpPr>
        <p:spPr>
          <a:xfrm>
            <a:off x="8626827" y="4754925"/>
            <a:ext cx="517200" cy="2739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fld id="{00000000-1234-1234-1234-123412341234}" type="slidenum">
              <a:rPr b="1" lang="en-GB" sz="800">
                <a:solidFill>
                  <a:srgbClr val="002D62"/>
                </a:solidFill>
              </a:rPr>
              <a:t>‹#›</a:t>
            </a:fld>
            <a:endParaRPr b="1" sz="800">
              <a:solidFill>
                <a:srgbClr val="002D62"/>
              </a:solidFill>
            </a:endParaRPr>
          </a:p>
        </p:txBody>
      </p:sp>
      <p:grpSp>
        <p:nvGrpSpPr>
          <p:cNvPr id="467" name="Google Shape;467;p52"/>
          <p:cNvGrpSpPr/>
          <p:nvPr/>
        </p:nvGrpSpPr>
        <p:grpSpPr>
          <a:xfrm>
            <a:off x="7940154" y="4801506"/>
            <a:ext cx="686661" cy="174005"/>
            <a:chOff x="5486400" y="2551113"/>
            <a:chExt cx="2949575" cy="722312"/>
          </a:xfrm>
        </p:grpSpPr>
        <p:sp>
          <p:nvSpPr>
            <p:cNvPr id="468" name="Google Shape;468;p52"/>
            <p:cNvSpPr/>
            <p:nvPr/>
          </p:nvSpPr>
          <p:spPr>
            <a:xfrm>
              <a:off x="5486400" y="2551113"/>
              <a:ext cx="723900" cy="722312"/>
            </a:xfrm>
            <a:custGeom>
              <a:rect b="b" l="l" r="r" t="t"/>
              <a:pathLst>
                <a:path extrusionOk="0" h="278" w="278">
                  <a:moveTo>
                    <a:pt x="278" y="139"/>
                  </a:moveTo>
                  <a:cubicBezTo>
                    <a:pt x="278" y="216"/>
                    <a:pt x="216" y="278"/>
                    <a:pt x="139" y="278"/>
                  </a:cubicBezTo>
                  <a:cubicBezTo>
                    <a:pt x="62" y="278"/>
                    <a:pt x="0" y="216"/>
                    <a:pt x="0" y="139"/>
                  </a:cubicBezTo>
                  <a:cubicBezTo>
                    <a:pt x="0" y="62"/>
                    <a:pt x="62" y="0"/>
                    <a:pt x="139" y="0"/>
                  </a:cubicBezTo>
                  <a:cubicBezTo>
                    <a:pt x="216" y="0"/>
                    <a:pt x="278" y="62"/>
                    <a:pt x="278" y="139"/>
                  </a:cubicBezTo>
                  <a:close/>
                  <a:moveTo>
                    <a:pt x="169" y="152"/>
                  </a:moveTo>
                  <a:cubicBezTo>
                    <a:pt x="174" y="173"/>
                    <a:pt x="157" y="199"/>
                    <a:pt x="139" y="218"/>
                  </a:cubicBezTo>
                  <a:cubicBezTo>
                    <a:pt x="194" y="218"/>
                    <a:pt x="238" y="174"/>
                    <a:pt x="238" y="120"/>
                  </a:cubicBezTo>
                  <a:cubicBezTo>
                    <a:pt x="238" y="65"/>
                    <a:pt x="193" y="21"/>
                    <a:pt x="139" y="21"/>
                  </a:cubicBezTo>
                  <a:cubicBezTo>
                    <a:pt x="84" y="21"/>
                    <a:pt x="40" y="65"/>
                    <a:pt x="40" y="120"/>
                  </a:cubicBezTo>
                  <a:cubicBezTo>
                    <a:pt x="40" y="174"/>
                    <a:pt x="84" y="218"/>
                    <a:pt x="138" y="218"/>
                  </a:cubicBezTo>
                  <a:cubicBezTo>
                    <a:pt x="121" y="199"/>
                    <a:pt x="104" y="173"/>
                    <a:pt x="108" y="152"/>
                  </a:cubicBezTo>
                  <a:cubicBezTo>
                    <a:pt x="112" y="130"/>
                    <a:pt x="128" y="123"/>
                    <a:pt x="139" y="123"/>
                  </a:cubicBezTo>
                  <a:cubicBezTo>
                    <a:pt x="149" y="123"/>
                    <a:pt x="166" y="130"/>
                    <a:pt x="169" y="152"/>
                  </a:cubicBez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469" name="Google Shape;469;p52"/>
            <p:cNvSpPr/>
            <p:nvPr/>
          </p:nvSpPr>
          <p:spPr>
            <a:xfrm>
              <a:off x="7126288" y="2743200"/>
              <a:ext cx="396875" cy="385762"/>
            </a:xfrm>
            <a:custGeom>
              <a:rect b="b" l="l" r="r" t="t"/>
              <a:pathLst>
                <a:path extrusionOk="0" h="148" w="152">
                  <a:moveTo>
                    <a:pt x="78" y="148"/>
                  </a:moveTo>
                  <a:cubicBezTo>
                    <a:pt x="57" y="148"/>
                    <a:pt x="37" y="143"/>
                    <a:pt x="25" y="134"/>
                  </a:cubicBezTo>
                  <a:cubicBezTo>
                    <a:pt x="9" y="123"/>
                    <a:pt x="0" y="102"/>
                    <a:pt x="0" y="75"/>
                  </a:cubicBezTo>
                  <a:cubicBezTo>
                    <a:pt x="0" y="24"/>
                    <a:pt x="25" y="0"/>
                    <a:pt x="76" y="0"/>
                  </a:cubicBezTo>
                  <a:cubicBezTo>
                    <a:pt x="127" y="0"/>
                    <a:pt x="152" y="24"/>
                    <a:pt x="152" y="76"/>
                  </a:cubicBezTo>
                  <a:cubicBezTo>
                    <a:pt x="152" y="123"/>
                    <a:pt x="127" y="148"/>
                    <a:pt x="78" y="148"/>
                  </a:cubicBezTo>
                  <a:close/>
                  <a:moveTo>
                    <a:pt x="76" y="24"/>
                  </a:moveTo>
                  <a:cubicBezTo>
                    <a:pt x="48" y="24"/>
                    <a:pt x="36" y="39"/>
                    <a:pt x="36" y="74"/>
                  </a:cubicBezTo>
                  <a:cubicBezTo>
                    <a:pt x="36" y="108"/>
                    <a:pt x="49" y="124"/>
                    <a:pt x="76" y="124"/>
                  </a:cubicBezTo>
                  <a:cubicBezTo>
                    <a:pt x="104" y="124"/>
                    <a:pt x="116" y="108"/>
                    <a:pt x="116" y="73"/>
                  </a:cubicBezTo>
                  <a:cubicBezTo>
                    <a:pt x="116" y="40"/>
                    <a:pt x="103" y="24"/>
                    <a:pt x="76" y="24"/>
                  </a:cubicBez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470" name="Google Shape;470;p52"/>
            <p:cNvSpPr/>
            <p:nvPr/>
          </p:nvSpPr>
          <p:spPr>
            <a:xfrm>
              <a:off x="7588250" y="2755900"/>
              <a:ext cx="260350" cy="361950"/>
            </a:xfrm>
            <a:custGeom>
              <a:rect b="b" l="l" r="r" t="t"/>
              <a:pathLst>
                <a:path extrusionOk="0" h="139" w="100">
                  <a:moveTo>
                    <a:pt x="72" y="115"/>
                  </a:moveTo>
                  <a:cubicBezTo>
                    <a:pt x="52" y="115"/>
                    <a:pt x="45" y="113"/>
                    <a:pt x="40" y="109"/>
                  </a:cubicBezTo>
                  <a:cubicBezTo>
                    <a:pt x="35" y="104"/>
                    <a:pt x="33" y="101"/>
                    <a:pt x="33" y="87"/>
                  </a:cubicBezTo>
                  <a:cubicBezTo>
                    <a:pt x="33" y="14"/>
                    <a:pt x="33" y="14"/>
                    <a:pt x="33" y="14"/>
                  </a:cubicBezTo>
                  <a:cubicBezTo>
                    <a:pt x="33" y="6"/>
                    <a:pt x="26" y="0"/>
                    <a:pt x="19" y="0"/>
                  </a:cubicBezTo>
                  <a:cubicBezTo>
                    <a:pt x="0" y="0"/>
                    <a:pt x="0" y="0"/>
                    <a:pt x="0" y="0"/>
                  </a:cubicBezTo>
                  <a:cubicBezTo>
                    <a:pt x="0" y="78"/>
                    <a:pt x="0" y="78"/>
                    <a:pt x="0" y="78"/>
                  </a:cubicBezTo>
                  <a:cubicBezTo>
                    <a:pt x="0" y="103"/>
                    <a:pt x="2" y="114"/>
                    <a:pt x="11" y="123"/>
                  </a:cubicBezTo>
                  <a:cubicBezTo>
                    <a:pt x="20" y="134"/>
                    <a:pt x="34" y="139"/>
                    <a:pt x="56" y="139"/>
                  </a:cubicBezTo>
                  <a:cubicBezTo>
                    <a:pt x="100" y="139"/>
                    <a:pt x="100" y="139"/>
                    <a:pt x="100" y="139"/>
                  </a:cubicBezTo>
                  <a:cubicBezTo>
                    <a:pt x="100" y="115"/>
                    <a:pt x="100" y="115"/>
                    <a:pt x="100" y="115"/>
                  </a:cubicBezTo>
                  <a:lnTo>
                    <a:pt x="72" y="115"/>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471" name="Google Shape;471;p52"/>
            <p:cNvSpPr/>
            <p:nvPr/>
          </p:nvSpPr>
          <p:spPr>
            <a:xfrm>
              <a:off x="8029575" y="2755900"/>
              <a:ext cx="406400" cy="361950"/>
            </a:xfrm>
            <a:custGeom>
              <a:rect b="b" l="l" r="r" t="t"/>
              <a:pathLst>
                <a:path extrusionOk="0" h="139" w="156">
                  <a:moveTo>
                    <a:pt x="96" y="0"/>
                  </a:moveTo>
                  <a:cubicBezTo>
                    <a:pt x="74" y="0"/>
                    <a:pt x="74" y="0"/>
                    <a:pt x="74" y="0"/>
                  </a:cubicBezTo>
                  <a:cubicBezTo>
                    <a:pt x="65" y="0"/>
                    <a:pt x="58" y="5"/>
                    <a:pt x="55" y="12"/>
                  </a:cubicBezTo>
                  <a:cubicBezTo>
                    <a:pt x="0" y="139"/>
                    <a:pt x="0" y="139"/>
                    <a:pt x="0" y="139"/>
                  </a:cubicBezTo>
                  <a:cubicBezTo>
                    <a:pt x="22" y="139"/>
                    <a:pt x="22" y="139"/>
                    <a:pt x="22" y="139"/>
                  </a:cubicBezTo>
                  <a:cubicBezTo>
                    <a:pt x="31" y="139"/>
                    <a:pt x="38" y="134"/>
                    <a:pt x="41" y="127"/>
                  </a:cubicBezTo>
                  <a:cubicBezTo>
                    <a:pt x="50" y="107"/>
                    <a:pt x="50" y="107"/>
                    <a:pt x="50" y="107"/>
                  </a:cubicBezTo>
                  <a:cubicBezTo>
                    <a:pt x="106" y="107"/>
                    <a:pt x="106" y="107"/>
                    <a:pt x="106" y="107"/>
                  </a:cubicBezTo>
                  <a:cubicBezTo>
                    <a:pt x="115" y="127"/>
                    <a:pt x="115" y="127"/>
                    <a:pt x="115" y="127"/>
                  </a:cubicBezTo>
                  <a:cubicBezTo>
                    <a:pt x="118" y="134"/>
                    <a:pt x="125" y="139"/>
                    <a:pt x="134" y="139"/>
                  </a:cubicBezTo>
                  <a:cubicBezTo>
                    <a:pt x="156" y="139"/>
                    <a:pt x="156" y="139"/>
                    <a:pt x="156" y="139"/>
                  </a:cubicBezTo>
                  <a:lnTo>
                    <a:pt x="96" y="0"/>
                  </a:lnTo>
                  <a:close/>
                  <a:moveTo>
                    <a:pt x="57" y="82"/>
                  </a:moveTo>
                  <a:cubicBezTo>
                    <a:pt x="78" y="34"/>
                    <a:pt x="78" y="34"/>
                    <a:pt x="78" y="34"/>
                  </a:cubicBezTo>
                  <a:cubicBezTo>
                    <a:pt x="99" y="82"/>
                    <a:pt x="99" y="82"/>
                    <a:pt x="99" y="82"/>
                  </a:cubicBezTo>
                  <a:lnTo>
                    <a:pt x="57" y="82"/>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472" name="Google Shape;472;p52"/>
            <p:cNvSpPr/>
            <p:nvPr/>
          </p:nvSpPr>
          <p:spPr>
            <a:xfrm>
              <a:off x="7902575" y="2755900"/>
              <a:ext cx="84137" cy="361950"/>
            </a:xfrm>
            <a:custGeom>
              <a:rect b="b" l="l" r="r" t="t"/>
              <a:pathLst>
                <a:path extrusionOk="0" h="139" w="32">
                  <a:moveTo>
                    <a:pt x="14" y="0"/>
                  </a:moveTo>
                  <a:cubicBezTo>
                    <a:pt x="6" y="0"/>
                    <a:pt x="0" y="6"/>
                    <a:pt x="0" y="14"/>
                  </a:cubicBezTo>
                  <a:cubicBezTo>
                    <a:pt x="0" y="139"/>
                    <a:pt x="0" y="139"/>
                    <a:pt x="0" y="139"/>
                  </a:cubicBezTo>
                  <a:cubicBezTo>
                    <a:pt x="18" y="139"/>
                    <a:pt x="18" y="139"/>
                    <a:pt x="18" y="139"/>
                  </a:cubicBezTo>
                  <a:cubicBezTo>
                    <a:pt x="25" y="139"/>
                    <a:pt x="32" y="133"/>
                    <a:pt x="32" y="126"/>
                  </a:cubicBezTo>
                  <a:cubicBezTo>
                    <a:pt x="32" y="0"/>
                    <a:pt x="32" y="0"/>
                    <a:pt x="32" y="0"/>
                  </a:cubicBezTo>
                  <a:lnTo>
                    <a:pt x="14" y="0"/>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473" name="Google Shape;473;p52"/>
            <p:cNvSpPr/>
            <p:nvPr/>
          </p:nvSpPr>
          <p:spPr>
            <a:xfrm>
              <a:off x="6324600" y="2755900"/>
              <a:ext cx="406400" cy="361950"/>
            </a:xfrm>
            <a:custGeom>
              <a:rect b="b" l="l" r="r" t="t"/>
              <a:pathLst>
                <a:path extrusionOk="0" h="139" w="156">
                  <a:moveTo>
                    <a:pt x="132" y="0"/>
                  </a:moveTo>
                  <a:cubicBezTo>
                    <a:pt x="123" y="0"/>
                    <a:pt x="116" y="5"/>
                    <a:pt x="113" y="12"/>
                  </a:cubicBezTo>
                  <a:cubicBezTo>
                    <a:pt x="78" y="98"/>
                    <a:pt x="78" y="98"/>
                    <a:pt x="78" y="98"/>
                  </a:cubicBezTo>
                  <a:cubicBezTo>
                    <a:pt x="42" y="13"/>
                    <a:pt x="42" y="13"/>
                    <a:pt x="42" y="13"/>
                  </a:cubicBezTo>
                  <a:cubicBezTo>
                    <a:pt x="39" y="5"/>
                    <a:pt x="31" y="0"/>
                    <a:pt x="23" y="0"/>
                  </a:cubicBezTo>
                  <a:cubicBezTo>
                    <a:pt x="0" y="0"/>
                    <a:pt x="0" y="0"/>
                    <a:pt x="0" y="0"/>
                  </a:cubicBezTo>
                  <a:cubicBezTo>
                    <a:pt x="62" y="139"/>
                    <a:pt x="62" y="139"/>
                    <a:pt x="62" y="139"/>
                  </a:cubicBezTo>
                  <a:cubicBezTo>
                    <a:pt x="80" y="139"/>
                    <a:pt x="80" y="139"/>
                    <a:pt x="80" y="139"/>
                  </a:cubicBezTo>
                  <a:cubicBezTo>
                    <a:pt x="88" y="139"/>
                    <a:pt x="95" y="134"/>
                    <a:pt x="99" y="128"/>
                  </a:cubicBezTo>
                  <a:cubicBezTo>
                    <a:pt x="156" y="0"/>
                    <a:pt x="156" y="0"/>
                    <a:pt x="156" y="0"/>
                  </a:cubicBezTo>
                  <a:lnTo>
                    <a:pt x="132" y="0"/>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474" name="Google Shape;474;p52"/>
            <p:cNvSpPr/>
            <p:nvPr/>
          </p:nvSpPr>
          <p:spPr>
            <a:xfrm>
              <a:off x="6751638" y="2755900"/>
              <a:ext cx="312737" cy="361950"/>
            </a:xfrm>
            <a:custGeom>
              <a:rect b="b" l="l" r="r" t="t"/>
              <a:pathLst>
                <a:path extrusionOk="0" h="139" w="120">
                  <a:moveTo>
                    <a:pt x="0" y="71"/>
                  </a:moveTo>
                  <a:cubicBezTo>
                    <a:pt x="0" y="85"/>
                    <a:pt x="4" y="121"/>
                    <a:pt x="37" y="135"/>
                  </a:cubicBezTo>
                  <a:cubicBezTo>
                    <a:pt x="45" y="138"/>
                    <a:pt x="53" y="139"/>
                    <a:pt x="65" y="139"/>
                  </a:cubicBezTo>
                  <a:cubicBezTo>
                    <a:pt x="120" y="139"/>
                    <a:pt x="120" y="139"/>
                    <a:pt x="120" y="139"/>
                  </a:cubicBezTo>
                  <a:cubicBezTo>
                    <a:pt x="120" y="115"/>
                    <a:pt x="120" y="115"/>
                    <a:pt x="120" y="115"/>
                  </a:cubicBezTo>
                  <a:cubicBezTo>
                    <a:pt x="120" y="115"/>
                    <a:pt x="78" y="115"/>
                    <a:pt x="78" y="115"/>
                  </a:cubicBezTo>
                  <a:cubicBezTo>
                    <a:pt x="58" y="114"/>
                    <a:pt x="47" y="110"/>
                    <a:pt x="41" y="99"/>
                  </a:cubicBezTo>
                  <a:cubicBezTo>
                    <a:pt x="39" y="95"/>
                    <a:pt x="38" y="89"/>
                    <a:pt x="37" y="83"/>
                  </a:cubicBezTo>
                  <a:cubicBezTo>
                    <a:pt x="37" y="82"/>
                    <a:pt x="37" y="82"/>
                    <a:pt x="37" y="82"/>
                  </a:cubicBezTo>
                  <a:cubicBezTo>
                    <a:pt x="117" y="82"/>
                    <a:pt x="117" y="82"/>
                    <a:pt x="117" y="82"/>
                  </a:cubicBezTo>
                  <a:cubicBezTo>
                    <a:pt x="117" y="58"/>
                    <a:pt x="117" y="58"/>
                    <a:pt x="117" y="58"/>
                  </a:cubicBezTo>
                  <a:cubicBezTo>
                    <a:pt x="37" y="58"/>
                    <a:pt x="37" y="58"/>
                    <a:pt x="37" y="58"/>
                  </a:cubicBezTo>
                  <a:cubicBezTo>
                    <a:pt x="37" y="57"/>
                    <a:pt x="37" y="57"/>
                    <a:pt x="37" y="57"/>
                  </a:cubicBezTo>
                  <a:cubicBezTo>
                    <a:pt x="38" y="50"/>
                    <a:pt x="39" y="45"/>
                    <a:pt x="41" y="40"/>
                  </a:cubicBezTo>
                  <a:cubicBezTo>
                    <a:pt x="47" y="29"/>
                    <a:pt x="58" y="25"/>
                    <a:pt x="78" y="25"/>
                  </a:cubicBezTo>
                  <a:cubicBezTo>
                    <a:pt x="78" y="25"/>
                    <a:pt x="120" y="25"/>
                    <a:pt x="120" y="25"/>
                  </a:cubicBezTo>
                  <a:cubicBezTo>
                    <a:pt x="120" y="0"/>
                    <a:pt x="120" y="0"/>
                    <a:pt x="120" y="0"/>
                  </a:cubicBezTo>
                  <a:cubicBezTo>
                    <a:pt x="65" y="0"/>
                    <a:pt x="65" y="0"/>
                    <a:pt x="65" y="0"/>
                  </a:cubicBezTo>
                  <a:cubicBezTo>
                    <a:pt x="53" y="0"/>
                    <a:pt x="45" y="1"/>
                    <a:pt x="37" y="4"/>
                  </a:cubicBezTo>
                  <a:cubicBezTo>
                    <a:pt x="4" y="18"/>
                    <a:pt x="0" y="55"/>
                    <a:pt x="0" y="69"/>
                  </a:cubicBezTo>
                  <a:lnTo>
                    <a:pt x="0" y="71"/>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sp>
        <p:nvSpPr>
          <p:cNvPr id="475" name="Google Shape;475;p52"/>
          <p:cNvSpPr txBox="1"/>
          <p:nvPr>
            <p:ph type="title"/>
          </p:nvPr>
        </p:nvSpPr>
        <p:spPr>
          <a:xfrm>
            <a:off x="0" y="0"/>
            <a:ext cx="8186400" cy="1141800"/>
          </a:xfrm>
          <a:prstGeom prst="rect">
            <a:avLst/>
          </a:prstGeom>
        </p:spPr>
        <p:txBody>
          <a:bodyPr anchorCtr="0" anchor="t" bIns="91425" lIns="504000" spcFirstLastPara="1" rIns="252000" wrap="square" tIns="504000">
            <a:noAutofit/>
          </a:bodyPr>
          <a:lstStyle>
            <a:lvl1pPr lvl="0">
              <a:spcBef>
                <a:spcPts val="0"/>
              </a:spcBef>
              <a:spcAft>
                <a:spcPts val="0"/>
              </a:spcAft>
              <a:buClr>
                <a:srgbClr val="002D62"/>
              </a:buClr>
              <a:buSzPts val="2500"/>
              <a:buFont typeface="Arial Black"/>
              <a:buNone/>
              <a:defRPr b="1" sz="2500">
                <a:solidFill>
                  <a:srgbClr val="002D62"/>
                </a:solidFill>
                <a:latin typeface="Arial Black"/>
                <a:ea typeface="Arial Black"/>
                <a:cs typeface="Arial Black"/>
                <a:sym typeface="Arial Black"/>
              </a:defRPr>
            </a:lvl1pPr>
            <a:lvl2pPr lvl="1">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2pPr>
            <a:lvl3pPr lvl="2">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3pPr>
            <a:lvl4pPr lvl="3">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4pPr>
            <a:lvl5pPr lvl="4">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5pPr>
            <a:lvl6pPr lvl="5">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6pPr>
            <a:lvl7pPr lvl="6">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7pPr>
            <a:lvl8pPr lvl="7">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8pPr>
            <a:lvl9pPr lvl="8">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9pPr>
          </a:lstStyle>
          <a:p/>
        </p:txBody>
      </p:sp>
      <p:sp>
        <p:nvSpPr>
          <p:cNvPr id="476" name="Google Shape;476;p52"/>
          <p:cNvSpPr txBox="1"/>
          <p:nvPr>
            <p:ph idx="1" type="body"/>
          </p:nvPr>
        </p:nvSpPr>
        <p:spPr>
          <a:xfrm>
            <a:off x="-8700" y="1410725"/>
            <a:ext cx="9144000" cy="2552700"/>
          </a:xfrm>
          <a:prstGeom prst="rect">
            <a:avLst/>
          </a:prstGeom>
        </p:spPr>
        <p:txBody>
          <a:bodyPr anchorCtr="0" anchor="t" bIns="91425" lIns="504000" spcFirstLastPara="1" rIns="504000" wrap="square" tIns="91425">
            <a:noAutofit/>
          </a:bodyPr>
          <a:lstStyle>
            <a:lvl1pPr indent="-228600" lvl="0" marL="457200">
              <a:spcBef>
                <a:spcPts val="0"/>
              </a:spcBef>
              <a:spcAft>
                <a:spcPts val="0"/>
              </a:spcAft>
              <a:buClr>
                <a:srgbClr val="002D62"/>
              </a:buClr>
              <a:buSzPts val="1400"/>
              <a:buNone/>
              <a:defRPr>
                <a:solidFill>
                  <a:srgbClr val="002D62"/>
                </a:solidFill>
              </a:defRPr>
            </a:lvl1pPr>
            <a:lvl2pPr indent="-228600" lvl="1" marL="914400">
              <a:spcBef>
                <a:spcPts val="0"/>
              </a:spcBef>
              <a:spcAft>
                <a:spcPts val="0"/>
              </a:spcAft>
              <a:buClr>
                <a:srgbClr val="002D62"/>
              </a:buClr>
              <a:buSzPts val="1400"/>
              <a:buNone/>
              <a:defRPr>
                <a:solidFill>
                  <a:srgbClr val="002D62"/>
                </a:solidFill>
              </a:defRPr>
            </a:lvl2pPr>
            <a:lvl3pPr indent="-228600" lvl="2" marL="1371600">
              <a:spcBef>
                <a:spcPts val="0"/>
              </a:spcBef>
              <a:spcAft>
                <a:spcPts val="0"/>
              </a:spcAft>
              <a:buClr>
                <a:srgbClr val="002D62"/>
              </a:buClr>
              <a:buSzPts val="1400"/>
              <a:buNone/>
              <a:defRPr>
                <a:solidFill>
                  <a:srgbClr val="002D62"/>
                </a:solidFill>
              </a:defRPr>
            </a:lvl3pPr>
            <a:lvl4pPr indent="-285750" lvl="3" marL="1828800">
              <a:spcBef>
                <a:spcPts val="0"/>
              </a:spcBef>
              <a:spcAft>
                <a:spcPts val="0"/>
              </a:spcAft>
              <a:buClr>
                <a:srgbClr val="002D62"/>
              </a:buClr>
              <a:buSzPts val="900"/>
              <a:buChar char="∙"/>
              <a:defRPr>
                <a:solidFill>
                  <a:srgbClr val="002D62"/>
                </a:solidFill>
              </a:defRPr>
            </a:lvl4pPr>
            <a:lvl5pPr indent="-228600" lvl="4" marL="2286000">
              <a:spcBef>
                <a:spcPts val="0"/>
              </a:spcBef>
              <a:spcAft>
                <a:spcPts val="0"/>
              </a:spcAft>
              <a:buClr>
                <a:srgbClr val="002D62"/>
              </a:buClr>
              <a:buSzPts val="1400"/>
              <a:buNone/>
              <a:defRPr>
                <a:solidFill>
                  <a:srgbClr val="002D62"/>
                </a:solidFill>
              </a:defRPr>
            </a:lvl5pPr>
            <a:lvl6pPr indent="-228600" lvl="5" marL="2743200">
              <a:spcBef>
                <a:spcPts val="0"/>
              </a:spcBef>
              <a:spcAft>
                <a:spcPts val="0"/>
              </a:spcAft>
              <a:buClr>
                <a:srgbClr val="002D62"/>
              </a:buClr>
              <a:buSzPts val="1400"/>
              <a:buNone/>
              <a:defRPr>
                <a:solidFill>
                  <a:srgbClr val="002D62"/>
                </a:solidFill>
              </a:defRPr>
            </a:lvl6pPr>
            <a:lvl7pPr indent="-228600" lvl="6" marL="3200400">
              <a:spcBef>
                <a:spcPts val="0"/>
              </a:spcBef>
              <a:spcAft>
                <a:spcPts val="0"/>
              </a:spcAft>
              <a:buClr>
                <a:srgbClr val="002D62"/>
              </a:buClr>
              <a:buSzPts val="1400"/>
              <a:buNone/>
              <a:defRPr>
                <a:solidFill>
                  <a:srgbClr val="002D62"/>
                </a:solidFill>
              </a:defRPr>
            </a:lvl7pPr>
            <a:lvl8pPr indent="-228600" lvl="7" marL="3657600">
              <a:spcBef>
                <a:spcPts val="0"/>
              </a:spcBef>
              <a:spcAft>
                <a:spcPts val="0"/>
              </a:spcAft>
              <a:buClr>
                <a:srgbClr val="002D62"/>
              </a:buClr>
              <a:buSzPts val="1400"/>
              <a:buNone/>
              <a:defRPr>
                <a:solidFill>
                  <a:srgbClr val="002D62"/>
                </a:solidFill>
              </a:defRPr>
            </a:lvl8pPr>
            <a:lvl9pPr indent="-228600" lvl="8" marL="4114800">
              <a:spcBef>
                <a:spcPts val="0"/>
              </a:spcBef>
              <a:spcAft>
                <a:spcPts val="0"/>
              </a:spcAft>
              <a:buClr>
                <a:srgbClr val="002D62"/>
              </a:buClr>
              <a:buSzPts val="1400"/>
              <a:buNone/>
              <a:defRPr>
                <a:solidFill>
                  <a:srgbClr val="002D62"/>
                </a:solidFill>
              </a:defRPr>
            </a:lvl9pPr>
          </a:lstStyle>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 Vert claire - 8">
  <p:cSld name="TITLE_1_1_1_1_1_1_1_1_1_1_1_1_1_1_2">
    <p:bg>
      <p:bgPr>
        <a:solidFill>
          <a:schemeClr val="lt1"/>
        </a:solidFill>
      </p:bgPr>
    </p:bg>
    <p:spTree>
      <p:nvGrpSpPr>
        <p:cNvPr id="477" name="Shape 477"/>
        <p:cNvGrpSpPr/>
        <p:nvPr/>
      </p:nvGrpSpPr>
      <p:grpSpPr>
        <a:xfrm>
          <a:off x="0" y="0"/>
          <a:ext cx="0" cy="0"/>
          <a:chOff x="0" y="0"/>
          <a:chExt cx="0" cy="0"/>
        </a:xfrm>
      </p:grpSpPr>
      <p:sp>
        <p:nvSpPr>
          <p:cNvPr id="478" name="Google Shape;478;p53"/>
          <p:cNvSpPr/>
          <p:nvPr/>
        </p:nvSpPr>
        <p:spPr>
          <a:xfrm flipH="1" rot="-1033734">
            <a:off x="6719056" y="-69281"/>
            <a:ext cx="2880744" cy="5417385"/>
          </a:xfrm>
          <a:custGeom>
            <a:rect b="b" l="l" r="r" t="t"/>
            <a:pathLst>
              <a:path extrusionOk="0" h="7211571" w="3834819">
                <a:moveTo>
                  <a:pt x="220459" y="454090"/>
                </a:moveTo>
                <a:lnTo>
                  <a:pt x="1675267" y="0"/>
                </a:lnTo>
                <a:lnTo>
                  <a:pt x="1640312" y="108417"/>
                </a:lnTo>
                <a:cubicBezTo>
                  <a:pt x="956879" y="2424901"/>
                  <a:pt x="1772778" y="4978283"/>
                  <a:pt x="3756426" y="6454918"/>
                </a:cubicBezTo>
                <a:lnTo>
                  <a:pt x="3834819" y="6510246"/>
                </a:lnTo>
                <a:lnTo>
                  <a:pt x="1587924" y="7211571"/>
                </a:lnTo>
                <a:lnTo>
                  <a:pt x="1364218" y="6889794"/>
                </a:lnTo>
                <a:cubicBezTo>
                  <a:pt x="190158" y="5109782"/>
                  <a:pt x="-257296" y="2921319"/>
                  <a:pt x="143904" y="809046"/>
                </a:cubicBezTo>
                <a:close/>
              </a:path>
            </a:pathLst>
          </a:custGeom>
          <a:gradFill>
            <a:gsLst>
              <a:gs pos="0">
                <a:srgbClr val="78BE21"/>
              </a:gs>
              <a:gs pos="100000">
                <a:schemeClr val="lt1"/>
              </a:gs>
            </a:gsLst>
            <a:lin ang="3001153" scaled="0"/>
          </a:gra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None/>
            </a:pPr>
            <a:r>
              <a:t/>
            </a:r>
            <a:endParaRPr b="0" i="0" sz="1100" u="none" cap="none" strike="noStrike">
              <a:solidFill>
                <a:srgbClr val="000000"/>
              </a:solidFill>
              <a:latin typeface="Arial"/>
              <a:ea typeface="Arial"/>
              <a:cs typeface="Arial"/>
              <a:sym typeface="Arial"/>
            </a:endParaRPr>
          </a:p>
        </p:txBody>
      </p:sp>
      <p:sp>
        <p:nvSpPr>
          <p:cNvPr id="479" name="Google Shape;479;p53"/>
          <p:cNvSpPr txBox="1"/>
          <p:nvPr/>
        </p:nvSpPr>
        <p:spPr>
          <a:xfrm>
            <a:off x="8626827" y="4754925"/>
            <a:ext cx="517200" cy="2739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fld id="{00000000-1234-1234-1234-123412341234}" type="slidenum">
              <a:rPr b="1" lang="en-GB" sz="800">
                <a:solidFill>
                  <a:srgbClr val="002D62"/>
                </a:solidFill>
              </a:rPr>
              <a:t>‹#›</a:t>
            </a:fld>
            <a:endParaRPr b="1" sz="800">
              <a:solidFill>
                <a:srgbClr val="002D62"/>
              </a:solidFill>
            </a:endParaRPr>
          </a:p>
        </p:txBody>
      </p:sp>
      <p:grpSp>
        <p:nvGrpSpPr>
          <p:cNvPr id="480" name="Google Shape;480;p53"/>
          <p:cNvGrpSpPr/>
          <p:nvPr/>
        </p:nvGrpSpPr>
        <p:grpSpPr>
          <a:xfrm>
            <a:off x="7940154" y="4801506"/>
            <a:ext cx="686661" cy="174005"/>
            <a:chOff x="5486400" y="2551113"/>
            <a:chExt cx="2949575" cy="722312"/>
          </a:xfrm>
        </p:grpSpPr>
        <p:sp>
          <p:nvSpPr>
            <p:cNvPr id="481" name="Google Shape;481;p53"/>
            <p:cNvSpPr/>
            <p:nvPr/>
          </p:nvSpPr>
          <p:spPr>
            <a:xfrm>
              <a:off x="5486400" y="2551113"/>
              <a:ext cx="723900" cy="722312"/>
            </a:xfrm>
            <a:custGeom>
              <a:rect b="b" l="l" r="r" t="t"/>
              <a:pathLst>
                <a:path extrusionOk="0" h="278" w="278">
                  <a:moveTo>
                    <a:pt x="278" y="139"/>
                  </a:moveTo>
                  <a:cubicBezTo>
                    <a:pt x="278" y="216"/>
                    <a:pt x="216" y="278"/>
                    <a:pt x="139" y="278"/>
                  </a:cubicBezTo>
                  <a:cubicBezTo>
                    <a:pt x="62" y="278"/>
                    <a:pt x="0" y="216"/>
                    <a:pt x="0" y="139"/>
                  </a:cubicBezTo>
                  <a:cubicBezTo>
                    <a:pt x="0" y="62"/>
                    <a:pt x="62" y="0"/>
                    <a:pt x="139" y="0"/>
                  </a:cubicBezTo>
                  <a:cubicBezTo>
                    <a:pt x="216" y="0"/>
                    <a:pt x="278" y="62"/>
                    <a:pt x="278" y="139"/>
                  </a:cubicBezTo>
                  <a:close/>
                  <a:moveTo>
                    <a:pt x="169" y="152"/>
                  </a:moveTo>
                  <a:cubicBezTo>
                    <a:pt x="174" y="173"/>
                    <a:pt x="157" y="199"/>
                    <a:pt x="139" y="218"/>
                  </a:cubicBezTo>
                  <a:cubicBezTo>
                    <a:pt x="194" y="218"/>
                    <a:pt x="238" y="174"/>
                    <a:pt x="238" y="120"/>
                  </a:cubicBezTo>
                  <a:cubicBezTo>
                    <a:pt x="238" y="65"/>
                    <a:pt x="193" y="21"/>
                    <a:pt x="139" y="21"/>
                  </a:cubicBezTo>
                  <a:cubicBezTo>
                    <a:pt x="84" y="21"/>
                    <a:pt x="40" y="65"/>
                    <a:pt x="40" y="120"/>
                  </a:cubicBezTo>
                  <a:cubicBezTo>
                    <a:pt x="40" y="174"/>
                    <a:pt x="84" y="218"/>
                    <a:pt x="138" y="218"/>
                  </a:cubicBezTo>
                  <a:cubicBezTo>
                    <a:pt x="121" y="199"/>
                    <a:pt x="104" y="173"/>
                    <a:pt x="108" y="152"/>
                  </a:cubicBezTo>
                  <a:cubicBezTo>
                    <a:pt x="112" y="130"/>
                    <a:pt x="128" y="123"/>
                    <a:pt x="139" y="123"/>
                  </a:cubicBezTo>
                  <a:cubicBezTo>
                    <a:pt x="149" y="123"/>
                    <a:pt x="166" y="130"/>
                    <a:pt x="169" y="152"/>
                  </a:cubicBez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482" name="Google Shape;482;p53"/>
            <p:cNvSpPr/>
            <p:nvPr/>
          </p:nvSpPr>
          <p:spPr>
            <a:xfrm>
              <a:off x="7126288" y="2743200"/>
              <a:ext cx="396875" cy="385762"/>
            </a:xfrm>
            <a:custGeom>
              <a:rect b="b" l="l" r="r" t="t"/>
              <a:pathLst>
                <a:path extrusionOk="0" h="148" w="152">
                  <a:moveTo>
                    <a:pt x="78" y="148"/>
                  </a:moveTo>
                  <a:cubicBezTo>
                    <a:pt x="57" y="148"/>
                    <a:pt x="37" y="143"/>
                    <a:pt x="25" y="134"/>
                  </a:cubicBezTo>
                  <a:cubicBezTo>
                    <a:pt x="9" y="123"/>
                    <a:pt x="0" y="102"/>
                    <a:pt x="0" y="75"/>
                  </a:cubicBezTo>
                  <a:cubicBezTo>
                    <a:pt x="0" y="24"/>
                    <a:pt x="25" y="0"/>
                    <a:pt x="76" y="0"/>
                  </a:cubicBezTo>
                  <a:cubicBezTo>
                    <a:pt x="127" y="0"/>
                    <a:pt x="152" y="24"/>
                    <a:pt x="152" y="76"/>
                  </a:cubicBezTo>
                  <a:cubicBezTo>
                    <a:pt x="152" y="123"/>
                    <a:pt x="127" y="148"/>
                    <a:pt x="78" y="148"/>
                  </a:cubicBezTo>
                  <a:close/>
                  <a:moveTo>
                    <a:pt x="76" y="24"/>
                  </a:moveTo>
                  <a:cubicBezTo>
                    <a:pt x="48" y="24"/>
                    <a:pt x="36" y="39"/>
                    <a:pt x="36" y="74"/>
                  </a:cubicBezTo>
                  <a:cubicBezTo>
                    <a:pt x="36" y="108"/>
                    <a:pt x="49" y="124"/>
                    <a:pt x="76" y="124"/>
                  </a:cubicBezTo>
                  <a:cubicBezTo>
                    <a:pt x="104" y="124"/>
                    <a:pt x="116" y="108"/>
                    <a:pt x="116" y="73"/>
                  </a:cubicBezTo>
                  <a:cubicBezTo>
                    <a:pt x="116" y="40"/>
                    <a:pt x="103" y="24"/>
                    <a:pt x="76" y="24"/>
                  </a:cubicBez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483" name="Google Shape;483;p53"/>
            <p:cNvSpPr/>
            <p:nvPr/>
          </p:nvSpPr>
          <p:spPr>
            <a:xfrm>
              <a:off x="7588250" y="2755900"/>
              <a:ext cx="260350" cy="361950"/>
            </a:xfrm>
            <a:custGeom>
              <a:rect b="b" l="l" r="r" t="t"/>
              <a:pathLst>
                <a:path extrusionOk="0" h="139" w="100">
                  <a:moveTo>
                    <a:pt x="72" y="115"/>
                  </a:moveTo>
                  <a:cubicBezTo>
                    <a:pt x="52" y="115"/>
                    <a:pt x="45" y="113"/>
                    <a:pt x="40" y="109"/>
                  </a:cubicBezTo>
                  <a:cubicBezTo>
                    <a:pt x="35" y="104"/>
                    <a:pt x="33" y="101"/>
                    <a:pt x="33" y="87"/>
                  </a:cubicBezTo>
                  <a:cubicBezTo>
                    <a:pt x="33" y="14"/>
                    <a:pt x="33" y="14"/>
                    <a:pt x="33" y="14"/>
                  </a:cubicBezTo>
                  <a:cubicBezTo>
                    <a:pt x="33" y="6"/>
                    <a:pt x="26" y="0"/>
                    <a:pt x="19" y="0"/>
                  </a:cubicBezTo>
                  <a:cubicBezTo>
                    <a:pt x="0" y="0"/>
                    <a:pt x="0" y="0"/>
                    <a:pt x="0" y="0"/>
                  </a:cubicBezTo>
                  <a:cubicBezTo>
                    <a:pt x="0" y="78"/>
                    <a:pt x="0" y="78"/>
                    <a:pt x="0" y="78"/>
                  </a:cubicBezTo>
                  <a:cubicBezTo>
                    <a:pt x="0" y="103"/>
                    <a:pt x="2" y="114"/>
                    <a:pt x="11" y="123"/>
                  </a:cubicBezTo>
                  <a:cubicBezTo>
                    <a:pt x="20" y="134"/>
                    <a:pt x="34" y="139"/>
                    <a:pt x="56" y="139"/>
                  </a:cubicBezTo>
                  <a:cubicBezTo>
                    <a:pt x="100" y="139"/>
                    <a:pt x="100" y="139"/>
                    <a:pt x="100" y="139"/>
                  </a:cubicBezTo>
                  <a:cubicBezTo>
                    <a:pt x="100" y="115"/>
                    <a:pt x="100" y="115"/>
                    <a:pt x="100" y="115"/>
                  </a:cubicBezTo>
                  <a:lnTo>
                    <a:pt x="72" y="115"/>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484" name="Google Shape;484;p53"/>
            <p:cNvSpPr/>
            <p:nvPr/>
          </p:nvSpPr>
          <p:spPr>
            <a:xfrm>
              <a:off x="8029575" y="2755900"/>
              <a:ext cx="406400" cy="361950"/>
            </a:xfrm>
            <a:custGeom>
              <a:rect b="b" l="l" r="r" t="t"/>
              <a:pathLst>
                <a:path extrusionOk="0" h="139" w="156">
                  <a:moveTo>
                    <a:pt x="96" y="0"/>
                  </a:moveTo>
                  <a:cubicBezTo>
                    <a:pt x="74" y="0"/>
                    <a:pt x="74" y="0"/>
                    <a:pt x="74" y="0"/>
                  </a:cubicBezTo>
                  <a:cubicBezTo>
                    <a:pt x="65" y="0"/>
                    <a:pt x="58" y="5"/>
                    <a:pt x="55" y="12"/>
                  </a:cubicBezTo>
                  <a:cubicBezTo>
                    <a:pt x="0" y="139"/>
                    <a:pt x="0" y="139"/>
                    <a:pt x="0" y="139"/>
                  </a:cubicBezTo>
                  <a:cubicBezTo>
                    <a:pt x="22" y="139"/>
                    <a:pt x="22" y="139"/>
                    <a:pt x="22" y="139"/>
                  </a:cubicBezTo>
                  <a:cubicBezTo>
                    <a:pt x="31" y="139"/>
                    <a:pt x="38" y="134"/>
                    <a:pt x="41" y="127"/>
                  </a:cubicBezTo>
                  <a:cubicBezTo>
                    <a:pt x="50" y="107"/>
                    <a:pt x="50" y="107"/>
                    <a:pt x="50" y="107"/>
                  </a:cubicBezTo>
                  <a:cubicBezTo>
                    <a:pt x="106" y="107"/>
                    <a:pt x="106" y="107"/>
                    <a:pt x="106" y="107"/>
                  </a:cubicBezTo>
                  <a:cubicBezTo>
                    <a:pt x="115" y="127"/>
                    <a:pt x="115" y="127"/>
                    <a:pt x="115" y="127"/>
                  </a:cubicBezTo>
                  <a:cubicBezTo>
                    <a:pt x="118" y="134"/>
                    <a:pt x="125" y="139"/>
                    <a:pt x="134" y="139"/>
                  </a:cubicBezTo>
                  <a:cubicBezTo>
                    <a:pt x="156" y="139"/>
                    <a:pt x="156" y="139"/>
                    <a:pt x="156" y="139"/>
                  </a:cubicBezTo>
                  <a:lnTo>
                    <a:pt x="96" y="0"/>
                  </a:lnTo>
                  <a:close/>
                  <a:moveTo>
                    <a:pt x="57" y="82"/>
                  </a:moveTo>
                  <a:cubicBezTo>
                    <a:pt x="78" y="34"/>
                    <a:pt x="78" y="34"/>
                    <a:pt x="78" y="34"/>
                  </a:cubicBezTo>
                  <a:cubicBezTo>
                    <a:pt x="99" y="82"/>
                    <a:pt x="99" y="82"/>
                    <a:pt x="99" y="82"/>
                  </a:cubicBezTo>
                  <a:lnTo>
                    <a:pt x="57" y="82"/>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485" name="Google Shape;485;p53"/>
            <p:cNvSpPr/>
            <p:nvPr/>
          </p:nvSpPr>
          <p:spPr>
            <a:xfrm>
              <a:off x="7902575" y="2755900"/>
              <a:ext cx="84137" cy="361950"/>
            </a:xfrm>
            <a:custGeom>
              <a:rect b="b" l="l" r="r" t="t"/>
              <a:pathLst>
                <a:path extrusionOk="0" h="139" w="32">
                  <a:moveTo>
                    <a:pt x="14" y="0"/>
                  </a:moveTo>
                  <a:cubicBezTo>
                    <a:pt x="6" y="0"/>
                    <a:pt x="0" y="6"/>
                    <a:pt x="0" y="14"/>
                  </a:cubicBezTo>
                  <a:cubicBezTo>
                    <a:pt x="0" y="139"/>
                    <a:pt x="0" y="139"/>
                    <a:pt x="0" y="139"/>
                  </a:cubicBezTo>
                  <a:cubicBezTo>
                    <a:pt x="18" y="139"/>
                    <a:pt x="18" y="139"/>
                    <a:pt x="18" y="139"/>
                  </a:cubicBezTo>
                  <a:cubicBezTo>
                    <a:pt x="25" y="139"/>
                    <a:pt x="32" y="133"/>
                    <a:pt x="32" y="126"/>
                  </a:cubicBezTo>
                  <a:cubicBezTo>
                    <a:pt x="32" y="0"/>
                    <a:pt x="32" y="0"/>
                    <a:pt x="32" y="0"/>
                  </a:cubicBezTo>
                  <a:lnTo>
                    <a:pt x="14" y="0"/>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486" name="Google Shape;486;p53"/>
            <p:cNvSpPr/>
            <p:nvPr/>
          </p:nvSpPr>
          <p:spPr>
            <a:xfrm>
              <a:off x="6324600" y="2755900"/>
              <a:ext cx="406400" cy="361950"/>
            </a:xfrm>
            <a:custGeom>
              <a:rect b="b" l="l" r="r" t="t"/>
              <a:pathLst>
                <a:path extrusionOk="0" h="139" w="156">
                  <a:moveTo>
                    <a:pt x="132" y="0"/>
                  </a:moveTo>
                  <a:cubicBezTo>
                    <a:pt x="123" y="0"/>
                    <a:pt x="116" y="5"/>
                    <a:pt x="113" y="12"/>
                  </a:cubicBezTo>
                  <a:cubicBezTo>
                    <a:pt x="78" y="98"/>
                    <a:pt x="78" y="98"/>
                    <a:pt x="78" y="98"/>
                  </a:cubicBezTo>
                  <a:cubicBezTo>
                    <a:pt x="42" y="13"/>
                    <a:pt x="42" y="13"/>
                    <a:pt x="42" y="13"/>
                  </a:cubicBezTo>
                  <a:cubicBezTo>
                    <a:pt x="39" y="5"/>
                    <a:pt x="31" y="0"/>
                    <a:pt x="23" y="0"/>
                  </a:cubicBezTo>
                  <a:cubicBezTo>
                    <a:pt x="0" y="0"/>
                    <a:pt x="0" y="0"/>
                    <a:pt x="0" y="0"/>
                  </a:cubicBezTo>
                  <a:cubicBezTo>
                    <a:pt x="62" y="139"/>
                    <a:pt x="62" y="139"/>
                    <a:pt x="62" y="139"/>
                  </a:cubicBezTo>
                  <a:cubicBezTo>
                    <a:pt x="80" y="139"/>
                    <a:pt x="80" y="139"/>
                    <a:pt x="80" y="139"/>
                  </a:cubicBezTo>
                  <a:cubicBezTo>
                    <a:pt x="88" y="139"/>
                    <a:pt x="95" y="134"/>
                    <a:pt x="99" y="128"/>
                  </a:cubicBezTo>
                  <a:cubicBezTo>
                    <a:pt x="156" y="0"/>
                    <a:pt x="156" y="0"/>
                    <a:pt x="156" y="0"/>
                  </a:cubicBezTo>
                  <a:lnTo>
                    <a:pt x="132" y="0"/>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487" name="Google Shape;487;p53"/>
            <p:cNvSpPr/>
            <p:nvPr/>
          </p:nvSpPr>
          <p:spPr>
            <a:xfrm>
              <a:off x="6751638" y="2755900"/>
              <a:ext cx="312737" cy="361950"/>
            </a:xfrm>
            <a:custGeom>
              <a:rect b="b" l="l" r="r" t="t"/>
              <a:pathLst>
                <a:path extrusionOk="0" h="139" w="120">
                  <a:moveTo>
                    <a:pt x="0" y="71"/>
                  </a:moveTo>
                  <a:cubicBezTo>
                    <a:pt x="0" y="85"/>
                    <a:pt x="4" y="121"/>
                    <a:pt x="37" y="135"/>
                  </a:cubicBezTo>
                  <a:cubicBezTo>
                    <a:pt x="45" y="138"/>
                    <a:pt x="53" y="139"/>
                    <a:pt x="65" y="139"/>
                  </a:cubicBezTo>
                  <a:cubicBezTo>
                    <a:pt x="120" y="139"/>
                    <a:pt x="120" y="139"/>
                    <a:pt x="120" y="139"/>
                  </a:cubicBezTo>
                  <a:cubicBezTo>
                    <a:pt x="120" y="115"/>
                    <a:pt x="120" y="115"/>
                    <a:pt x="120" y="115"/>
                  </a:cubicBezTo>
                  <a:cubicBezTo>
                    <a:pt x="120" y="115"/>
                    <a:pt x="78" y="115"/>
                    <a:pt x="78" y="115"/>
                  </a:cubicBezTo>
                  <a:cubicBezTo>
                    <a:pt x="58" y="114"/>
                    <a:pt x="47" y="110"/>
                    <a:pt x="41" y="99"/>
                  </a:cubicBezTo>
                  <a:cubicBezTo>
                    <a:pt x="39" y="95"/>
                    <a:pt x="38" y="89"/>
                    <a:pt x="37" y="83"/>
                  </a:cubicBezTo>
                  <a:cubicBezTo>
                    <a:pt x="37" y="82"/>
                    <a:pt x="37" y="82"/>
                    <a:pt x="37" y="82"/>
                  </a:cubicBezTo>
                  <a:cubicBezTo>
                    <a:pt x="117" y="82"/>
                    <a:pt x="117" y="82"/>
                    <a:pt x="117" y="82"/>
                  </a:cubicBezTo>
                  <a:cubicBezTo>
                    <a:pt x="117" y="58"/>
                    <a:pt x="117" y="58"/>
                    <a:pt x="117" y="58"/>
                  </a:cubicBezTo>
                  <a:cubicBezTo>
                    <a:pt x="37" y="58"/>
                    <a:pt x="37" y="58"/>
                    <a:pt x="37" y="58"/>
                  </a:cubicBezTo>
                  <a:cubicBezTo>
                    <a:pt x="37" y="57"/>
                    <a:pt x="37" y="57"/>
                    <a:pt x="37" y="57"/>
                  </a:cubicBezTo>
                  <a:cubicBezTo>
                    <a:pt x="38" y="50"/>
                    <a:pt x="39" y="45"/>
                    <a:pt x="41" y="40"/>
                  </a:cubicBezTo>
                  <a:cubicBezTo>
                    <a:pt x="47" y="29"/>
                    <a:pt x="58" y="25"/>
                    <a:pt x="78" y="25"/>
                  </a:cubicBezTo>
                  <a:cubicBezTo>
                    <a:pt x="78" y="25"/>
                    <a:pt x="120" y="25"/>
                    <a:pt x="120" y="25"/>
                  </a:cubicBezTo>
                  <a:cubicBezTo>
                    <a:pt x="120" y="0"/>
                    <a:pt x="120" y="0"/>
                    <a:pt x="120" y="0"/>
                  </a:cubicBezTo>
                  <a:cubicBezTo>
                    <a:pt x="65" y="0"/>
                    <a:pt x="65" y="0"/>
                    <a:pt x="65" y="0"/>
                  </a:cubicBezTo>
                  <a:cubicBezTo>
                    <a:pt x="53" y="0"/>
                    <a:pt x="45" y="1"/>
                    <a:pt x="37" y="4"/>
                  </a:cubicBezTo>
                  <a:cubicBezTo>
                    <a:pt x="4" y="18"/>
                    <a:pt x="0" y="55"/>
                    <a:pt x="0" y="69"/>
                  </a:cubicBezTo>
                  <a:lnTo>
                    <a:pt x="0" y="71"/>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sp>
        <p:nvSpPr>
          <p:cNvPr id="488" name="Google Shape;488;p53"/>
          <p:cNvSpPr txBox="1"/>
          <p:nvPr>
            <p:ph type="title"/>
          </p:nvPr>
        </p:nvSpPr>
        <p:spPr>
          <a:xfrm>
            <a:off x="0" y="0"/>
            <a:ext cx="8186400" cy="1141800"/>
          </a:xfrm>
          <a:prstGeom prst="rect">
            <a:avLst/>
          </a:prstGeom>
        </p:spPr>
        <p:txBody>
          <a:bodyPr anchorCtr="0" anchor="t" bIns="91425" lIns="504000" spcFirstLastPara="1" rIns="252000" wrap="square" tIns="504000">
            <a:noAutofit/>
          </a:bodyPr>
          <a:lstStyle>
            <a:lvl1pPr lvl="0">
              <a:spcBef>
                <a:spcPts val="0"/>
              </a:spcBef>
              <a:spcAft>
                <a:spcPts val="0"/>
              </a:spcAft>
              <a:buClr>
                <a:srgbClr val="002D62"/>
              </a:buClr>
              <a:buSzPts val="2500"/>
              <a:buFont typeface="Arial Black"/>
              <a:buNone/>
              <a:defRPr b="1" sz="2500">
                <a:solidFill>
                  <a:srgbClr val="002D62"/>
                </a:solidFill>
                <a:latin typeface="Arial Black"/>
                <a:ea typeface="Arial Black"/>
                <a:cs typeface="Arial Black"/>
                <a:sym typeface="Arial Black"/>
              </a:defRPr>
            </a:lvl1pPr>
            <a:lvl2pPr lvl="1">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2pPr>
            <a:lvl3pPr lvl="2">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3pPr>
            <a:lvl4pPr lvl="3">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4pPr>
            <a:lvl5pPr lvl="4">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5pPr>
            <a:lvl6pPr lvl="5">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6pPr>
            <a:lvl7pPr lvl="6">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7pPr>
            <a:lvl8pPr lvl="7">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8pPr>
            <a:lvl9pPr lvl="8">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9pPr>
          </a:lstStyle>
          <a:p/>
        </p:txBody>
      </p:sp>
      <p:sp>
        <p:nvSpPr>
          <p:cNvPr id="489" name="Google Shape;489;p53"/>
          <p:cNvSpPr txBox="1"/>
          <p:nvPr>
            <p:ph idx="1" type="body"/>
          </p:nvPr>
        </p:nvSpPr>
        <p:spPr>
          <a:xfrm>
            <a:off x="-8700" y="1410725"/>
            <a:ext cx="9144000" cy="2552700"/>
          </a:xfrm>
          <a:prstGeom prst="rect">
            <a:avLst/>
          </a:prstGeom>
        </p:spPr>
        <p:txBody>
          <a:bodyPr anchorCtr="0" anchor="t" bIns="91425" lIns="504000" spcFirstLastPara="1" rIns="504000" wrap="square" tIns="91425">
            <a:noAutofit/>
          </a:bodyPr>
          <a:lstStyle>
            <a:lvl1pPr indent="-228600" lvl="0" marL="457200">
              <a:spcBef>
                <a:spcPts val="0"/>
              </a:spcBef>
              <a:spcAft>
                <a:spcPts val="0"/>
              </a:spcAft>
              <a:buClr>
                <a:srgbClr val="002D62"/>
              </a:buClr>
              <a:buSzPts val="1400"/>
              <a:buNone/>
              <a:defRPr>
                <a:solidFill>
                  <a:srgbClr val="002D62"/>
                </a:solidFill>
              </a:defRPr>
            </a:lvl1pPr>
            <a:lvl2pPr indent="-228600" lvl="1" marL="914400">
              <a:spcBef>
                <a:spcPts val="0"/>
              </a:spcBef>
              <a:spcAft>
                <a:spcPts val="0"/>
              </a:spcAft>
              <a:buClr>
                <a:srgbClr val="002D62"/>
              </a:buClr>
              <a:buSzPts val="1400"/>
              <a:buNone/>
              <a:defRPr>
                <a:solidFill>
                  <a:srgbClr val="002D62"/>
                </a:solidFill>
              </a:defRPr>
            </a:lvl2pPr>
            <a:lvl3pPr indent="-228600" lvl="2" marL="1371600">
              <a:spcBef>
                <a:spcPts val="0"/>
              </a:spcBef>
              <a:spcAft>
                <a:spcPts val="0"/>
              </a:spcAft>
              <a:buClr>
                <a:srgbClr val="002D62"/>
              </a:buClr>
              <a:buSzPts val="1400"/>
              <a:buNone/>
              <a:defRPr>
                <a:solidFill>
                  <a:srgbClr val="002D62"/>
                </a:solidFill>
              </a:defRPr>
            </a:lvl3pPr>
            <a:lvl4pPr indent="-285750" lvl="3" marL="1828800">
              <a:spcBef>
                <a:spcPts val="0"/>
              </a:spcBef>
              <a:spcAft>
                <a:spcPts val="0"/>
              </a:spcAft>
              <a:buClr>
                <a:srgbClr val="002D62"/>
              </a:buClr>
              <a:buSzPts val="900"/>
              <a:buChar char="∙"/>
              <a:defRPr>
                <a:solidFill>
                  <a:srgbClr val="002D62"/>
                </a:solidFill>
              </a:defRPr>
            </a:lvl4pPr>
            <a:lvl5pPr indent="-228600" lvl="4" marL="2286000">
              <a:spcBef>
                <a:spcPts val="0"/>
              </a:spcBef>
              <a:spcAft>
                <a:spcPts val="0"/>
              </a:spcAft>
              <a:buClr>
                <a:srgbClr val="002D62"/>
              </a:buClr>
              <a:buSzPts val="1400"/>
              <a:buNone/>
              <a:defRPr>
                <a:solidFill>
                  <a:srgbClr val="002D62"/>
                </a:solidFill>
              </a:defRPr>
            </a:lvl5pPr>
            <a:lvl6pPr indent="-228600" lvl="5" marL="2743200">
              <a:spcBef>
                <a:spcPts val="0"/>
              </a:spcBef>
              <a:spcAft>
                <a:spcPts val="0"/>
              </a:spcAft>
              <a:buClr>
                <a:srgbClr val="002D62"/>
              </a:buClr>
              <a:buSzPts val="1400"/>
              <a:buNone/>
              <a:defRPr>
                <a:solidFill>
                  <a:srgbClr val="002D62"/>
                </a:solidFill>
              </a:defRPr>
            </a:lvl6pPr>
            <a:lvl7pPr indent="-228600" lvl="6" marL="3200400">
              <a:spcBef>
                <a:spcPts val="0"/>
              </a:spcBef>
              <a:spcAft>
                <a:spcPts val="0"/>
              </a:spcAft>
              <a:buClr>
                <a:srgbClr val="002D62"/>
              </a:buClr>
              <a:buSzPts val="1400"/>
              <a:buNone/>
              <a:defRPr>
                <a:solidFill>
                  <a:srgbClr val="002D62"/>
                </a:solidFill>
              </a:defRPr>
            </a:lvl7pPr>
            <a:lvl8pPr indent="-228600" lvl="7" marL="3657600">
              <a:spcBef>
                <a:spcPts val="0"/>
              </a:spcBef>
              <a:spcAft>
                <a:spcPts val="0"/>
              </a:spcAft>
              <a:buClr>
                <a:srgbClr val="002D62"/>
              </a:buClr>
              <a:buSzPts val="1400"/>
              <a:buNone/>
              <a:defRPr>
                <a:solidFill>
                  <a:srgbClr val="002D62"/>
                </a:solidFill>
              </a:defRPr>
            </a:lvl8pPr>
            <a:lvl9pPr indent="-228600" lvl="8" marL="4114800">
              <a:spcBef>
                <a:spcPts val="0"/>
              </a:spcBef>
              <a:spcAft>
                <a:spcPts val="0"/>
              </a:spcAft>
              <a:buClr>
                <a:srgbClr val="002D62"/>
              </a:buClr>
              <a:buSzPts val="1400"/>
              <a:buNone/>
              <a:defRPr>
                <a:solidFill>
                  <a:srgbClr val="002D62"/>
                </a:solidFill>
              </a:defRPr>
            </a:lvl9pPr>
          </a:lstStyle>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 Vert claire - 8 1">
  <p:cSld name="TITLE_1_1_1_1_1_1_1_1_1_1_1_1_1_1_3">
    <p:bg>
      <p:bgPr>
        <a:solidFill>
          <a:schemeClr val="lt1"/>
        </a:solidFill>
      </p:bgPr>
    </p:bg>
    <p:spTree>
      <p:nvGrpSpPr>
        <p:cNvPr id="490" name="Shape 490"/>
        <p:cNvGrpSpPr/>
        <p:nvPr/>
      </p:nvGrpSpPr>
      <p:grpSpPr>
        <a:xfrm>
          <a:off x="0" y="0"/>
          <a:ext cx="0" cy="0"/>
          <a:chOff x="0" y="0"/>
          <a:chExt cx="0" cy="0"/>
        </a:xfrm>
      </p:grpSpPr>
      <p:sp>
        <p:nvSpPr>
          <p:cNvPr id="491" name="Google Shape;491;p54"/>
          <p:cNvSpPr/>
          <p:nvPr/>
        </p:nvSpPr>
        <p:spPr>
          <a:xfrm flipH="1" rot="-1033734">
            <a:off x="6719056" y="-69281"/>
            <a:ext cx="2880744" cy="5417385"/>
          </a:xfrm>
          <a:custGeom>
            <a:rect b="b" l="l" r="r" t="t"/>
            <a:pathLst>
              <a:path extrusionOk="0" h="7211571" w="3834819">
                <a:moveTo>
                  <a:pt x="220459" y="454090"/>
                </a:moveTo>
                <a:lnTo>
                  <a:pt x="1675267" y="0"/>
                </a:lnTo>
                <a:lnTo>
                  <a:pt x="1640312" y="108417"/>
                </a:lnTo>
                <a:cubicBezTo>
                  <a:pt x="956879" y="2424901"/>
                  <a:pt x="1772778" y="4978283"/>
                  <a:pt x="3756426" y="6454918"/>
                </a:cubicBezTo>
                <a:lnTo>
                  <a:pt x="3834819" y="6510246"/>
                </a:lnTo>
                <a:lnTo>
                  <a:pt x="1587924" y="7211571"/>
                </a:lnTo>
                <a:lnTo>
                  <a:pt x="1364218" y="6889794"/>
                </a:lnTo>
                <a:cubicBezTo>
                  <a:pt x="190158" y="5109782"/>
                  <a:pt x="-257296" y="2921319"/>
                  <a:pt x="143904" y="809046"/>
                </a:cubicBezTo>
                <a:close/>
              </a:path>
            </a:pathLst>
          </a:custGeom>
          <a:gradFill>
            <a:gsLst>
              <a:gs pos="0">
                <a:srgbClr val="78BE21"/>
              </a:gs>
              <a:gs pos="100000">
                <a:schemeClr val="lt1"/>
              </a:gs>
            </a:gsLst>
            <a:lin ang="3001153" scaled="0"/>
          </a:gra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None/>
            </a:pPr>
            <a:r>
              <a:t/>
            </a:r>
            <a:endParaRPr b="0" i="0" sz="1100" u="none" cap="none" strike="noStrike">
              <a:solidFill>
                <a:srgbClr val="000000"/>
              </a:solidFill>
              <a:latin typeface="Arial"/>
              <a:ea typeface="Arial"/>
              <a:cs typeface="Arial"/>
              <a:sym typeface="Arial"/>
            </a:endParaRPr>
          </a:p>
        </p:txBody>
      </p:sp>
      <p:sp>
        <p:nvSpPr>
          <p:cNvPr id="492" name="Google Shape;492;p54"/>
          <p:cNvSpPr txBox="1"/>
          <p:nvPr/>
        </p:nvSpPr>
        <p:spPr>
          <a:xfrm>
            <a:off x="8626827" y="4754925"/>
            <a:ext cx="517200" cy="2739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fld id="{00000000-1234-1234-1234-123412341234}" type="slidenum">
              <a:rPr b="1" lang="en-GB" sz="800">
                <a:solidFill>
                  <a:srgbClr val="002D62"/>
                </a:solidFill>
              </a:rPr>
              <a:t>‹#›</a:t>
            </a:fld>
            <a:endParaRPr b="1" sz="800">
              <a:solidFill>
                <a:srgbClr val="002D62"/>
              </a:solidFill>
            </a:endParaRPr>
          </a:p>
        </p:txBody>
      </p:sp>
      <p:grpSp>
        <p:nvGrpSpPr>
          <p:cNvPr id="493" name="Google Shape;493;p54"/>
          <p:cNvGrpSpPr/>
          <p:nvPr/>
        </p:nvGrpSpPr>
        <p:grpSpPr>
          <a:xfrm>
            <a:off x="7940154" y="4801506"/>
            <a:ext cx="686661" cy="174005"/>
            <a:chOff x="5486400" y="2551113"/>
            <a:chExt cx="2949575" cy="722312"/>
          </a:xfrm>
        </p:grpSpPr>
        <p:sp>
          <p:nvSpPr>
            <p:cNvPr id="494" name="Google Shape;494;p54"/>
            <p:cNvSpPr/>
            <p:nvPr/>
          </p:nvSpPr>
          <p:spPr>
            <a:xfrm>
              <a:off x="5486400" y="2551113"/>
              <a:ext cx="723900" cy="722312"/>
            </a:xfrm>
            <a:custGeom>
              <a:rect b="b" l="l" r="r" t="t"/>
              <a:pathLst>
                <a:path extrusionOk="0" h="278" w="278">
                  <a:moveTo>
                    <a:pt x="278" y="139"/>
                  </a:moveTo>
                  <a:cubicBezTo>
                    <a:pt x="278" y="216"/>
                    <a:pt x="216" y="278"/>
                    <a:pt x="139" y="278"/>
                  </a:cubicBezTo>
                  <a:cubicBezTo>
                    <a:pt x="62" y="278"/>
                    <a:pt x="0" y="216"/>
                    <a:pt x="0" y="139"/>
                  </a:cubicBezTo>
                  <a:cubicBezTo>
                    <a:pt x="0" y="62"/>
                    <a:pt x="62" y="0"/>
                    <a:pt x="139" y="0"/>
                  </a:cubicBezTo>
                  <a:cubicBezTo>
                    <a:pt x="216" y="0"/>
                    <a:pt x="278" y="62"/>
                    <a:pt x="278" y="139"/>
                  </a:cubicBezTo>
                  <a:close/>
                  <a:moveTo>
                    <a:pt x="169" y="152"/>
                  </a:moveTo>
                  <a:cubicBezTo>
                    <a:pt x="174" y="173"/>
                    <a:pt x="157" y="199"/>
                    <a:pt x="139" y="218"/>
                  </a:cubicBezTo>
                  <a:cubicBezTo>
                    <a:pt x="194" y="218"/>
                    <a:pt x="238" y="174"/>
                    <a:pt x="238" y="120"/>
                  </a:cubicBezTo>
                  <a:cubicBezTo>
                    <a:pt x="238" y="65"/>
                    <a:pt x="193" y="21"/>
                    <a:pt x="139" y="21"/>
                  </a:cubicBezTo>
                  <a:cubicBezTo>
                    <a:pt x="84" y="21"/>
                    <a:pt x="40" y="65"/>
                    <a:pt x="40" y="120"/>
                  </a:cubicBezTo>
                  <a:cubicBezTo>
                    <a:pt x="40" y="174"/>
                    <a:pt x="84" y="218"/>
                    <a:pt x="138" y="218"/>
                  </a:cubicBezTo>
                  <a:cubicBezTo>
                    <a:pt x="121" y="199"/>
                    <a:pt x="104" y="173"/>
                    <a:pt x="108" y="152"/>
                  </a:cubicBezTo>
                  <a:cubicBezTo>
                    <a:pt x="112" y="130"/>
                    <a:pt x="128" y="123"/>
                    <a:pt x="139" y="123"/>
                  </a:cubicBezTo>
                  <a:cubicBezTo>
                    <a:pt x="149" y="123"/>
                    <a:pt x="166" y="130"/>
                    <a:pt x="169" y="152"/>
                  </a:cubicBez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495" name="Google Shape;495;p54"/>
            <p:cNvSpPr/>
            <p:nvPr/>
          </p:nvSpPr>
          <p:spPr>
            <a:xfrm>
              <a:off x="7126288" y="2743200"/>
              <a:ext cx="396875" cy="385762"/>
            </a:xfrm>
            <a:custGeom>
              <a:rect b="b" l="l" r="r" t="t"/>
              <a:pathLst>
                <a:path extrusionOk="0" h="148" w="152">
                  <a:moveTo>
                    <a:pt x="78" y="148"/>
                  </a:moveTo>
                  <a:cubicBezTo>
                    <a:pt x="57" y="148"/>
                    <a:pt x="37" y="143"/>
                    <a:pt x="25" y="134"/>
                  </a:cubicBezTo>
                  <a:cubicBezTo>
                    <a:pt x="9" y="123"/>
                    <a:pt x="0" y="102"/>
                    <a:pt x="0" y="75"/>
                  </a:cubicBezTo>
                  <a:cubicBezTo>
                    <a:pt x="0" y="24"/>
                    <a:pt x="25" y="0"/>
                    <a:pt x="76" y="0"/>
                  </a:cubicBezTo>
                  <a:cubicBezTo>
                    <a:pt x="127" y="0"/>
                    <a:pt x="152" y="24"/>
                    <a:pt x="152" y="76"/>
                  </a:cubicBezTo>
                  <a:cubicBezTo>
                    <a:pt x="152" y="123"/>
                    <a:pt x="127" y="148"/>
                    <a:pt x="78" y="148"/>
                  </a:cubicBezTo>
                  <a:close/>
                  <a:moveTo>
                    <a:pt x="76" y="24"/>
                  </a:moveTo>
                  <a:cubicBezTo>
                    <a:pt x="48" y="24"/>
                    <a:pt x="36" y="39"/>
                    <a:pt x="36" y="74"/>
                  </a:cubicBezTo>
                  <a:cubicBezTo>
                    <a:pt x="36" y="108"/>
                    <a:pt x="49" y="124"/>
                    <a:pt x="76" y="124"/>
                  </a:cubicBezTo>
                  <a:cubicBezTo>
                    <a:pt x="104" y="124"/>
                    <a:pt x="116" y="108"/>
                    <a:pt x="116" y="73"/>
                  </a:cubicBezTo>
                  <a:cubicBezTo>
                    <a:pt x="116" y="40"/>
                    <a:pt x="103" y="24"/>
                    <a:pt x="76" y="24"/>
                  </a:cubicBez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496" name="Google Shape;496;p54"/>
            <p:cNvSpPr/>
            <p:nvPr/>
          </p:nvSpPr>
          <p:spPr>
            <a:xfrm>
              <a:off x="7588250" y="2755900"/>
              <a:ext cx="260350" cy="361950"/>
            </a:xfrm>
            <a:custGeom>
              <a:rect b="b" l="l" r="r" t="t"/>
              <a:pathLst>
                <a:path extrusionOk="0" h="139" w="100">
                  <a:moveTo>
                    <a:pt x="72" y="115"/>
                  </a:moveTo>
                  <a:cubicBezTo>
                    <a:pt x="52" y="115"/>
                    <a:pt x="45" y="113"/>
                    <a:pt x="40" y="109"/>
                  </a:cubicBezTo>
                  <a:cubicBezTo>
                    <a:pt x="35" y="104"/>
                    <a:pt x="33" y="101"/>
                    <a:pt x="33" y="87"/>
                  </a:cubicBezTo>
                  <a:cubicBezTo>
                    <a:pt x="33" y="14"/>
                    <a:pt x="33" y="14"/>
                    <a:pt x="33" y="14"/>
                  </a:cubicBezTo>
                  <a:cubicBezTo>
                    <a:pt x="33" y="6"/>
                    <a:pt x="26" y="0"/>
                    <a:pt x="19" y="0"/>
                  </a:cubicBezTo>
                  <a:cubicBezTo>
                    <a:pt x="0" y="0"/>
                    <a:pt x="0" y="0"/>
                    <a:pt x="0" y="0"/>
                  </a:cubicBezTo>
                  <a:cubicBezTo>
                    <a:pt x="0" y="78"/>
                    <a:pt x="0" y="78"/>
                    <a:pt x="0" y="78"/>
                  </a:cubicBezTo>
                  <a:cubicBezTo>
                    <a:pt x="0" y="103"/>
                    <a:pt x="2" y="114"/>
                    <a:pt x="11" y="123"/>
                  </a:cubicBezTo>
                  <a:cubicBezTo>
                    <a:pt x="20" y="134"/>
                    <a:pt x="34" y="139"/>
                    <a:pt x="56" y="139"/>
                  </a:cubicBezTo>
                  <a:cubicBezTo>
                    <a:pt x="100" y="139"/>
                    <a:pt x="100" y="139"/>
                    <a:pt x="100" y="139"/>
                  </a:cubicBezTo>
                  <a:cubicBezTo>
                    <a:pt x="100" y="115"/>
                    <a:pt x="100" y="115"/>
                    <a:pt x="100" y="115"/>
                  </a:cubicBezTo>
                  <a:lnTo>
                    <a:pt x="72" y="115"/>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497" name="Google Shape;497;p54"/>
            <p:cNvSpPr/>
            <p:nvPr/>
          </p:nvSpPr>
          <p:spPr>
            <a:xfrm>
              <a:off x="8029575" y="2755900"/>
              <a:ext cx="406400" cy="361950"/>
            </a:xfrm>
            <a:custGeom>
              <a:rect b="b" l="l" r="r" t="t"/>
              <a:pathLst>
                <a:path extrusionOk="0" h="139" w="156">
                  <a:moveTo>
                    <a:pt x="96" y="0"/>
                  </a:moveTo>
                  <a:cubicBezTo>
                    <a:pt x="74" y="0"/>
                    <a:pt x="74" y="0"/>
                    <a:pt x="74" y="0"/>
                  </a:cubicBezTo>
                  <a:cubicBezTo>
                    <a:pt x="65" y="0"/>
                    <a:pt x="58" y="5"/>
                    <a:pt x="55" y="12"/>
                  </a:cubicBezTo>
                  <a:cubicBezTo>
                    <a:pt x="0" y="139"/>
                    <a:pt x="0" y="139"/>
                    <a:pt x="0" y="139"/>
                  </a:cubicBezTo>
                  <a:cubicBezTo>
                    <a:pt x="22" y="139"/>
                    <a:pt x="22" y="139"/>
                    <a:pt x="22" y="139"/>
                  </a:cubicBezTo>
                  <a:cubicBezTo>
                    <a:pt x="31" y="139"/>
                    <a:pt x="38" y="134"/>
                    <a:pt x="41" y="127"/>
                  </a:cubicBezTo>
                  <a:cubicBezTo>
                    <a:pt x="50" y="107"/>
                    <a:pt x="50" y="107"/>
                    <a:pt x="50" y="107"/>
                  </a:cubicBezTo>
                  <a:cubicBezTo>
                    <a:pt x="106" y="107"/>
                    <a:pt x="106" y="107"/>
                    <a:pt x="106" y="107"/>
                  </a:cubicBezTo>
                  <a:cubicBezTo>
                    <a:pt x="115" y="127"/>
                    <a:pt x="115" y="127"/>
                    <a:pt x="115" y="127"/>
                  </a:cubicBezTo>
                  <a:cubicBezTo>
                    <a:pt x="118" y="134"/>
                    <a:pt x="125" y="139"/>
                    <a:pt x="134" y="139"/>
                  </a:cubicBezTo>
                  <a:cubicBezTo>
                    <a:pt x="156" y="139"/>
                    <a:pt x="156" y="139"/>
                    <a:pt x="156" y="139"/>
                  </a:cubicBezTo>
                  <a:lnTo>
                    <a:pt x="96" y="0"/>
                  </a:lnTo>
                  <a:close/>
                  <a:moveTo>
                    <a:pt x="57" y="82"/>
                  </a:moveTo>
                  <a:cubicBezTo>
                    <a:pt x="78" y="34"/>
                    <a:pt x="78" y="34"/>
                    <a:pt x="78" y="34"/>
                  </a:cubicBezTo>
                  <a:cubicBezTo>
                    <a:pt x="99" y="82"/>
                    <a:pt x="99" y="82"/>
                    <a:pt x="99" y="82"/>
                  </a:cubicBezTo>
                  <a:lnTo>
                    <a:pt x="57" y="82"/>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498" name="Google Shape;498;p54"/>
            <p:cNvSpPr/>
            <p:nvPr/>
          </p:nvSpPr>
          <p:spPr>
            <a:xfrm>
              <a:off x="7902575" y="2755900"/>
              <a:ext cx="84137" cy="361950"/>
            </a:xfrm>
            <a:custGeom>
              <a:rect b="b" l="l" r="r" t="t"/>
              <a:pathLst>
                <a:path extrusionOk="0" h="139" w="32">
                  <a:moveTo>
                    <a:pt x="14" y="0"/>
                  </a:moveTo>
                  <a:cubicBezTo>
                    <a:pt x="6" y="0"/>
                    <a:pt x="0" y="6"/>
                    <a:pt x="0" y="14"/>
                  </a:cubicBezTo>
                  <a:cubicBezTo>
                    <a:pt x="0" y="139"/>
                    <a:pt x="0" y="139"/>
                    <a:pt x="0" y="139"/>
                  </a:cubicBezTo>
                  <a:cubicBezTo>
                    <a:pt x="18" y="139"/>
                    <a:pt x="18" y="139"/>
                    <a:pt x="18" y="139"/>
                  </a:cubicBezTo>
                  <a:cubicBezTo>
                    <a:pt x="25" y="139"/>
                    <a:pt x="32" y="133"/>
                    <a:pt x="32" y="126"/>
                  </a:cubicBezTo>
                  <a:cubicBezTo>
                    <a:pt x="32" y="0"/>
                    <a:pt x="32" y="0"/>
                    <a:pt x="32" y="0"/>
                  </a:cubicBezTo>
                  <a:lnTo>
                    <a:pt x="14" y="0"/>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499" name="Google Shape;499;p54"/>
            <p:cNvSpPr/>
            <p:nvPr/>
          </p:nvSpPr>
          <p:spPr>
            <a:xfrm>
              <a:off x="6324600" y="2755900"/>
              <a:ext cx="406400" cy="361950"/>
            </a:xfrm>
            <a:custGeom>
              <a:rect b="b" l="l" r="r" t="t"/>
              <a:pathLst>
                <a:path extrusionOk="0" h="139" w="156">
                  <a:moveTo>
                    <a:pt x="132" y="0"/>
                  </a:moveTo>
                  <a:cubicBezTo>
                    <a:pt x="123" y="0"/>
                    <a:pt x="116" y="5"/>
                    <a:pt x="113" y="12"/>
                  </a:cubicBezTo>
                  <a:cubicBezTo>
                    <a:pt x="78" y="98"/>
                    <a:pt x="78" y="98"/>
                    <a:pt x="78" y="98"/>
                  </a:cubicBezTo>
                  <a:cubicBezTo>
                    <a:pt x="42" y="13"/>
                    <a:pt x="42" y="13"/>
                    <a:pt x="42" y="13"/>
                  </a:cubicBezTo>
                  <a:cubicBezTo>
                    <a:pt x="39" y="5"/>
                    <a:pt x="31" y="0"/>
                    <a:pt x="23" y="0"/>
                  </a:cubicBezTo>
                  <a:cubicBezTo>
                    <a:pt x="0" y="0"/>
                    <a:pt x="0" y="0"/>
                    <a:pt x="0" y="0"/>
                  </a:cubicBezTo>
                  <a:cubicBezTo>
                    <a:pt x="62" y="139"/>
                    <a:pt x="62" y="139"/>
                    <a:pt x="62" y="139"/>
                  </a:cubicBezTo>
                  <a:cubicBezTo>
                    <a:pt x="80" y="139"/>
                    <a:pt x="80" y="139"/>
                    <a:pt x="80" y="139"/>
                  </a:cubicBezTo>
                  <a:cubicBezTo>
                    <a:pt x="88" y="139"/>
                    <a:pt x="95" y="134"/>
                    <a:pt x="99" y="128"/>
                  </a:cubicBezTo>
                  <a:cubicBezTo>
                    <a:pt x="156" y="0"/>
                    <a:pt x="156" y="0"/>
                    <a:pt x="156" y="0"/>
                  </a:cubicBezTo>
                  <a:lnTo>
                    <a:pt x="132" y="0"/>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500" name="Google Shape;500;p54"/>
            <p:cNvSpPr/>
            <p:nvPr/>
          </p:nvSpPr>
          <p:spPr>
            <a:xfrm>
              <a:off x="6751638" y="2755900"/>
              <a:ext cx="312737" cy="361950"/>
            </a:xfrm>
            <a:custGeom>
              <a:rect b="b" l="l" r="r" t="t"/>
              <a:pathLst>
                <a:path extrusionOk="0" h="139" w="120">
                  <a:moveTo>
                    <a:pt x="0" y="71"/>
                  </a:moveTo>
                  <a:cubicBezTo>
                    <a:pt x="0" y="85"/>
                    <a:pt x="4" y="121"/>
                    <a:pt x="37" y="135"/>
                  </a:cubicBezTo>
                  <a:cubicBezTo>
                    <a:pt x="45" y="138"/>
                    <a:pt x="53" y="139"/>
                    <a:pt x="65" y="139"/>
                  </a:cubicBezTo>
                  <a:cubicBezTo>
                    <a:pt x="120" y="139"/>
                    <a:pt x="120" y="139"/>
                    <a:pt x="120" y="139"/>
                  </a:cubicBezTo>
                  <a:cubicBezTo>
                    <a:pt x="120" y="115"/>
                    <a:pt x="120" y="115"/>
                    <a:pt x="120" y="115"/>
                  </a:cubicBezTo>
                  <a:cubicBezTo>
                    <a:pt x="120" y="115"/>
                    <a:pt x="78" y="115"/>
                    <a:pt x="78" y="115"/>
                  </a:cubicBezTo>
                  <a:cubicBezTo>
                    <a:pt x="58" y="114"/>
                    <a:pt x="47" y="110"/>
                    <a:pt x="41" y="99"/>
                  </a:cubicBezTo>
                  <a:cubicBezTo>
                    <a:pt x="39" y="95"/>
                    <a:pt x="38" y="89"/>
                    <a:pt x="37" y="83"/>
                  </a:cubicBezTo>
                  <a:cubicBezTo>
                    <a:pt x="37" y="82"/>
                    <a:pt x="37" y="82"/>
                    <a:pt x="37" y="82"/>
                  </a:cubicBezTo>
                  <a:cubicBezTo>
                    <a:pt x="117" y="82"/>
                    <a:pt x="117" y="82"/>
                    <a:pt x="117" y="82"/>
                  </a:cubicBezTo>
                  <a:cubicBezTo>
                    <a:pt x="117" y="58"/>
                    <a:pt x="117" y="58"/>
                    <a:pt x="117" y="58"/>
                  </a:cubicBezTo>
                  <a:cubicBezTo>
                    <a:pt x="37" y="58"/>
                    <a:pt x="37" y="58"/>
                    <a:pt x="37" y="58"/>
                  </a:cubicBezTo>
                  <a:cubicBezTo>
                    <a:pt x="37" y="57"/>
                    <a:pt x="37" y="57"/>
                    <a:pt x="37" y="57"/>
                  </a:cubicBezTo>
                  <a:cubicBezTo>
                    <a:pt x="38" y="50"/>
                    <a:pt x="39" y="45"/>
                    <a:pt x="41" y="40"/>
                  </a:cubicBezTo>
                  <a:cubicBezTo>
                    <a:pt x="47" y="29"/>
                    <a:pt x="58" y="25"/>
                    <a:pt x="78" y="25"/>
                  </a:cubicBezTo>
                  <a:cubicBezTo>
                    <a:pt x="78" y="25"/>
                    <a:pt x="120" y="25"/>
                    <a:pt x="120" y="25"/>
                  </a:cubicBezTo>
                  <a:cubicBezTo>
                    <a:pt x="120" y="0"/>
                    <a:pt x="120" y="0"/>
                    <a:pt x="120" y="0"/>
                  </a:cubicBezTo>
                  <a:cubicBezTo>
                    <a:pt x="65" y="0"/>
                    <a:pt x="65" y="0"/>
                    <a:pt x="65" y="0"/>
                  </a:cubicBezTo>
                  <a:cubicBezTo>
                    <a:pt x="53" y="0"/>
                    <a:pt x="45" y="1"/>
                    <a:pt x="37" y="4"/>
                  </a:cubicBezTo>
                  <a:cubicBezTo>
                    <a:pt x="4" y="18"/>
                    <a:pt x="0" y="55"/>
                    <a:pt x="0" y="69"/>
                  </a:cubicBezTo>
                  <a:lnTo>
                    <a:pt x="0" y="71"/>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sp>
        <p:nvSpPr>
          <p:cNvPr id="501" name="Google Shape;501;p54"/>
          <p:cNvSpPr txBox="1"/>
          <p:nvPr>
            <p:ph type="title"/>
          </p:nvPr>
        </p:nvSpPr>
        <p:spPr>
          <a:xfrm>
            <a:off x="0" y="0"/>
            <a:ext cx="8186400" cy="1141800"/>
          </a:xfrm>
          <a:prstGeom prst="rect">
            <a:avLst/>
          </a:prstGeom>
        </p:spPr>
        <p:txBody>
          <a:bodyPr anchorCtr="0" anchor="t" bIns="91425" lIns="504000" spcFirstLastPara="1" rIns="252000" wrap="square" tIns="504000">
            <a:noAutofit/>
          </a:bodyPr>
          <a:lstStyle>
            <a:lvl1pPr lvl="0">
              <a:spcBef>
                <a:spcPts val="0"/>
              </a:spcBef>
              <a:spcAft>
                <a:spcPts val="0"/>
              </a:spcAft>
              <a:buClr>
                <a:srgbClr val="002D62"/>
              </a:buClr>
              <a:buSzPts val="2500"/>
              <a:buFont typeface="Arial Black"/>
              <a:buNone/>
              <a:defRPr b="1" sz="2500">
                <a:solidFill>
                  <a:srgbClr val="002D62"/>
                </a:solidFill>
                <a:latin typeface="Arial Black"/>
                <a:ea typeface="Arial Black"/>
                <a:cs typeface="Arial Black"/>
                <a:sym typeface="Arial Black"/>
              </a:defRPr>
            </a:lvl1pPr>
            <a:lvl2pPr lvl="1">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2pPr>
            <a:lvl3pPr lvl="2">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3pPr>
            <a:lvl4pPr lvl="3">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4pPr>
            <a:lvl5pPr lvl="4">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5pPr>
            <a:lvl6pPr lvl="5">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6pPr>
            <a:lvl7pPr lvl="6">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7pPr>
            <a:lvl8pPr lvl="7">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8pPr>
            <a:lvl9pPr lvl="8">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9pPr>
          </a:lstStyle>
          <a:p/>
        </p:txBody>
      </p:sp>
      <p:sp>
        <p:nvSpPr>
          <p:cNvPr id="502" name="Google Shape;502;p54"/>
          <p:cNvSpPr txBox="1"/>
          <p:nvPr>
            <p:ph idx="1" type="body"/>
          </p:nvPr>
        </p:nvSpPr>
        <p:spPr>
          <a:xfrm>
            <a:off x="-8700" y="1410725"/>
            <a:ext cx="9144000" cy="2552700"/>
          </a:xfrm>
          <a:prstGeom prst="rect">
            <a:avLst/>
          </a:prstGeom>
        </p:spPr>
        <p:txBody>
          <a:bodyPr anchorCtr="0" anchor="t" bIns="91425" lIns="504000" spcFirstLastPara="1" rIns="504000" wrap="square" tIns="91425">
            <a:noAutofit/>
          </a:bodyPr>
          <a:lstStyle>
            <a:lvl1pPr indent="-228600" lvl="0" marL="457200">
              <a:spcBef>
                <a:spcPts val="0"/>
              </a:spcBef>
              <a:spcAft>
                <a:spcPts val="0"/>
              </a:spcAft>
              <a:buClr>
                <a:srgbClr val="002D62"/>
              </a:buClr>
              <a:buSzPts val="1400"/>
              <a:buNone/>
              <a:defRPr>
                <a:solidFill>
                  <a:srgbClr val="002D62"/>
                </a:solidFill>
              </a:defRPr>
            </a:lvl1pPr>
            <a:lvl2pPr indent="-228600" lvl="1" marL="914400">
              <a:spcBef>
                <a:spcPts val="0"/>
              </a:spcBef>
              <a:spcAft>
                <a:spcPts val="0"/>
              </a:spcAft>
              <a:buClr>
                <a:srgbClr val="002D62"/>
              </a:buClr>
              <a:buSzPts val="1400"/>
              <a:buNone/>
              <a:defRPr>
                <a:solidFill>
                  <a:srgbClr val="002D62"/>
                </a:solidFill>
              </a:defRPr>
            </a:lvl2pPr>
            <a:lvl3pPr indent="-228600" lvl="2" marL="1371600">
              <a:spcBef>
                <a:spcPts val="0"/>
              </a:spcBef>
              <a:spcAft>
                <a:spcPts val="0"/>
              </a:spcAft>
              <a:buClr>
                <a:srgbClr val="002D62"/>
              </a:buClr>
              <a:buSzPts val="1400"/>
              <a:buNone/>
              <a:defRPr>
                <a:solidFill>
                  <a:srgbClr val="002D62"/>
                </a:solidFill>
              </a:defRPr>
            </a:lvl3pPr>
            <a:lvl4pPr indent="-285750" lvl="3" marL="1828800">
              <a:spcBef>
                <a:spcPts val="0"/>
              </a:spcBef>
              <a:spcAft>
                <a:spcPts val="0"/>
              </a:spcAft>
              <a:buClr>
                <a:srgbClr val="002D62"/>
              </a:buClr>
              <a:buSzPts val="900"/>
              <a:buChar char="∙"/>
              <a:defRPr>
                <a:solidFill>
                  <a:srgbClr val="002D62"/>
                </a:solidFill>
              </a:defRPr>
            </a:lvl4pPr>
            <a:lvl5pPr indent="-228600" lvl="4" marL="2286000">
              <a:spcBef>
                <a:spcPts val="0"/>
              </a:spcBef>
              <a:spcAft>
                <a:spcPts val="0"/>
              </a:spcAft>
              <a:buClr>
                <a:srgbClr val="002D62"/>
              </a:buClr>
              <a:buSzPts val="1400"/>
              <a:buNone/>
              <a:defRPr>
                <a:solidFill>
                  <a:srgbClr val="002D62"/>
                </a:solidFill>
              </a:defRPr>
            </a:lvl5pPr>
            <a:lvl6pPr indent="-228600" lvl="5" marL="2743200">
              <a:spcBef>
                <a:spcPts val="0"/>
              </a:spcBef>
              <a:spcAft>
                <a:spcPts val="0"/>
              </a:spcAft>
              <a:buClr>
                <a:srgbClr val="002D62"/>
              </a:buClr>
              <a:buSzPts val="1400"/>
              <a:buNone/>
              <a:defRPr>
                <a:solidFill>
                  <a:srgbClr val="002D62"/>
                </a:solidFill>
              </a:defRPr>
            </a:lvl6pPr>
            <a:lvl7pPr indent="-228600" lvl="6" marL="3200400">
              <a:spcBef>
                <a:spcPts val="0"/>
              </a:spcBef>
              <a:spcAft>
                <a:spcPts val="0"/>
              </a:spcAft>
              <a:buClr>
                <a:srgbClr val="002D62"/>
              </a:buClr>
              <a:buSzPts val="1400"/>
              <a:buNone/>
              <a:defRPr>
                <a:solidFill>
                  <a:srgbClr val="002D62"/>
                </a:solidFill>
              </a:defRPr>
            </a:lvl7pPr>
            <a:lvl8pPr indent="-228600" lvl="7" marL="3657600">
              <a:spcBef>
                <a:spcPts val="0"/>
              </a:spcBef>
              <a:spcAft>
                <a:spcPts val="0"/>
              </a:spcAft>
              <a:buClr>
                <a:srgbClr val="002D62"/>
              </a:buClr>
              <a:buSzPts val="1400"/>
              <a:buNone/>
              <a:defRPr>
                <a:solidFill>
                  <a:srgbClr val="002D62"/>
                </a:solidFill>
              </a:defRPr>
            </a:lvl8pPr>
            <a:lvl9pPr indent="-228600" lvl="8" marL="4114800">
              <a:spcBef>
                <a:spcPts val="0"/>
              </a:spcBef>
              <a:spcAft>
                <a:spcPts val="0"/>
              </a:spcAft>
              <a:buClr>
                <a:srgbClr val="002D62"/>
              </a:buClr>
              <a:buSzPts val="1400"/>
              <a:buNone/>
              <a:defRPr>
                <a:solidFill>
                  <a:srgbClr val="002D62"/>
                </a:solidFill>
              </a:defRPr>
            </a:lvl9pPr>
          </a:lstStyle>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 Vert claire - 8 2">
  <p:cSld name="TITLE_1_1_1_1_1_1_1_1_1_1_1_1_1_1_4">
    <p:bg>
      <p:bgPr>
        <a:solidFill>
          <a:schemeClr val="lt1"/>
        </a:solidFill>
      </p:bgPr>
    </p:bg>
    <p:spTree>
      <p:nvGrpSpPr>
        <p:cNvPr id="503" name="Shape 503"/>
        <p:cNvGrpSpPr/>
        <p:nvPr/>
      </p:nvGrpSpPr>
      <p:grpSpPr>
        <a:xfrm>
          <a:off x="0" y="0"/>
          <a:ext cx="0" cy="0"/>
          <a:chOff x="0" y="0"/>
          <a:chExt cx="0" cy="0"/>
        </a:xfrm>
      </p:grpSpPr>
      <p:sp>
        <p:nvSpPr>
          <p:cNvPr id="504" name="Google Shape;504;p55"/>
          <p:cNvSpPr/>
          <p:nvPr/>
        </p:nvSpPr>
        <p:spPr>
          <a:xfrm flipH="1" rot="-1033734">
            <a:off x="6719056" y="-69281"/>
            <a:ext cx="2880744" cy="5417385"/>
          </a:xfrm>
          <a:custGeom>
            <a:rect b="b" l="l" r="r" t="t"/>
            <a:pathLst>
              <a:path extrusionOk="0" h="7211571" w="3834819">
                <a:moveTo>
                  <a:pt x="220459" y="454090"/>
                </a:moveTo>
                <a:lnTo>
                  <a:pt x="1675267" y="0"/>
                </a:lnTo>
                <a:lnTo>
                  <a:pt x="1640312" y="108417"/>
                </a:lnTo>
                <a:cubicBezTo>
                  <a:pt x="956879" y="2424901"/>
                  <a:pt x="1772778" y="4978283"/>
                  <a:pt x="3756426" y="6454918"/>
                </a:cubicBezTo>
                <a:lnTo>
                  <a:pt x="3834819" y="6510246"/>
                </a:lnTo>
                <a:lnTo>
                  <a:pt x="1587924" y="7211571"/>
                </a:lnTo>
                <a:lnTo>
                  <a:pt x="1364218" y="6889794"/>
                </a:lnTo>
                <a:cubicBezTo>
                  <a:pt x="190158" y="5109782"/>
                  <a:pt x="-257296" y="2921319"/>
                  <a:pt x="143904" y="809046"/>
                </a:cubicBezTo>
                <a:close/>
              </a:path>
            </a:pathLst>
          </a:custGeom>
          <a:gradFill>
            <a:gsLst>
              <a:gs pos="0">
                <a:srgbClr val="78BE21"/>
              </a:gs>
              <a:gs pos="100000">
                <a:schemeClr val="lt1"/>
              </a:gs>
            </a:gsLst>
            <a:lin ang="3001153" scaled="0"/>
          </a:gra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None/>
            </a:pPr>
            <a:r>
              <a:t/>
            </a:r>
            <a:endParaRPr b="0" i="0" sz="1100" u="none" cap="none" strike="noStrike">
              <a:solidFill>
                <a:srgbClr val="000000"/>
              </a:solidFill>
              <a:latin typeface="Arial"/>
              <a:ea typeface="Arial"/>
              <a:cs typeface="Arial"/>
              <a:sym typeface="Arial"/>
            </a:endParaRPr>
          </a:p>
        </p:txBody>
      </p:sp>
      <p:sp>
        <p:nvSpPr>
          <p:cNvPr id="505" name="Google Shape;505;p55"/>
          <p:cNvSpPr txBox="1"/>
          <p:nvPr/>
        </p:nvSpPr>
        <p:spPr>
          <a:xfrm>
            <a:off x="8626827" y="4754925"/>
            <a:ext cx="517200" cy="2739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fld id="{00000000-1234-1234-1234-123412341234}" type="slidenum">
              <a:rPr b="1" lang="en-GB" sz="800">
                <a:solidFill>
                  <a:srgbClr val="002D62"/>
                </a:solidFill>
              </a:rPr>
              <a:t>‹#›</a:t>
            </a:fld>
            <a:endParaRPr b="1" sz="800">
              <a:solidFill>
                <a:srgbClr val="002D62"/>
              </a:solidFill>
            </a:endParaRPr>
          </a:p>
        </p:txBody>
      </p:sp>
      <p:grpSp>
        <p:nvGrpSpPr>
          <p:cNvPr id="506" name="Google Shape;506;p55"/>
          <p:cNvGrpSpPr/>
          <p:nvPr/>
        </p:nvGrpSpPr>
        <p:grpSpPr>
          <a:xfrm>
            <a:off x="7940154" y="4801506"/>
            <a:ext cx="686661" cy="174005"/>
            <a:chOff x="5486400" y="2551113"/>
            <a:chExt cx="2949575" cy="722312"/>
          </a:xfrm>
        </p:grpSpPr>
        <p:sp>
          <p:nvSpPr>
            <p:cNvPr id="507" name="Google Shape;507;p55"/>
            <p:cNvSpPr/>
            <p:nvPr/>
          </p:nvSpPr>
          <p:spPr>
            <a:xfrm>
              <a:off x="5486400" y="2551113"/>
              <a:ext cx="723900" cy="722312"/>
            </a:xfrm>
            <a:custGeom>
              <a:rect b="b" l="l" r="r" t="t"/>
              <a:pathLst>
                <a:path extrusionOk="0" h="278" w="278">
                  <a:moveTo>
                    <a:pt x="278" y="139"/>
                  </a:moveTo>
                  <a:cubicBezTo>
                    <a:pt x="278" y="216"/>
                    <a:pt x="216" y="278"/>
                    <a:pt x="139" y="278"/>
                  </a:cubicBezTo>
                  <a:cubicBezTo>
                    <a:pt x="62" y="278"/>
                    <a:pt x="0" y="216"/>
                    <a:pt x="0" y="139"/>
                  </a:cubicBezTo>
                  <a:cubicBezTo>
                    <a:pt x="0" y="62"/>
                    <a:pt x="62" y="0"/>
                    <a:pt x="139" y="0"/>
                  </a:cubicBezTo>
                  <a:cubicBezTo>
                    <a:pt x="216" y="0"/>
                    <a:pt x="278" y="62"/>
                    <a:pt x="278" y="139"/>
                  </a:cubicBezTo>
                  <a:close/>
                  <a:moveTo>
                    <a:pt x="169" y="152"/>
                  </a:moveTo>
                  <a:cubicBezTo>
                    <a:pt x="174" y="173"/>
                    <a:pt x="157" y="199"/>
                    <a:pt x="139" y="218"/>
                  </a:cubicBezTo>
                  <a:cubicBezTo>
                    <a:pt x="194" y="218"/>
                    <a:pt x="238" y="174"/>
                    <a:pt x="238" y="120"/>
                  </a:cubicBezTo>
                  <a:cubicBezTo>
                    <a:pt x="238" y="65"/>
                    <a:pt x="193" y="21"/>
                    <a:pt x="139" y="21"/>
                  </a:cubicBezTo>
                  <a:cubicBezTo>
                    <a:pt x="84" y="21"/>
                    <a:pt x="40" y="65"/>
                    <a:pt x="40" y="120"/>
                  </a:cubicBezTo>
                  <a:cubicBezTo>
                    <a:pt x="40" y="174"/>
                    <a:pt x="84" y="218"/>
                    <a:pt x="138" y="218"/>
                  </a:cubicBezTo>
                  <a:cubicBezTo>
                    <a:pt x="121" y="199"/>
                    <a:pt x="104" y="173"/>
                    <a:pt x="108" y="152"/>
                  </a:cubicBezTo>
                  <a:cubicBezTo>
                    <a:pt x="112" y="130"/>
                    <a:pt x="128" y="123"/>
                    <a:pt x="139" y="123"/>
                  </a:cubicBezTo>
                  <a:cubicBezTo>
                    <a:pt x="149" y="123"/>
                    <a:pt x="166" y="130"/>
                    <a:pt x="169" y="152"/>
                  </a:cubicBez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508" name="Google Shape;508;p55"/>
            <p:cNvSpPr/>
            <p:nvPr/>
          </p:nvSpPr>
          <p:spPr>
            <a:xfrm>
              <a:off x="7126288" y="2743200"/>
              <a:ext cx="396875" cy="385762"/>
            </a:xfrm>
            <a:custGeom>
              <a:rect b="b" l="l" r="r" t="t"/>
              <a:pathLst>
                <a:path extrusionOk="0" h="148" w="152">
                  <a:moveTo>
                    <a:pt x="78" y="148"/>
                  </a:moveTo>
                  <a:cubicBezTo>
                    <a:pt x="57" y="148"/>
                    <a:pt x="37" y="143"/>
                    <a:pt x="25" y="134"/>
                  </a:cubicBezTo>
                  <a:cubicBezTo>
                    <a:pt x="9" y="123"/>
                    <a:pt x="0" y="102"/>
                    <a:pt x="0" y="75"/>
                  </a:cubicBezTo>
                  <a:cubicBezTo>
                    <a:pt x="0" y="24"/>
                    <a:pt x="25" y="0"/>
                    <a:pt x="76" y="0"/>
                  </a:cubicBezTo>
                  <a:cubicBezTo>
                    <a:pt x="127" y="0"/>
                    <a:pt x="152" y="24"/>
                    <a:pt x="152" y="76"/>
                  </a:cubicBezTo>
                  <a:cubicBezTo>
                    <a:pt x="152" y="123"/>
                    <a:pt x="127" y="148"/>
                    <a:pt x="78" y="148"/>
                  </a:cubicBezTo>
                  <a:close/>
                  <a:moveTo>
                    <a:pt x="76" y="24"/>
                  </a:moveTo>
                  <a:cubicBezTo>
                    <a:pt x="48" y="24"/>
                    <a:pt x="36" y="39"/>
                    <a:pt x="36" y="74"/>
                  </a:cubicBezTo>
                  <a:cubicBezTo>
                    <a:pt x="36" y="108"/>
                    <a:pt x="49" y="124"/>
                    <a:pt x="76" y="124"/>
                  </a:cubicBezTo>
                  <a:cubicBezTo>
                    <a:pt x="104" y="124"/>
                    <a:pt x="116" y="108"/>
                    <a:pt x="116" y="73"/>
                  </a:cubicBezTo>
                  <a:cubicBezTo>
                    <a:pt x="116" y="40"/>
                    <a:pt x="103" y="24"/>
                    <a:pt x="76" y="24"/>
                  </a:cubicBez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509" name="Google Shape;509;p55"/>
            <p:cNvSpPr/>
            <p:nvPr/>
          </p:nvSpPr>
          <p:spPr>
            <a:xfrm>
              <a:off x="7588250" y="2755900"/>
              <a:ext cx="260350" cy="361950"/>
            </a:xfrm>
            <a:custGeom>
              <a:rect b="b" l="l" r="r" t="t"/>
              <a:pathLst>
                <a:path extrusionOk="0" h="139" w="100">
                  <a:moveTo>
                    <a:pt x="72" y="115"/>
                  </a:moveTo>
                  <a:cubicBezTo>
                    <a:pt x="52" y="115"/>
                    <a:pt x="45" y="113"/>
                    <a:pt x="40" y="109"/>
                  </a:cubicBezTo>
                  <a:cubicBezTo>
                    <a:pt x="35" y="104"/>
                    <a:pt x="33" y="101"/>
                    <a:pt x="33" y="87"/>
                  </a:cubicBezTo>
                  <a:cubicBezTo>
                    <a:pt x="33" y="14"/>
                    <a:pt x="33" y="14"/>
                    <a:pt x="33" y="14"/>
                  </a:cubicBezTo>
                  <a:cubicBezTo>
                    <a:pt x="33" y="6"/>
                    <a:pt x="26" y="0"/>
                    <a:pt x="19" y="0"/>
                  </a:cubicBezTo>
                  <a:cubicBezTo>
                    <a:pt x="0" y="0"/>
                    <a:pt x="0" y="0"/>
                    <a:pt x="0" y="0"/>
                  </a:cubicBezTo>
                  <a:cubicBezTo>
                    <a:pt x="0" y="78"/>
                    <a:pt x="0" y="78"/>
                    <a:pt x="0" y="78"/>
                  </a:cubicBezTo>
                  <a:cubicBezTo>
                    <a:pt x="0" y="103"/>
                    <a:pt x="2" y="114"/>
                    <a:pt x="11" y="123"/>
                  </a:cubicBezTo>
                  <a:cubicBezTo>
                    <a:pt x="20" y="134"/>
                    <a:pt x="34" y="139"/>
                    <a:pt x="56" y="139"/>
                  </a:cubicBezTo>
                  <a:cubicBezTo>
                    <a:pt x="100" y="139"/>
                    <a:pt x="100" y="139"/>
                    <a:pt x="100" y="139"/>
                  </a:cubicBezTo>
                  <a:cubicBezTo>
                    <a:pt x="100" y="115"/>
                    <a:pt x="100" y="115"/>
                    <a:pt x="100" y="115"/>
                  </a:cubicBezTo>
                  <a:lnTo>
                    <a:pt x="72" y="115"/>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510" name="Google Shape;510;p55"/>
            <p:cNvSpPr/>
            <p:nvPr/>
          </p:nvSpPr>
          <p:spPr>
            <a:xfrm>
              <a:off x="8029575" y="2755900"/>
              <a:ext cx="406400" cy="361950"/>
            </a:xfrm>
            <a:custGeom>
              <a:rect b="b" l="l" r="r" t="t"/>
              <a:pathLst>
                <a:path extrusionOk="0" h="139" w="156">
                  <a:moveTo>
                    <a:pt x="96" y="0"/>
                  </a:moveTo>
                  <a:cubicBezTo>
                    <a:pt x="74" y="0"/>
                    <a:pt x="74" y="0"/>
                    <a:pt x="74" y="0"/>
                  </a:cubicBezTo>
                  <a:cubicBezTo>
                    <a:pt x="65" y="0"/>
                    <a:pt x="58" y="5"/>
                    <a:pt x="55" y="12"/>
                  </a:cubicBezTo>
                  <a:cubicBezTo>
                    <a:pt x="0" y="139"/>
                    <a:pt x="0" y="139"/>
                    <a:pt x="0" y="139"/>
                  </a:cubicBezTo>
                  <a:cubicBezTo>
                    <a:pt x="22" y="139"/>
                    <a:pt x="22" y="139"/>
                    <a:pt x="22" y="139"/>
                  </a:cubicBezTo>
                  <a:cubicBezTo>
                    <a:pt x="31" y="139"/>
                    <a:pt x="38" y="134"/>
                    <a:pt x="41" y="127"/>
                  </a:cubicBezTo>
                  <a:cubicBezTo>
                    <a:pt x="50" y="107"/>
                    <a:pt x="50" y="107"/>
                    <a:pt x="50" y="107"/>
                  </a:cubicBezTo>
                  <a:cubicBezTo>
                    <a:pt x="106" y="107"/>
                    <a:pt x="106" y="107"/>
                    <a:pt x="106" y="107"/>
                  </a:cubicBezTo>
                  <a:cubicBezTo>
                    <a:pt x="115" y="127"/>
                    <a:pt x="115" y="127"/>
                    <a:pt x="115" y="127"/>
                  </a:cubicBezTo>
                  <a:cubicBezTo>
                    <a:pt x="118" y="134"/>
                    <a:pt x="125" y="139"/>
                    <a:pt x="134" y="139"/>
                  </a:cubicBezTo>
                  <a:cubicBezTo>
                    <a:pt x="156" y="139"/>
                    <a:pt x="156" y="139"/>
                    <a:pt x="156" y="139"/>
                  </a:cubicBezTo>
                  <a:lnTo>
                    <a:pt x="96" y="0"/>
                  </a:lnTo>
                  <a:close/>
                  <a:moveTo>
                    <a:pt x="57" y="82"/>
                  </a:moveTo>
                  <a:cubicBezTo>
                    <a:pt x="78" y="34"/>
                    <a:pt x="78" y="34"/>
                    <a:pt x="78" y="34"/>
                  </a:cubicBezTo>
                  <a:cubicBezTo>
                    <a:pt x="99" y="82"/>
                    <a:pt x="99" y="82"/>
                    <a:pt x="99" y="82"/>
                  </a:cubicBezTo>
                  <a:lnTo>
                    <a:pt x="57" y="82"/>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511" name="Google Shape;511;p55"/>
            <p:cNvSpPr/>
            <p:nvPr/>
          </p:nvSpPr>
          <p:spPr>
            <a:xfrm>
              <a:off x="7902575" y="2755900"/>
              <a:ext cx="84137" cy="361950"/>
            </a:xfrm>
            <a:custGeom>
              <a:rect b="b" l="l" r="r" t="t"/>
              <a:pathLst>
                <a:path extrusionOk="0" h="139" w="32">
                  <a:moveTo>
                    <a:pt x="14" y="0"/>
                  </a:moveTo>
                  <a:cubicBezTo>
                    <a:pt x="6" y="0"/>
                    <a:pt x="0" y="6"/>
                    <a:pt x="0" y="14"/>
                  </a:cubicBezTo>
                  <a:cubicBezTo>
                    <a:pt x="0" y="139"/>
                    <a:pt x="0" y="139"/>
                    <a:pt x="0" y="139"/>
                  </a:cubicBezTo>
                  <a:cubicBezTo>
                    <a:pt x="18" y="139"/>
                    <a:pt x="18" y="139"/>
                    <a:pt x="18" y="139"/>
                  </a:cubicBezTo>
                  <a:cubicBezTo>
                    <a:pt x="25" y="139"/>
                    <a:pt x="32" y="133"/>
                    <a:pt x="32" y="126"/>
                  </a:cubicBezTo>
                  <a:cubicBezTo>
                    <a:pt x="32" y="0"/>
                    <a:pt x="32" y="0"/>
                    <a:pt x="32" y="0"/>
                  </a:cubicBezTo>
                  <a:lnTo>
                    <a:pt x="14" y="0"/>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512" name="Google Shape;512;p55"/>
            <p:cNvSpPr/>
            <p:nvPr/>
          </p:nvSpPr>
          <p:spPr>
            <a:xfrm>
              <a:off x="6324600" y="2755900"/>
              <a:ext cx="406400" cy="361950"/>
            </a:xfrm>
            <a:custGeom>
              <a:rect b="b" l="l" r="r" t="t"/>
              <a:pathLst>
                <a:path extrusionOk="0" h="139" w="156">
                  <a:moveTo>
                    <a:pt x="132" y="0"/>
                  </a:moveTo>
                  <a:cubicBezTo>
                    <a:pt x="123" y="0"/>
                    <a:pt x="116" y="5"/>
                    <a:pt x="113" y="12"/>
                  </a:cubicBezTo>
                  <a:cubicBezTo>
                    <a:pt x="78" y="98"/>
                    <a:pt x="78" y="98"/>
                    <a:pt x="78" y="98"/>
                  </a:cubicBezTo>
                  <a:cubicBezTo>
                    <a:pt x="42" y="13"/>
                    <a:pt x="42" y="13"/>
                    <a:pt x="42" y="13"/>
                  </a:cubicBezTo>
                  <a:cubicBezTo>
                    <a:pt x="39" y="5"/>
                    <a:pt x="31" y="0"/>
                    <a:pt x="23" y="0"/>
                  </a:cubicBezTo>
                  <a:cubicBezTo>
                    <a:pt x="0" y="0"/>
                    <a:pt x="0" y="0"/>
                    <a:pt x="0" y="0"/>
                  </a:cubicBezTo>
                  <a:cubicBezTo>
                    <a:pt x="62" y="139"/>
                    <a:pt x="62" y="139"/>
                    <a:pt x="62" y="139"/>
                  </a:cubicBezTo>
                  <a:cubicBezTo>
                    <a:pt x="80" y="139"/>
                    <a:pt x="80" y="139"/>
                    <a:pt x="80" y="139"/>
                  </a:cubicBezTo>
                  <a:cubicBezTo>
                    <a:pt x="88" y="139"/>
                    <a:pt x="95" y="134"/>
                    <a:pt x="99" y="128"/>
                  </a:cubicBezTo>
                  <a:cubicBezTo>
                    <a:pt x="156" y="0"/>
                    <a:pt x="156" y="0"/>
                    <a:pt x="156" y="0"/>
                  </a:cubicBezTo>
                  <a:lnTo>
                    <a:pt x="132" y="0"/>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513" name="Google Shape;513;p55"/>
            <p:cNvSpPr/>
            <p:nvPr/>
          </p:nvSpPr>
          <p:spPr>
            <a:xfrm>
              <a:off x="6751638" y="2755900"/>
              <a:ext cx="312737" cy="361950"/>
            </a:xfrm>
            <a:custGeom>
              <a:rect b="b" l="l" r="r" t="t"/>
              <a:pathLst>
                <a:path extrusionOk="0" h="139" w="120">
                  <a:moveTo>
                    <a:pt x="0" y="71"/>
                  </a:moveTo>
                  <a:cubicBezTo>
                    <a:pt x="0" y="85"/>
                    <a:pt x="4" y="121"/>
                    <a:pt x="37" y="135"/>
                  </a:cubicBezTo>
                  <a:cubicBezTo>
                    <a:pt x="45" y="138"/>
                    <a:pt x="53" y="139"/>
                    <a:pt x="65" y="139"/>
                  </a:cubicBezTo>
                  <a:cubicBezTo>
                    <a:pt x="120" y="139"/>
                    <a:pt x="120" y="139"/>
                    <a:pt x="120" y="139"/>
                  </a:cubicBezTo>
                  <a:cubicBezTo>
                    <a:pt x="120" y="115"/>
                    <a:pt x="120" y="115"/>
                    <a:pt x="120" y="115"/>
                  </a:cubicBezTo>
                  <a:cubicBezTo>
                    <a:pt x="120" y="115"/>
                    <a:pt x="78" y="115"/>
                    <a:pt x="78" y="115"/>
                  </a:cubicBezTo>
                  <a:cubicBezTo>
                    <a:pt x="58" y="114"/>
                    <a:pt x="47" y="110"/>
                    <a:pt x="41" y="99"/>
                  </a:cubicBezTo>
                  <a:cubicBezTo>
                    <a:pt x="39" y="95"/>
                    <a:pt x="38" y="89"/>
                    <a:pt x="37" y="83"/>
                  </a:cubicBezTo>
                  <a:cubicBezTo>
                    <a:pt x="37" y="82"/>
                    <a:pt x="37" y="82"/>
                    <a:pt x="37" y="82"/>
                  </a:cubicBezTo>
                  <a:cubicBezTo>
                    <a:pt x="117" y="82"/>
                    <a:pt x="117" y="82"/>
                    <a:pt x="117" y="82"/>
                  </a:cubicBezTo>
                  <a:cubicBezTo>
                    <a:pt x="117" y="58"/>
                    <a:pt x="117" y="58"/>
                    <a:pt x="117" y="58"/>
                  </a:cubicBezTo>
                  <a:cubicBezTo>
                    <a:pt x="37" y="58"/>
                    <a:pt x="37" y="58"/>
                    <a:pt x="37" y="58"/>
                  </a:cubicBezTo>
                  <a:cubicBezTo>
                    <a:pt x="37" y="57"/>
                    <a:pt x="37" y="57"/>
                    <a:pt x="37" y="57"/>
                  </a:cubicBezTo>
                  <a:cubicBezTo>
                    <a:pt x="38" y="50"/>
                    <a:pt x="39" y="45"/>
                    <a:pt x="41" y="40"/>
                  </a:cubicBezTo>
                  <a:cubicBezTo>
                    <a:pt x="47" y="29"/>
                    <a:pt x="58" y="25"/>
                    <a:pt x="78" y="25"/>
                  </a:cubicBezTo>
                  <a:cubicBezTo>
                    <a:pt x="78" y="25"/>
                    <a:pt x="120" y="25"/>
                    <a:pt x="120" y="25"/>
                  </a:cubicBezTo>
                  <a:cubicBezTo>
                    <a:pt x="120" y="0"/>
                    <a:pt x="120" y="0"/>
                    <a:pt x="120" y="0"/>
                  </a:cubicBezTo>
                  <a:cubicBezTo>
                    <a:pt x="65" y="0"/>
                    <a:pt x="65" y="0"/>
                    <a:pt x="65" y="0"/>
                  </a:cubicBezTo>
                  <a:cubicBezTo>
                    <a:pt x="53" y="0"/>
                    <a:pt x="45" y="1"/>
                    <a:pt x="37" y="4"/>
                  </a:cubicBezTo>
                  <a:cubicBezTo>
                    <a:pt x="4" y="18"/>
                    <a:pt x="0" y="55"/>
                    <a:pt x="0" y="69"/>
                  </a:cubicBezTo>
                  <a:lnTo>
                    <a:pt x="0" y="71"/>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sp>
        <p:nvSpPr>
          <p:cNvPr id="514" name="Google Shape;514;p55"/>
          <p:cNvSpPr txBox="1"/>
          <p:nvPr>
            <p:ph type="title"/>
          </p:nvPr>
        </p:nvSpPr>
        <p:spPr>
          <a:xfrm>
            <a:off x="0" y="0"/>
            <a:ext cx="8186400" cy="1141800"/>
          </a:xfrm>
          <a:prstGeom prst="rect">
            <a:avLst/>
          </a:prstGeom>
        </p:spPr>
        <p:txBody>
          <a:bodyPr anchorCtr="0" anchor="t" bIns="91425" lIns="504000" spcFirstLastPara="1" rIns="252000" wrap="square" tIns="504000">
            <a:noAutofit/>
          </a:bodyPr>
          <a:lstStyle>
            <a:lvl1pPr lvl="0">
              <a:spcBef>
                <a:spcPts val="0"/>
              </a:spcBef>
              <a:spcAft>
                <a:spcPts val="0"/>
              </a:spcAft>
              <a:buClr>
                <a:srgbClr val="002D62"/>
              </a:buClr>
              <a:buSzPts val="2500"/>
              <a:buFont typeface="Arial Black"/>
              <a:buNone/>
              <a:defRPr b="1" sz="2500">
                <a:solidFill>
                  <a:srgbClr val="002D62"/>
                </a:solidFill>
                <a:latin typeface="Arial Black"/>
                <a:ea typeface="Arial Black"/>
                <a:cs typeface="Arial Black"/>
                <a:sym typeface="Arial Black"/>
              </a:defRPr>
            </a:lvl1pPr>
            <a:lvl2pPr lvl="1">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2pPr>
            <a:lvl3pPr lvl="2">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3pPr>
            <a:lvl4pPr lvl="3">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4pPr>
            <a:lvl5pPr lvl="4">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5pPr>
            <a:lvl6pPr lvl="5">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6pPr>
            <a:lvl7pPr lvl="6">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7pPr>
            <a:lvl8pPr lvl="7">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8pPr>
            <a:lvl9pPr lvl="8">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9pPr>
          </a:lstStyle>
          <a:p/>
        </p:txBody>
      </p:sp>
      <p:sp>
        <p:nvSpPr>
          <p:cNvPr id="515" name="Google Shape;515;p55"/>
          <p:cNvSpPr txBox="1"/>
          <p:nvPr>
            <p:ph idx="1" type="body"/>
          </p:nvPr>
        </p:nvSpPr>
        <p:spPr>
          <a:xfrm>
            <a:off x="-8700" y="1410725"/>
            <a:ext cx="9144000" cy="2552700"/>
          </a:xfrm>
          <a:prstGeom prst="rect">
            <a:avLst/>
          </a:prstGeom>
        </p:spPr>
        <p:txBody>
          <a:bodyPr anchorCtr="0" anchor="t" bIns="91425" lIns="504000" spcFirstLastPara="1" rIns="504000" wrap="square" tIns="91425">
            <a:noAutofit/>
          </a:bodyPr>
          <a:lstStyle>
            <a:lvl1pPr indent="-228600" lvl="0" marL="457200">
              <a:spcBef>
                <a:spcPts val="0"/>
              </a:spcBef>
              <a:spcAft>
                <a:spcPts val="0"/>
              </a:spcAft>
              <a:buClr>
                <a:srgbClr val="002D62"/>
              </a:buClr>
              <a:buSzPts val="1400"/>
              <a:buNone/>
              <a:defRPr>
                <a:solidFill>
                  <a:srgbClr val="002D62"/>
                </a:solidFill>
              </a:defRPr>
            </a:lvl1pPr>
            <a:lvl2pPr indent="-228600" lvl="1" marL="914400">
              <a:spcBef>
                <a:spcPts val="0"/>
              </a:spcBef>
              <a:spcAft>
                <a:spcPts val="0"/>
              </a:spcAft>
              <a:buClr>
                <a:srgbClr val="002D62"/>
              </a:buClr>
              <a:buSzPts val="1400"/>
              <a:buNone/>
              <a:defRPr>
                <a:solidFill>
                  <a:srgbClr val="002D62"/>
                </a:solidFill>
              </a:defRPr>
            </a:lvl2pPr>
            <a:lvl3pPr indent="-228600" lvl="2" marL="1371600">
              <a:spcBef>
                <a:spcPts val="0"/>
              </a:spcBef>
              <a:spcAft>
                <a:spcPts val="0"/>
              </a:spcAft>
              <a:buClr>
                <a:srgbClr val="002D62"/>
              </a:buClr>
              <a:buSzPts val="1400"/>
              <a:buNone/>
              <a:defRPr>
                <a:solidFill>
                  <a:srgbClr val="002D62"/>
                </a:solidFill>
              </a:defRPr>
            </a:lvl3pPr>
            <a:lvl4pPr indent="-285750" lvl="3" marL="1828800">
              <a:spcBef>
                <a:spcPts val="0"/>
              </a:spcBef>
              <a:spcAft>
                <a:spcPts val="0"/>
              </a:spcAft>
              <a:buClr>
                <a:srgbClr val="002D62"/>
              </a:buClr>
              <a:buSzPts val="900"/>
              <a:buChar char="∙"/>
              <a:defRPr>
                <a:solidFill>
                  <a:srgbClr val="002D62"/>
                </a:solidFill>
              </a:defRPr>
            </a:lvl4pPr>
            <a:lvl5pPr indent="-228600" lvl="4" marL="2286000">
              <a:spcBef>
                <a:spcPts val="0"/>
              </a:spcBef>
              <a:spcAft>
                <a:spcPts val="0"/>
              </a:spcAft>
              <a:buClr>
                <a:srgbClr val="002D62"/>
              </a:buClr>
              <a:buSzPts val="1400"/>
              <a:buNone/>
              <a:defRPr>
                <a:solidFill>
                  <a:srgbClr val="002D62"/>
                </a:solidFill>
              </a:defRPr>
            </a:lvl5pPr>
            <a:lvl6pPr indent="-228600" lvl="5" marL="2743200">
              <a:spcBef>
                <a:spcPts val="0"/>
              </a:spcBef>
              <a:spcAft>
                <a:spcPts val="0"/>
              </a:spcAft>
              <a:buClr>
                <a:srgbClr val="002D62"/>
              </a:buClr>
              <a:buSzPts val="1400"/>
              <a:buNone/>
              <a:defRPr>
                <a:solidFill>
                  <a:srgbClr val="002D62"/>
                </a:solidFill>
              </a:defRPr>
            </a:lvl6pPr>
            <a:lvl7pPr indent="-228600" lvl="6" marL="3200400">
              <a:spcBef>
                <a:spcPts val="0"/>
              </a:spcBef>
              <a:spcAft>
                <a:spcPts val="0"/>
              </a:spcAft>
              <a:buClr>
                <a:srgbClr val="002D62"/>
              </a:buClr>
              <a:buSzPts val="1400"/>
              <a:buNone/>
              <a:defRPr>
                <a:solidFill>
                  <a:srgbClr val="002D62"/>
                </a:solidFill>
              </a:defRPr>
            </a:lvl7pPr>
            <a:lvl8pPr indent="-228600" lvl="7" marL="3657600">
              <a:spcBef>
                <a:spcPts val="0"/>
              </a:spcBef>
              <a:spcAft>
                <a:spcPts val="0"/>
              </a:spcAft>
              <a:buClr>
                <a:srgbClr val="002D62"/>
              </a:buClr>
              <a:buSzPts val="1400"/>
              <a:buNone/>
              <a:defRPr>
                <a:solidFill>
                  <a:srgbClr val="002D62"/>
                </a:solidFill>
              </a:defRPr>
            </a:lvl8pPr>
            <a:lvl9pPr indent="-228600" lvl="8" marL="4114800">
              <a:spcBef>
                <a:spcPts val="0"/>
              </a:spcBef>
              <a:spcAft>
                <a:spcPts val="0"/>
              </a:spcAft>
              <a:buClr>
                <a:srgbClr val="002D62"/>
              </a:buClr>
              <a:buSzPts val="1400"/>
              <a:buNone/>
              <a:defRPr>
                <a:solidFill>
                  <a:srgbClr val="002D62"/>
                </a:solidFill>
              </a:defRPr>
            </a:lvl9pPr>
          </a:lstStyle>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1 - Couverture 1">
  <p:cSld name="TITLE_2">
    <p:spTree>
      <p:nvGrpSpPr>
        <p:cNvPr id="517" name="Shape 517"/>
        <p:cNvGrpSpPr/>
        <p:nvPr/>
      </p:nvGrpSpPr>
      <p:grpSpPr>
        <a:xfrm>
          <a:off x="0" y="0"/>
          <a:ext cx="0" cy="0"/>
          <a:chOff x="0" y="0"/>
          <a:chExt cx="0" cy="0"/>
        </a:xfrm>
      </p:grpSpPr>
      <p:pic>
        <p:nvPicPr>
          <p:cNvPr id="518" name="Google Shape;518;p57"/>
          <p:cNvPicPr preferRelativeResize="0"/>
          <p:nvPr/>
        </p:nvPicPr>
        <p:blipFill rotWithShape="1">
          <a:blip r:embed="rId2">
            <a:alphaModFix/>
          </a:blip>
          <a:srcRect b="7489" l="0" r="0" t="8180"/>
          <a:stretch/>
        </p:blipFill>
        <p:spPr>
          <a:xfrm>
            <a:off x="-1" y="0"/>
            <a:ext cx="9143997" cy="5143499"/>
          </a:xfrm>
          <a:prstGeom prst="rect">
            <a:avLst/>
          </a:prstGeom>
          <a:noFill/>
          <a:ln>
            <a:noFill/>
          </a:ln>
        </p:spPr>
      </p:pic>
      <p:sp>
        <p:nvSpPr>
          <p:cNvPr id="519" name="Google Shape;519;p57"/>
          <p:cNvSpPr/>
          <p:nvPr/>
        </p:nvSpPr>
        <p:spPr>
          <a:xfrm>
            <a:off x="0" y="0"/>
            <a:ext cx="8196304" cy="4652414"/>
          </a:xfrm>
          <a:custGeom>
            <a:rect b="b" l="l" r="r" t="t"/>
            <a:pathLst>
              <a:path extrusionOk="0" h="915379" w="1612652">
                <a:moveTo>
                  <a:pt x="1612652" y="19"/>
                </a:moveTo>
                <a:lnTo>
                  <a:pt x="1292066" y="19"/>
                </a:lnTo>
                <a:cubicBezTo>
                  <a:pt x="1292630" y="45532"/>
                  <a:pt x="1288976" y="91741"/>
                  <a:pt x="1280800" y="138196"/>
                </a:cubicBezTo>
                <a:cubicBezTo>
                  <a:pt x="1217015" y="500207"/>
                  <a:pt x="901816" y="755049"/>
                  <a:pt x="546021" y="755049"/>
                </a:cubicBezTo>
                <a:cubicBezTo>
                  <a:pt x="503014" y="755049"/>
                  <a:pt x="459460" y="751338"/>
                  <a:pt x="415624" y="743633"/>
                </a:cubicBezTo>
                <a:cubicBezTo>
                  <a:pt x="249943" y="714509"/>
                  <a:pt x="106717" y="632940"/>
                  <a:pt x="0" y="519064"/>
                </a:cubicBezTo>
                <a:lnTo>
                  <a:pt x="0" y="747495"/>
                </a:lnTo>
                <a:cubicBezTo>
                  <a:pt x="114516" y="821453"/>
                  <a:pt x="245441" y="874218"/>
                  <a:pt x="388177" y="899311"/>
                </a:cubicBezTo>
                <a:cubicBezTo>
                  <a:pt x="449797" y="910143"/>
                  <a:pt x="511114" y="915380"/>
                  <a:pt x="571585" y="915380"/>
                </a:cubicBezTo>
                <a:cubicBezTo>
                  <a:pt x="1072150" y="915380"/>
                  <a:pt x="1515654" y="556835"/>
                  <a:pt x="1605418" y="47378"/>
                </a:cubicBezTo>
                <a:cubicBezTo>
                  <a:pt x="1608206" y="31573"/>
                  <a:pt x="1610598" y="15767"/>
                  <a:pt x="1612652" y="0"/>
                </a:cubicBezTo>
              </a:path>
            </a:pathLst>
          </a:custGeom>
          <a:gradFill>
            <a:gsLst>
              <a:gs pos="0">
                <a:srgbClr val="FFFFFF">
                  <a:alpha val="70196"/>
                  <a:alpha val="70000"/>
                </a:srgbClr>
              </a:gs>
              <a:gs pos="100000">
                <a:srgbClr val="FFFFFF">
                  <a:alpha val="10196"/>
                  <a:alpha val="70000"/>
                </a:srgbClr>
              </a:gs>
            </a:gsLst>
            <a:lin ang="5400012" scaled="0"/>
          </a:gra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endParaRPr>
          </a:p>
        </p:txBody>
      </p:sp>
      <p:pic>
        <p:nvPicPr>
          <p:cNvPr id="520" name="Google Shape;520;p57"/>
          <p:cNvPicPr preferRelativeResize="0"/>
          <p:nvPr/>
        </p:nvPicPr>
        <p:blipFill rotWithShape="1">
          <a:blip r:embed="rId3">
            <a:alphaModFix/>
          </a:blip>
          <a:srcRect b="0" l="0" r="0" t="0"/>
          <a:stretch/>
        </p:blipFill>
        <p:spPr>
          <a:xfrm>
            <a:off x="7771115" y="4478157"/>
            <a:ext cx="1139544" cy="433680"/>
          </a:xfrm>
          <a:prstGeom prst="rect">
            <a:avLst/>
          </a:prstGeom>
          <a:noFill/>
          <a:ln>
            <a:noFill/>
          </a:ln>
        </p:spPr>
      </p:pic>
      <p:sp>
        <p:nvSpPr>
          <p:cNvPr id="521" name="Google Shape;521;p57"/>
          <p:cNvSpPr txBox="1"/>
          <p:nvPr>
            <p:ph idx="1" type="subTitle"/>
          </p:nvPr>
        </p:nvSpPr>
        <p:spPr>
          <a:xfrm>
            <a:off x="497375" y="3966550"/>
            <a:ext cx="5506200" cy="640200"/>
          </a:xfrm>
          <a:prstGeom prst="rect">
            <a:avLst/>
          </a:prstGeom>
          <a:noFill/>
          <a:ln>
            <a:noFill/>
          </a:ln>
        </p:spPr>
        <p:txBody>
          <a:bodyPr anchorCtr="0" anchor="t" bIns="91425" lIns="0" spcFirstLastPara="1" rIns="91425" wrap="square" tIns="91425">
            <a:noAutofit/>
          </a:bodyPr>
          <a:lstStyle>
            <a:lvl1pPr lvl="0">
              <a:spcBef>
                <a:spcPts val="0"/>
              </a:spcBef>
              <a:spcAft>
                <a:spcPts val="0"/>
              </a:spcAft>
              <a:buClr>
                <a:schemeClr val="lt1"/>
              </a:buClr>
              <a:buSzPts val="2000"/>
              <a:buNone/>
              <a:defRPr b="1" sz="2000">
                <a:solidFill>
                  <a:schemeClr val="lt1"/>
                </a:solidFill>
              </a:defRPr>
            </a:lvl1pPr>
            <a:lvl2pPr lvl="1">
              <a:spcBef>
                <a:spcPts val="0"/>
              </a:spcBef>
              <a:spcAft>
                <a:spcPts val="0"/>
              </a:spcAft>
              <a:buClr>
                <a:schemeClr val="lt1"/>
              </a:buClr>
              <a:buSzPts val="2000"/>
              <a:buNone/>
              <a:defRPr b="1" sz="2000">
                <a:solidFill>
                  <a:schemeClr val="lt1"/>
                </a:solidFill>
              </a:defRPr>
            </a:lvl2pPr>
            <a:lvl3pPr lvl="2">
              <a:spcBef>
                <a:spcPts val="0"/>
              </a:spcBef>
              <a:spcAft>
                <a:spcPts val="0"/>
              </a:spcAft>
              <a:buClr>
                <a:schemeClr val="lt1"/>
              </a:buClr>
              <a:buSzPts val="2000"/>
              <a:buNone/>
              <a:defRPr b="1" sz="2000">
                <a:solidFill>
                  <a:schemeClr val="lt1"/>
                </a:solidFill>
              </a:defRPr>
            </a:lvl3pPr>
            <a:lvl4pPr lvl="3">
              <a:spcBef>
                <a:spcPts val="0"/>
              </a:spcBef>
              <a:spcAft>
                <a:spcPts val="0"/>
              </a:spcAft>
              <a:buClr>
                <a:schemeClr val="lt1"/>
              </a:buClr>
              <a:buSzPts val="2000"/>
              <a:buNone/>
              <a:defRPr b="1" sz="2000">
                <a:solidFill>
                  <a:schemeClr val="lt1"/>
                </a:solidFill>
              </a:defRPr>
            </a:lvl4pPr>
            <a:lvl5pPr lvl="4">
              <a:spcBef>
                <a:spcPts val="0"/>
              </a:spcBef>
              <a:spcAft>
                <a:spcPts val="0"/>
              </a:spcAft>
              <a:buClr>
                <a:schemeClr val="lt1"/>
              </a:buClr>
              <a:buSzPts val="2000"/>
              <a:buNone/>
              <a:defRPr b="1" sz="2000">
                <a:solidFill>
                  <a:schemeClr val="lt1"/>
                </a:solidFill>
              </a:defRPr>
            </a:lvl5pPr>
            <a:lvl6pPr lvl="5">
              <a:spcBef>
                <a:spcPts val="0"/>
              </a:spcBef>
              <a:spcAft>
                <a:spcPts val="0"/>
              </a:spcAft>
              <a:buClr>
                <a:schemeClr val="lt1"/>
              </a:buClr>
              <a:buSzPts val="2000"/>
              <a:buNone/>
              <a:defRPr b="1" sz="2000">
                <a:solidFill>
                  <a:schemeClr val="lt1"/>
                </a:solidFill>
              </a:defRPr>
            </a:lvl6pPr>
            <a:lvl7pPr lvl="6">
              <a:spcBef>
                <a:spcPts val="0"/>
              </a:spcBef>
              <a:spcAft>
                <a:spcPts val="0"/>
              </a:spcAft>
              <a:buClr>
                <a:schemeClr val="lt1"/>
              </a:buClr>
              <a:buSzPts val="2000"/>
              <a:buNone/>
              <a:defRPr b="1" sz="2000">
                <a:solidFill>
                  <a:schemeClr val="lt1"/>
                </a:solidFill>
              </a:defRPr>
            </a:lvl7pPr>
            <a:lvl8pPr lvl="7">
              <a:spcBef>
                <a:spcPts val="0"/>
              </a:spcBef>
              <a:spcAft>
                <a:spcPts val="0"/>
              </a:spcAft>
              <a:buClr>
                <a:schemeClr val="lt1"/>
              </a:buClr>
              <a:buSzPts val="2000"/>
              <a:buNone/>
              <a:defRPr b="1" sz="2000">
                <a:solidFill>
                  <a:schemeClr val="lt1"/>
                </a:solidFill>
              </a:defRPr>
            </a:lvl8pPr>
            <a:lvl9pPr lvl="8">
              <a:spcBef>
                <a:spcPts val="0"/>
              </a:spcBef>
              <a:spcAft>
                <a:spcPts val="0"/>
              </a:spcAft>
              <a:buClr>
                <a:schemeClr val="lt1"/>
              </a:buClr>
              <a:buSzPts val="2000"/>
              <a:buNone/>
              <a:defRPr b="1" sz="2000">
                <a:solidFill>
                  <a:schemeClr val="lt1"/>
                </a:solidFill>
              </a:defRPr>
            </a:lvl9pPr>
          </a:lstStyle>
          <a:p/>
        </p:txBody>
      </p:sp>
      <p:sp>
        <p:nvSpPr>
          <p:cNvPr id="522" name="Google Shape;522;p57"/>
          <p:cNvSpPr txBox="1"/>
          <p:nvPr>
            <p:ph type="title"/>
          </p:nvPr>
        </p:nvSpPr>
        <p:spPr>
          <a:xfrm>
            <a:off x="497375" y="1789400"/>
            <a:ext cx="6917100" cy="2577000"/>
          </a:xfrm>
          <a:prstGeom prst="rect">
            <a:avLst/>
          </a:prstGeom>
          <a:noFill/>
          <a:ln>
            <a:noFill/>
          </a:ln>
        </p:spPr>
        <p:txBody>
          <a:bodyPr anchorCtr="0" anchor="t" bIns="91425" lIns="0" spcFirstLastPara="1" rIns="91425" wrap="square" tIns="91425">
            <a:noAutofit/>
          </a:bodyPr>
          <a:lstStyle>
            <a:lvl1pPr lvl="0">
              <a:lnSpc>
                <a:spcPct val="80000"/>
              </a:lnSpc>
              <a:spcBef>
                <a:spcPts val="0"/>
              </a:spcBef>
              <a:spcAft>
                <a:spcPts val="0"/>
              </a:spcAft>
              <a:buClr>
                <a:schemeClr val="lt1"/>
              </a:buClr>
              <a:buSzPts val="5000"/>
              <a:buFont typeface="Arial Black"/>
              <a:buNone/>
              <a:defRPr sz="5000">
                <a:solidFill>
                  <a:schemeClr val="lt1"/>
                </a:solidFill>
                <a:latin typeface="Arial Black"/>
                <a:ea typeface="Arial Black"/>
                <a:cs typeface="Arial Black"/>
                <a:sym typeface="Arial Black"/>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2 - Couverture 2">
  <p:cSld name="TITLE_2_1">
    <p:spTree>
      <p:nvGrpSpPr>
        <p:cNvPr id="523" name="Shape 523"/>
        <p:cNvGrpSpPr/>
        <p:nvPr/>
      </p:nvGrpSpPr>
      <p:grpSpPr>
        <a:xfrm>
          <a:off x="0" y="0"/>
          <a:ext cx="0" cy="0"/>
          <a:chOff x="0" y="0"/>
          <a:chExt cx="0" cy="0"/>
        </a:xfrm>
      </p:grpSpPr>
      <p:pic>
        <p:nvPicPr>
          <p:cNvPr id="524" name="Google Shape;524;p58"/>
          <p:cNvPicPr preferRelativeResize="0"/>
          <p:nvPr/>
        </p:nvPicPr>
        <p:blipFill rotWithShape="1">
          <a:blip r:embed="rId2">
            <a:alphaModFix/>
          </a:blip>
          <a:srcRect b="7807" l="0" r="0" t="7798"/>
          <a:stretch/>
        </p:blipFill>
        <p:spPr>
          <a:xfrm>
            <a:off x="-1" y="0"/>
            <a:ext cx="9143997" cy="5143497"/>
          </a:xfrm>
          <a:prstGeom prst="rect">
            <a:avLst/>
          </a:prstGeom>
          <a:noFill/>
          <a:ln>
            <a:noFill/>
          </a:ln>
        </p:spPr>
      </p:pic>
      <p:pic>
        <p:nvPicPr>
          <p:cNvPr id="525" name="Google Shape;525;p58"/>
          <p:cNvPicPr preferRelativeResize="0"/>
          <p:nvPr/>
        </p:nvPicPr>
        <p:blipFill rotWithShape="1">
          <a:blip r:embed="rId3">
            <a:alphaModFix/>
          </a:blip>
          <a:srcRect b="0" l="0" r="0" t="0"/>
          <a:stretch/>
        </p:blipFill>
        <p:spPr>
          <a:xfrm>
            <a:off x="7771115" y="4478157"/>
            <a:ext cx="1139544" cy="433680"/>
          </a:xfrm>
          <a:prstGeom prst="rect">
            <a:avLst/>
          </a:prstGeom>
          <a:noFill/>
          <a:ln>
            <a:noFill/>
          </a:ln>
        </p:spPr>
      </p:pic>
      <p:sp>
        <p:nvSpPr>
          <p:cNvPr id="526" name="Google Shape;526;p58"/>
          <p:cNvSpPr txBox="1"/>
          <p:nvPr>
            <p:ph idx="1" type="subTitle"/>
          </p:nvPr>
        </p:nvSpPr>
        <p:spPr>
          <a:xfrm>
            <a:off x="497375" y="2518750"/>
            <a:ext cx="5506200" cy="640200"/>
          </a:xfrm>
          <a:prstGeom prst="rect">
            <a:avLst/>
          </a:prstGeom>
          <a:noFill/>
          <a:ln>
            <a:noFill/>
          </a:ln>
        </p:spPr>
        <p:txBody>
          <a:bodyPr anchorCtr="0" anchor="t" bIns="91425" lIns="0" spcFirstLastPara="1" rIns="91425" wrap="square" tIns="91425">
            <a:noAutofit/>
          </a:bodyPr>
          <a:lstStyle>
            <a:lvl1pPr lvl="0">
              <a:spcBef>
                <a:spcPts val="0"/>
              </a:spcBef>
              <a:spcAft>
                <a:spcPts val="0"/>
              </a:spcAft>
              <a:buClr>
                <a:schemeClr val="lt1"/>
              </a:buClr>
              <a:buSzPts val="2000"/>
              <a:buNone/>
              <a:defRPr b="1" sz="2000">
                <a:solidFill>
                  <a:schemeClr val="lt1"/>
                </a:solidFill>
              </a:defRPr>
            </a:lvl1pPr>
            <a:lvl2pPr lvl="1">
              <a:spcBef>
                <a:spcPts val="0"/>
              </a:spcBef>
              <a:spcAft>
                <a:spcPts val="0"/>
              </a:spcAft>
              <a:buClr>
                <a:schemeClr val="lt1"/>
              </a:buClr>
              <a:buSzPts val="2000"/>
              <a:buNone/>
              <a:defRPr b="1" sz="2000">
                <a:solidFill>
                  <a:schemeClr val="lt1"/>
                </a:solidFill>
              </a:defRPr>
            </a:lvl2pPr>
            <a:lvl3pPr lvl="2">
              <a:spcBef>
                <a:spcPts val="0"/>
              </a:spcBef>
              <a:spcAft>
                <a:spcPts val="0"/>
              </a:spcAft>
              <a:buClr>
                <a:schemeClr val="lt1"/>
              </a:buClr>
              <a:buSzPts val="2000"/>
              <a:buNone/>
              <a:defRPr b="1" sz="2000">
                <a:solidFill>
                  <a:schemeClr val="lt1"/>
                </a:solidFill>
              </a:defRPr>
            </a:lvl3pPr>
            <a:lvl4pPr lvl="3">
              <a:spcBef>
                <a:spcPts val="0"/>
              </a:spcBef>
              <a:spcAft>
                <a:spcPts val="0"/>
              </a:spcAft>
              <a:buClr>
                <a:schemeClr val="lt1"/>
              </a:buClr>
              <a:buSzPts val="2000"/>
              <a:buNone/>
              <a:defRPr b="1" sz="2000">
                <a:solidFill>
                  <a:schemeClr val="lt1"/>
                </a:solidFill>
              </a:defRPr>
            </a:lvl4pPr>
            <a:lvl5pPr lvl="4">
              <a:spcBef>
                <a:spcPts val="0"/>
              </a:spcBef>
              <a:spcAft>
                <a:spcPts val="0"/>
              </a:spcAft>
              <a:buClr>
                <a:schemeClr val="lt1"/>
              </a:buClr>
              <a:buSzPts val="2000"/>
              <a:buNone/>
              <a:defRPr b="1" sz="2000">
                <a:solidFill>
                  <a:schemeClr val="lt1"/>
                </a:solidFill>
              </a:defRPr>
            </a:lvl5pPr>
            <a:lvl6pPr lvl="5">
              <a:spcBef>
                <a:spcPts val="0"/>
              </a:spcBef>
              <a:spcAft>
                <a:spcPts val="0"/>
              </a:spcAft>
              <a:buClr>
                <a:schemeClr val="lt1"/>
              </a:buClr>
              <a:buSzPts val="2000"/>
              <a:buNone/>
              <a:defRPr b="1" sz="2000">
                <a:solidFill>
                  <a:schemeClr val="lt1"/>
                </a:solidFill>
              </a:defRPr>
            </a:lvl6pPr>
            <a:lvl7pPr lvl="6">
              <a:spcBef>
                <a:spcPts val="0"/>
              </a:spcBef>
              <a:spcAft>
                <a:spcPts val="0"/>
              </a:spcAft>
              <a:buClr>
                <a:schemeClr val="lt1"/>
              </a:buClr>
              <a:buSzPts val="2000"/>
              <a:buNone/>
              <a:defRPr b="1" sz="2000">
                <a:solidFill>
                  <a:schemeClr val="lt1"/>
                </a:solidFill>
              </a:defRPr>
            </a:lvl7pPr>
            <a:lvl8pPr lvl="7">
              <a:spcBef>
                <a:spcPts val="0"/>
              </a:spcBef>
              <a:spcAft>
                <a:spcPts val="0"/>
              </a:spcAft>
              <a:buClr>
                <a:schemeClr val="lt1"/>
              </a:buClr>
              <a:buSzPts val="2000"/>
              <a:buNone/>
              <a:defRPr b="1" sz="2000">
                <a:solidFill>
                  <a:schemeClr val="lt1"/>
                </a:solidFill>
              </a:defRPr>
            </a:lvl8pPr>
            <a:lvl9pPr lvl="8">
              <a:spcBef>
                <a:spcPts val="0"/>
              </a:spcBef>
              <a:spcAft>
                <a:spcPts val="0"/>
              </a:spcAft>
              <a:buClr>
                <a:schemeClr val="lt1"/>
              </a:buClr>
              <a:buSzPts val="2000"/>
              <a:buNone/>
              <a:defRPr b="1" sz="2000">
                <a:solidFill>
                  <a:schemeClr val="lt1"/>
                </a:solidFill>
              </a:defRPr>
            </a:lvl9pPr>
          </a:lstStyle>
          <a:p/>
        </p:txBody>
      </p:sp>
      <p:sp>
        <p:nvSpPr>
          <p:cNvPr id="527" name="Google Shape;527;p58"/>
          <p:cNvSpPr txBox="1"/>
          <p:nvPr>
            <p:ph type="title"/>
          </p:nvPr>
        </p:nvSpPr>
        <p:spPr>
          <a:xfrm>
            <a:off x="497375" y="494000"/>
            <a:ext cx="6917100" cy="1882200"/>
          </a:xfrm>
          <a:prstGeom prst="rect">
            <a:avLst/>
          </a:prstGeom>
          <a:noFill/>
          <a:ln>
            <a:noFill/>
          </a:ln>
        </p:spPr>
        <p:txBody>
          <a:bodyPr anchorCtr="0" anchor="t" bIns="91425" lIns="0" spcFirstLastPara="1" rIns="91425" wrap="square" tIns="91425">
            <a:noAutofit/>
          </a:bodyPr>
          <a:lstStyle>
            <a:lvl1pPr lvl="0">
              <a:lnSpc>
                <a:spcPct val="80000"/>
              </a:lnSpc>
              <a:spcBef>
                <a:spcPts val="0"/>
              </a:spcBef>
              <a:spcAft>
                <a:spcPts val="0"/>
              </a:spcAft>
              <a:buClr>
                <a:schemeClr val="lt1"/>
              </a:buClr>
              <a:buSzPts val="5000"/>
              <a:buFont typeface="Arial Black"/>
              <a:buNone/>
              <a:defRPr sz="5000">
                <a:solidFill>
                  <a:schemeClr val="lt1"/>
                </a:solidFill>
                <a:latin typeface="Arial Black"/>
                <a:ea typeface="Arial Black"/>
                <a:cs typeface="Arial Black"/>
                <a:sym typeface="Arial Black"/>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28" name="Google Shape;528;p58"/>
          <p:cNvSpPr/>
          <p:nvPr/>
        </p:nvSpPr>
        <p:spPr>
          <a:xfrm>
            <a:off x="1926472" y="53"/>
            <a:ext cx="7217099" cy="5143222"/>
          </a:xfrm>
          <a:custGeom>
            <a:rect b="b" l="l" r="r" t="t"/>
            <a:pathLst>
              <a:path extrusionOk="0" h="813801" w="1141946">
                <a:moveTo>
                  <a:pt x="226981" y="517856"/>
                </a:moveTo>
                <a:cubicBezTo>
                  <a:pt x="274642" y="247529"/>
                  <a:pt x="532535" y="66872"/>
                  <a:pt x="803050" y="114533"/>
                </a:cubicBezTo>
                <a:cubicBezTo>
                  <a:pt x="949987" y="140341"/>
                  <a:pt x="1070362" y="228315"/>
                  <a:pt x="1141946" y="346618"/>
                </a:cubicBezTo>
                <a:lnTo>
                  <a:pt x="1141946" y="157484"/>
                </a:lnTo>
                <a:cubicBezTo>
                  <a:pt x="1052277" y="84203"/>
                  <a:pt x="943393" y="32399"/>
                  <a:pt x="821322" y="10735"/>
                </a:cubicBezTo>
                <a:cubicBezTo>
                  <a:pt x="440793" y="-56329"/>
                  <a:pt x="77784" y="197797"/>
                  <a:pt x="10720" y="578326"/>
                </a:cubicBezTo>
                <a:cubicBezTo>
                  <a:pt x="-3408" y="658388"/>
                  <a:pt x="-3220" y="737884"/>
                  <a:pt x="9213" y="813802"/>
                </a:cubicBezTo>
                <a:lnTo>
                  <a:pt x="266165" y="813802"/>
                </a:lnTo>
                <a:cubicBezTo>
                  <a:pt x="224344" y="724698"/>
                  <a:pt x="208520" y="622219"/>
                  <a:pt x="226981" y="517856"/>
                </a:cubicBezTo>
                <a:close/>
              </a:path>
            </a:pathLst>
          </a:custGeom>
          <a:gradFill>
            <a:gsLst>
              <a:gs pos="0">
                <a:srgbClr val="FFFFFF">
                  <a:alpha val="70196"/>
                </a:srgbClr>
              </a:gs>
              <a:gs pos="100000">
                <a:srgbClr val="FFFFFF">
                  <a:alpha val="10196"/>
                </a:srgbClr>
              </a:gs>
            </a:gsLst>
            <a:lin ang="5400700" scaled="0"/>
          </a:gra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endParaRPr>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3 - Couverture 3">
  <p:cSld name="TITLE_2_1_1">
    <p:bg>
      <p:bgPr>
        <a:blipFill>
          <a:blip r:embed="rId2">
            <a:alphaModFix/>
          </a:blip>
          <a:stretch>
            <a:fillRect/>
          </a:stretch>
        </a:blipFill>
      </p:bgPr>
    </p:bg>
    <p:spTree>
      <p:nvGrpSpPr>
        <p:cNvPr id="529" name="Shape 529"/>
        <p:cNvGrpSpPr/>
        <p:nvPr/>
      </p:nvGrpSpPr>
      <p:grpSpPr>
        <a:xfrm>
          <a:off x="0" y="0"/>
          <a:ext cx="0" cy="0"/>
          <a:chOff x="0" y="0"/>
          <a:chExt cx="0" cy="0"/>
        </a:xfrm>
      </p:grpSpPr>
      <p:pic>
        <p:nvPicPr>
          <p:cNvPr id="530" name="Google Shape;530;p59"/>
          <p:cNvPicPr preferRelativeResize="0"/>
          <p:nvPr/>
        </p:nvPicPr>
        <p:blipFill rotWithShape="1">
          <a:blip r:embed="rId2">
            <a:alphaModFix/>
          </a:blip>
          <a:srcRect b="7807" l="0" r="0" t="7798"/>
          <a:stretch/>
        </p:blipFill>
        <p:spPr>
          <a:xfrm>
            <a:off x="-1" y="0"/>
            <a:ext cx="9143997" cy="5143501"/>
          </a:xfrm>
          <a:prstGeom prst="rect">
            <a:avLst/>
          </a:prstGeom>
          <a:noFill/>
          <a:ln>
            <a:noFill/>
          </a:ln>
        </p:spPr>
      </p:pic>
      <p:sp>
        <p:nvSpPr>
          <p:cNvPr id="531" name="Google Shape;531;p59"/>
          <p:cNvSpPr/>
          <p:nvPr/>
        </p:nvSpPr>
        <p:spPr>
          <a:xfrm>
            <a:off x="26" y="-58"/>
            <a:ext cx="7087858" cy="5144087"/>
          </a:xfrm>
          <a:custGeom>
            <a:rect b="b" l="l" r="r" t="t"/>
            <a:pathLst>
              <a:path extrusionOk="0" h="813616" w="1121053">
                <a:moveTo>
                  <a:pt x="1110504" y="425175"/>
                </a:moveTo>
                <a:cubicBezTo>
                  <a:pt x="1117098" y="387311"/>
                  <a:pt x="1120677" y="349635"/>
                  <a:pt x="1121054" y="312335"/>
                </a:cubicBezTo>
                <a:lnTo>
                  <a:pt x="1121054" y="293497"/>
                </a:lnTo>
                <a:cubicBezTo>
                  <a:pt x="1119735" y="192337"/>
                  <a:pt x="1096376" y="94944"/>
                  <a:pt x="1054932" y="6593"/>
                </a:cubicBezTo>
                <a:lnTo>
                  <a:pt x="1054932" y="6593"/>
                </a:lnTo>
                <a:cubicBezTo>
                  <a:pt x="1053990" y="4333"/>
                  <a:pt x="1052860" y="2260"/>
                  <a:pt x="1051730" y="0"/>
                </a:cubicBezTo>
                <a:lnTo>
                  <a:pt x="889910" y="0"/>
                </a:lnTo>
                <a:cubicBezTo>
                  <a:pt x="890852" y="2260"/>
                  <a:pt x="891983" y="4333"/>
                  <a:pt x="892925" y="6593"/>
                </a:cubicBezTo>
                <a:cubicBezTo>
                  <a:pt x="931731" y="93813"/>
                  <a:pt x="945671" y="193279"/>
                  <a:pt x="927963" y="294251"/>
                </a:cubicBezTo>
                <a:lnTo>
                  <a:pt x="927963" y="294251"/>
                </a:lnTo>
                <a:cubicBezTo>
                  <a:pt x="880680" y="562881"/>
                  <a:pt x="623729" y="742597"/>
                  <a:pt x="355286" y="698139"/>
                </a:cubicBezTo>
                <a:lnTo>
                  <a:pt x="348316" y="696820"/>
                </a:lnTo>
                <a:cubicBezTo>
                  <a:pt x="255067" y="679301"/>
                  <a:pt x="172557" y="636727"/>
                  <a:pt x="106435" y="577199"/>
                </a:cubicBezTo>
                <a:cubicBezTo>
                  <a:pt x="63296" y="538392"/>
                  <a:pt x="27315" y="492615"/>
                  <a:pt x="0" y="441753"/>
                </a:cubicBezTo>
                <a:lnTo>
                  <a:pt x="0" y="813616"/>
                </a:lnTo>
                <a:lnTo>
                  <a:pt x="900083" y="813616"/>
                </a:lnTo>
                <a:cubicBezTo>
                  <a:pt x="1006707" y="714151"/>
                  <a:pt x="1083001" y="580212"/>
                  <a:pt x="1110504" y="425175"/>
                </a:cubicBezTo>
                <a:close/>
              </a:path>
            </a:pathLst>
          </a:custGeom>
          <a:gradFill>
            <a:gsLst>
              <a:gs pos="0">
                <a:srgbClr val="FFFFFF">
                  <a:alpha val="70196"/>
                </a:srgbClr>
              </a:gs>
              <a:gs pos="100000">
                <a:srgbClr val="FFFFFF">
                  <a:alpha val="10196"/>
                </a:srgbClr>
              </a:gs>
            </a:gsLst>
            <a:lin ang="5400700" scaled="0"/>
          </a:gra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endParaRPr>
          </a:p>
        </p:txBody>
      </p:sp>
      <p:sp>
        <p:nvSpPr>
          <p:cNvPr id="532" name="Google Shape;532;p59"/>
          <p:cNvSpPr/>
          <p:nvPr/>
        </p:nvSpPr>
        <p:spPr>
          <a:xfrm>
            <a:off x="233400" y="233400"/>
            <a:ext cx="8677200" cy="4678500"/>
          </a:xfrm>
          <a:prstGeom prst="round2DiagRect">
            <a:avLst>
              <a:gd fmla="val 0" name="adj1"/>
              <a:gd fmla="val 5112" name="adj2"/>
            </a:avLst>
          </a:prstGeom>
          <a:no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id="533" name="Google Shape;533;p59"/>
          <p:cNvPicPr preferRelativeResize="0"/>
          <p:nvPr/>
        </p:nvPicPr>
        <p:blipFill rotWithShape="1">
          <a:blip r:embed="rId3">
            <a:alphaModFix/>
          </a:blip>
          <a:srcRect b="0" l="0" r="0" t="0"/>
          <a:stretch/>
        </p:blipFill>
        <p:spPr>
          <a:xfrm>
            <a:off x="7537665" y="4244757"/>
            <a:ext cx="1139544" cy="433680"/>
          </a:xfrm>
          <a:prstGeom prst="rect">
            <a:avLst/>
          </a:prstGeom>
          <a:noFill/>
          <a:ln>
            <a:noFill/>
          </a:ln>
        </p:spPr>
      </p:pic>
      <p:sp>
        <p:nvSpPr>
          <p:cNvPr id="534" name="Google Shape;534;p59"/>
          <p:cNvSpPr txBox="1"/>
          <p:nvPr>
            <p:ph idx="1" type="subTitle"/>
          </p:nvPr>
        </p:nvSpPr>
        <p:spPr>
          <a:xfrm>
            <a:off x="497375" y="3128350"/>
            <a:ext cx="5506200" cy="640200"/>
          </a:xfrm>
          <a:prstGeom prst="rect">
            <a:avLst/>
          </a:prstGeom>
          <a:noFill/>
          <a:ln>
            <a:noFill/>
          </a:ln>
          <a:effectLst>
            <a:outerShdw blurRad="57150" rotWithShape="0" algn="bl" dir="5400000" dist="19050">
              <a:srgbClr val="000000">
                <a:alpha val="50000"/>
              </a:srgbClr>
            </a:outerShdw>
          </a:effectLst>
        </p:spPr>
        <p:txBody>
          <a:bodyPr anchorCtr="0" anchor="t" bIns="91425" lIns="0" spcFirstLastPara="1" rIns="91425" wrap="square" tIns="91425">
            <a:noAutofit/>
          </a:bodyPr>
          <a:lstStyle>
            <a:lvl1pPr lvl="0">
              <a:spcBef>
                <a:spcPts val="0"/>
              </a:spcBef>
              <a:spcAft>
                <a:spcPts val="0"/>
              </a:spcAft>
              <a:buClr>
                <a:schemeClr val="lt1"/>
              </a:buClr>
              <a:buSzPts val="2000"/>
              <a:buNone/>
              <a:defRPr b="1" sz="2000">
                <a:solidFill>
                  <a:schemeClr val="lt1"/>
                </a:solidFill>
              </a:defRPr>
            </a:lvl1pPr>
            <a:lvl2pPr lvl="1">
              <a:spcBef>
                <a:spcPts val="0"/>
              </a:spcBef>
              <a:spcAft>
                <a:spcPts val="0"/>
              </a:spcAft>
              <a:buClr>
                <a:schemeClr val="lt1"/>
              </a:buClr>
              <a:buSzPts val="2000"/>
              <a:buNone/>
              <a:defRPr b="1" sz="2000">
                <a:solidFill>
                  <a:schemeClr val="lt1"/>
                </a:solidFill>
              </a:defRPr>
            </a:lvl2pPr>
            <a:lvl3pPr lvl="2">
              <a:spcBef>
                <a:spcPts val="0"/>
              </a:spcBef>
              <a:spcAft>
                <a:spcPts val="0"/>
              </a:spcAft>
              <a:buClr>
                <a:schemeClr val="lt1"/>
              </a:buClr>
              <a:buSzPts val="2000"/>
              <a:buNone/>
              <a:defRPr b="1" sz="2000">
                <a:solidFill>
                  <a:schemeClr val="lt1"/>
                </a:solidFill>
              </a:defRPr>
            </a:lvl3pPr>
            <a:lvl4pPr lvl="3">
              <a:spcBef>
                <a:spcPts val="0"/>
              </a:spcBef>
              <a:spcAft>
                <a:spcPts val="0"/>
              </a:spcAft>
              <a:buClr>
                <a:schemeClr val="lt1"/>
              </a:buClr>
              <a:buSzPts val="2000"/>
              <a:buNone/>
              <a:defRPr b="1" sz="2000">
                <a:solidFill>
                  <a:schemeClr val="lt1"/>
                </a:solidFill>
              </a:defRPr>
            </a:lvl4pPr>
            <a:lvl5pPr lvl="4">
              <a:spcBef>
                <a:spcPts val="0"/>
              </a:spcBef>
              <a:spcAft>
                <a:spcPts val="0"/>
              </a:spcAft>
              <a:buClr>
                <a:schemeClr val="lt1"/>
              </a:buClr>
              <a:buSzPts val="2000"/>
              <a:buNone/>
              <a:defRPr b="1" sz="2000">
                <a:solidFill>
                  <a:schemeClr val="lt1"/>
                </a:solidFill>
              </a:defRPr>
            </a:lvl5pPr>
            <a:lvl6pPr lvl="5">
              <a:spcBef>
                <a:spcPts val="0"/>
              </a:spcBef>
              <a:spcAft>
                <a:spcPts val="0"/>
              </a:spcAft>
              <a:buClr>
                <a:schemeClr val="lt1"/>
              </a:buClr>
              <a:buSzPts val="2000"/>
              <a:buNone/>
              <a:defRPr b="1" sz="2000">
                <a:solidFill>
                  <a:schemeClr val="lt1"/>
                </a:solidFill>
              </a:defRPr>
            </a:lvl6pPr>
            <a:lvl7pPr lvl="6">
              <a:spcBef>
                <a:spcPts val="0"/>
              </a:spcBef>
              <a:spcAft>
                <a:spcPts val="0"/>
              </a:spcAft>
              <a:buClr>
                <a:schemeClr val="lt1"/>
              </a:buClr>
              <a:buSzPts val="2000"/>
              <a:buNone/>
              <a:defRPr b="1" sz="2000">
                <a:solidFill>
                  <a:schemeClr val="lt1"/>
                </a:solidFill>
              </a:defRPr>
            </a:lvl7pPr>
            <a:lvl8pPr lvl="7">
              <a:spcBef>
                <a:spcPts val="0"/>
              </a:spcBef>
              <a:spcAft>
                <a:spcPts val="0"/>
              </a:spcAft>
              <a:buClr>
                <a:schemeClr val="lt1"/>
              </a:buClr>
              <a:buSzPts val="2000"/>
              <a:buNone/>
              <a:defRPr b="1" sz="2000">
                <a:solidFill>
                  <a:schemeClr val="lt1"/>
                </a:solidFill>
              </a:defRPr>
            </a:lvl8pPr>
            <a:lvl9pPr lvl="8">
              <a:spcBef>
                <a:spcPts val="0"/>
              </a:spcBef>
              <a:spcAft>
                <a:spcPts val="0"/>
              </a:spcAft>
              <a:buClr>
                <a:schemeClr val="lt1"/>
              </a:buClr>
              <a:buSzPts val="2000"/>
              <a:buNone/>
              <a:defRPr b="1" sz="2000">
                <a:solidFill>
                  <a:schemeClr val="lt1"/>
                </a:solidFill>
              </a:defRPr>
            </a:lvl9pPr>
          </a:lstStyle>
          <a:p/>
        </p:txBody>
      </p:sp>
      <p:sp>
        <p:nvSpPr>
          <p:cNvPr id="535" name="Google Shape;535;p59"/>
          <p:cNvSpPr txBox="1"/>
          <p:nvPr>
            <p:ph type="title"/>
          </p:nvPr>
        </p:nvSpPr>
        <p:spPr>
          <a:xfrm>
            <a:off x="497375" y="1179800"/>
            <a:ext cx="6917100" cy="1907400"/>
          </a:xfrm>
          <a:prstGeom prst="rect">
            <a:avLst/>
          </a:prstGeom>
          <a:noFill/>
          <a:ln>
            <a:noFill/>
          </a:ln>
          <a:effectLst>
            <a:outerShdw blurRad="57150" rotWithShape="0" algn="bl" dir="5400000" dist="19050">
              <a:srgbClr val="000000">
                <a:alpha val="50000"/>
              </a:srgbClr>
            </a:outerShdw>
          </a:effectLst>
        </p:spPr>
        <p:txBody>
          <a:bodyPr anchorCtr="0" anchor="t" bIns="91425" lIns="0" spcFirstLastPara="1" rIns="91425" wrap="square" tIns="91425">
            <a:noAutofit/>
          </a:bodyPr>
          <a:lstStyle>
            <a:lvl1pPr lvl="0">
              <a:lnSpc>
                <a:spcPct val="80000"/>
              </a:lnSpc>
              <a:spcBef>
                <a:spcPts val="0"/>
              </a:spcBef>
              <a:spcAft>
                <a:spcPts val="0"/>
              </a:spcAft>
              <a:buClr>
                <a:schemeClr val="lt1"/>
              </a:buClr>
              <a:buSzPts val="5000"/>
              <a:buFont typeface="Arial Black"/>
              <a:buNone/>
              <a:defRPr sz="5000">
                <a:solidFill>
                  <a:schemeClr val="lt1"/>
                </a:solidFill>
                <a:latin typeface="Arial Black"/>
                <a:ea typeface="Arial Black"/>
                <a:cs typeface="Arial Black"/>
                <a:sym typeface="Arial Black"/>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3 - Couverture 3 1">
  <p:cSld name="TITLE_2_1_1_1">
    <p:bg>
      <p:bgPr>
        <a:blipFill>
          <a:blip r:embed="rId2">
            <a:alphaModFix/>
          </a:blip>
          <a:stretch>
            <a:fillRect/>
          </a:stretch>
        </a:blipFill>
      </p:bgPr>
    </p:bg>
    <p:spTree>
      <p:nvGrpSpPr>
        <p:cNvPr id="536" name="Shape 536"/>
        <p:cNvGrpSpPr/>
        <p:nvPr/>
      </p:nvGrpSpPr>
      <p:grpSpPr>
        <a:xfrm>
          <a:off x="0" y="0"/>
          <a:ext cx="0" cy="0"/>
          <a:chOff x="0" y="0"/>
          <a:chExt cx="0" cy="0"/>
        </a:xfrm>
      </p:grpSpPr>
      <p:pic>
        <p:nvPicPr>
          <p:cNvPr id="537" name="Google Shape;537;p60"/>
          <p:cNvPicPr preferRelativeResize="0"/>
          <p:nvPr/>
        </p:nvPicPr>
        <p:blipFill rotWithShape="1">
          <a:blip r:embed="rId2">
            <a:alphaModFix/>
          </a:blip>
          <a:srcRect b="0" l="40" r="50" t="0"/>
          <a:stretch/>
        </p:blipFill>
        <p:spPr>
          <a:xfrm>
            <a:off x="-1" y="0"/>
            <a:ext cx="9143997" cy="5143500"/>
          </a:xfrm>
          <a:prstGeom prst="rect">
            <a:avLst/>
          </a:prstGeom>
          <a:noFill/>
          <a:ln>
            <a:noFill/>
          </a:ln>
        </p:spPr>
      </p:pic>
      <p:sp>
        <p:nvSpPr>
          <p:cNvPr id="538" name="Google Shape;538;p60"/>
          <p:cNvSpPr/>
          <p:nvPr/>
        </p:nvSpPr>
        <p:spPr>
          <a:xfrm>
            <a:off x="233400" y="233400"/>
            <a:ext cx="8677200" cy="4678500"/>
          </a:xfrm>
          <a:prstGeom prst="round2DiagRect">
            <a:avLst>
              <a:gd fmla="val 0" name="adj1"/>
              <a:gd fmla="val 5112" name="adj2"/>
            </a:avLst>
          </a:prstGeom>
          <a:no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id="539" name="Google Shape;539;p60"/>
          <p:cNvPicPr preferRelativeResize="0"/>
          <p:nvPr/>
        </p:nvPicPr>
        <p:blipFill rotWithShape="1">
          <a:blip r:embed="rId3">
            <a:alphaModFix/>
          </a:blip>
          <a:srcRect b="0" l="0" r="0" t="0"/>
          <a:stretch/>
        </p:blipFill>
        <p:spPr>
          <a:xfrm>
            <a:off x="7537665" y="4244757"/>
            <a:ext cx="1139544" cy="433680"/>
          </a:xfrm>
          <a:prstGeom prst="rect">
            <a:avLst/>
          </a:prstGeom>
          <a:noFill/>
          <a:ln>
            <a:noFill/>
          </a:ln>
        </p:spPr>
      </p:pic>
      <p:sp>
        <p:nvSpPr>
          <p:cNvPr id="540" name="Google Shape;540;p60"/>
          <p:cNvSpPr txBox="1"/>
          <p:nvPr>
            <p:ph idx="1" type="subTitle"/>
          </p:nvPr>
        </p:nvSpPr>
        <p:spPr>
          <a:xfrm>
            <a:off x="497375" y="3128350"/>
            <a:ext cx="5506200" cy="640200"/>
          </a:xfrm>
          <a:prstGeom prst="rect">
            <a:avLst/>
          </a:prstGeom>
          <a:noFill/>
          <a:ln>
            <a:noFill/>
          </a:ln>
        </p:spPr>
        <p:txBody>
          <a:bodyPr anchorCtr="0" anchor="t" bIns="91425" lIns="0" spcFirstLastPara="1" rIns="91425" wrap="square" tIns="91425">
            <a:noAutofit/>
          </a:bodyPr>
          <a:lstStyle>
            <a:lvl1pPr lvl="0">
              <a:spcBef>
                <a:spcPts val="0"/>
              </a:spcBef>
              <a:spcAft>
                <a:spcPts val="0"/>
              </a:spcAft>
              <a:buClr>
                <a:schemeClr val="lt1"/>
              </a:buClr>
              <a:buSzPts val="2000"/>
              <a:buNone/>
              <a:defRPr b="1" sz="2000">
                <a:solidFill>
                  <a:schemeClr val="lt1"/>
                </a:solidFill>
              </a:defRPr>
            </a:lvl1pPr>
            <a:lvl2pPr lvl="1">
              <a:spcBef>
                <a:spcPts val="0"/>
              </a:spcBef>
              <a:spcAft>
                <a:spcPts val="0"/>
              </a:spcAft>
              <a:buClr>
                <a:schemeClr val="lt1"/>
              </a:buClr>
              <a:buSzPts val="2000"/>
              <a:buNone/>
              <a:defRPr b="1" sz="2000">
                <a:solidFill>
                  <a:schemeClr val="lt1"/>
                </a:solidFill>
              </a:defRPr>
            </a:lvl2pPr>
            <a:lvl3pPr lvl="2">
              <a:spcBef>
                <a:spcPts val="0"/>
              </a:spcBef>
              <a:spcAft>
                <a:spcPts val="0"/>
              </a:spcAft>
              <a:buClr>
                <a:schemeClr val="lt1"/>
              </a:buClr>
              <a:buSzPts val="2000"/>
              <a:buNone/>
              <a:defRPr b="1" sz="2000">
                <a:solidFill>
                  <a:schemeClr val="lt1"/>
                </a:solidFill>
              </a:defRPr>
            </a:lvl3pPr>
            <a:lvl4pPr lvl="3">
              <a:spcBef>
                <a:spcPts val="0"/>
              </a:spcBef>
              <a:spcAft>
                <a:spcPts val="0"/>
              </a:spcAft>
              <a:buClr>
                <a:schemeClr val="lt1"/>
              </a:buClr>
              <a:buSzPts val="2000"/>
              <a:buNone/>
              <a:defRPr b="1" sz="2000">
                <a:solidFill>
                  <a:schemeClr val="lt1"/>
                </a:solidFill>
              </a:defRPr>
            </a:lvl4pPr>
            <a:lvl5pPr lvl="4">
              <a:spcBef>
                <a:spcPts val="0"/>
              </a:spcBef>
              <a:spcAft>
                <a:spcPts val="0"/>
              </a:spcAft>
              <a:buClr>
                <a:schemeClr val="lt1"/>
              </a:buClr>
              <a:buSzPts val="2000"/>
              <a:buNone/>
              <a:defRPr b="1" sz="2000">
                <a:solidFill>
                  <a:schemeClr val="lt1"/>
                </a:solidFill>
              </a:defRPr>
            </a:lvl5pPr>
            <a:lvl6pPr lvl="5">
              <a:spcBef>
                <a:spcPts val="0"/>
              </a:spcBef>
              <a:spcAft>
                <a:spcPts val="0"/>
              </a:spcAft>
              <a:buClr>
                <a:schemeClr val="lt1"/>
              </a:buClr>
              <a:buSzPts val="2000"/>
              <a:buNone/>
              <a:defRPr b="1" sz="2000">
                <a:solidFill>
                  <a:schemeClr val="lt1"/>
                </a:solidFill>
              </a:defRPr>
            </a:lvl6pPr>
            <a:lvl7pPr lvl="6">
              <a:spcBef>
                <a:spcPts val="0"/>
              </a:spcBef>
              <a:spcAft>
                <a:spcPts val="0"/>
              </a:spcAft>
              <a:buClr>
                <a:schemeClr val="lt1"/>
              </a:buClr>
              <a:buSzPts val="2000"/>
              <a:buNone/>
              <a:defRPr b="1" sz="2000">
                <a:solidFill>
                  <a:schemeClr val="lt1"/>
                </a:solidFill>
              </a:defRPr>
            </a:lvl7pPr>
            <a:lvl8pPr lvl="7">
              <a:spcBef>
                <a:spcPts val="0"/>
              </a:spcBef>
              <a:spcAft>
                <a:spcPts val="0"/>
              </a:spcAft>
              <a:buClr>
                <a:schemeClr val="lt1"/>
              </a:buClr>
              <a:buSzPts val="2000"/>
              <a:buNone/>
              <a:defRPr b="1" sz="2000">
                <a:solidFill>
                  <a:schemeClr val="lt1"/>
                </a:solidFill>
              </a:defRPr>
            </a:lvl8pPr>
            <a:lvl9pPr lvl="8">
              <a:spcBef>
                <a:spcPts val="0"/>
              </a:spcBef>
              <a:spcAft>
                <a:spcPts val="0"/>
              </a:spcAft>
              <a:buClr>
                <a:schemeClr val="lt1"/>
              </a:buClr>
              <a:buSzPts val="2000"/>
              <a:buNone/>
              <a:defRPr b="1" sz="2000">
                <a:solidFill>
                  <a:schemeClr val="lt1"/>
                </a:solidFill>
              </a:defRPr>
            </a:lvl9pPr>
          </a:lstStyle>
          <a:p/>
        </p:txBody>
      </p:sp>
      <p:sp>
        <p:nvSpPr>
          <p:cNvPr id="541" name="Google Shape;541;p60"/>
          <p:cNvSpPr txBox="1"/>
          <p:nvPr>
            <p:ph type="title"/>
          </p:nvPr>
        </p:nvSpPr>
        <p:spPr>
          <a:xfrm>
            <a:off x="497375" y="1179800"/>
            <a:ext cx="6917100" cy="1907400"/>
          </a:xfrm>
          <a:prstGeom prst="rect">
            <a:avLst/>
          </a:prstGeom>
          <a:noFill/>
          <a:ln>
            <a:noFill/>
          </a:ln>
        </p:spPr>
        <p:txBody>
          <a:bodyPr anchorCtr="0" anchor="t" bIns="91425" lIns="0" spcFirstLastPara="1" rIns="91425" wrap="square" tIns="91425">
            <a:noAutofit/>
          </a:bodyPr>
          <a:lstStyle>
            <a:lvl1pPr lvl="0">
              <a:lnSpc>
                <a:spcPct val="80000"/>
              </a:lnSpc>
              <a:spcBef>
                <a:spcPts val="0"/>
              </a:spcBef>
              <a:spcAft>
                <a:spcPts val="0"/>
              </a:spcAft>
              <a:buClr>
                <a:schemeClr val="lt1"/>
              </a:buClr>
              <a:buSzPts val="5000"/>
              <a:buFont typeface="Arial Black"/>
              <a:buNone/>
              <a:defRPr sz="5000">
                <a:solidFill>
                  <a:schemeClr val="lt1"/>
                </a:solidFill>
                <a:latin typeface="Arial Black"/>
                <a:ea typeface="Arial Black"/>
                <a:cs typeface="Arial Black"/>
                <a:sym typeface="Arial Black"/>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4 - Couverture 4">
  <p:cSld name="TITLE_AND_BODY_1">
    <p:spTree>
      <p:nvGrpSpPr>
        <p:cNvPr id="542" name="Shape 542"/>
        <p:cNvGrpSpPr/>
        <p:nvPr/>
      </p:nvGrpSpPr>
      <p:grpSpPr>
        <a:xfrm>
          <a:off x="0" y="0"/>
          <a:ext cx="0" cy="0"/>
          <a:chOff x="0" y="0"/>
          <a:chExt cx="0" cy="0"/>
        </a:xfrm>
      </p:grpSpPr>
      <p:pic>
        <p:nvPicPr>
          <p:cNvPr id="543" name="Google Shape;543;p61"/>
          <p:cNvPicPr preferRelativeResize="0"/>
          <p:nvPr/>
        </p:nvPicPr>
        <p:blipFill rotWithShape="1">
          <a:blip r:embed="rId2">
            <a:alphaModFix/>
          </a:blip>
          <a:srcRect b="2937" l="0" r="0" t="33214"/>
          <a:stretch/>
        </p:blipFill>
        <p:spPr>
          <a:xfrm>
            <a:off x="4347900" y="0"/>
            <a:ext cx="4796101" cy="4407276"/>
          </a:xfrm>
          <a:prstGeom prst="rect">
            <a:avLst/>
          </a:prstGeom>
          <a:noFill/>
          <a:ln>
            <a:noFill/>
          </a:ln>
        </p:spPr>
      </p:pic>
      <p:sp>
        <p:nvSpPr>
          <p:cNvPr id="544" name="Google Shape;544;p61"/>
          <p:cNvSpPr/>
          <p:nvPr/>
        </p:nvSpPr>
        <p:spPr>
          <a:xfrm rot="-4975339">
            <a:off x="4757646" y="-336712"/>
            <a:ext cx="4097855" cy="5113621"/>
          </a:xfrm>
          <a:custGeom>
            <a:rect b="b" l="l" r="r" t="t"/>
            <a:pathLst>
              <a:path extrusionOk="0" h="6811618" w="5458563">
                <a:moveTo>
                  <a:pt x="5300231" y="71459"/>
                </a:moveTo>
                <a:lnTo>
                  <a:pt x="5458563" y="1348535"/>
                </a:lnTo>
                <a:lnTo>
                  <a:pt x="5344661" y="1288038"/>
                </a:lnTo>
                <a:cubicBezTo>
                  <a:pt x="3868761" y="597737"/>
                  <a:pt x="2080291" y="1123894"/>
                  <a:pt x="1226055" y="2553206"/>
                </a:cubicBezTo>
                <a:cubicBezTo>
                  <a:pt x="428796" y="3887172"/>
                  <a:pt x="709896" y="5565259"/>
                  <a:pt x="1813564" y="6574112"/>
                </a:cubicBezTo>
                <a:lnTo>
                  <a:pt x="1907992" y="6652071"/>
                </a:lnTo>
                <a:lnTo>
                  <a:pt x="621111" y="6811618"/>
                </a:lnTo>
                <a:lnTo>
                  <a:pt x="526148" y="6641958"/>
                </a:lnTo>
                <a:cubicBezTo>
                  <a:pt x="-187669" y="5291042"/>
                  <a:pt x="-199781" y="3611088"/>
                  <a:pt x="641327" y="2203751"/>
                </a:cubicBezTo>
                <a:cubicBezTo>
                  <a:pt x="1602643" y="595264"/>
                  <a:pt x="3405354" y="-200317"/>
                  <a:pt x="5151360" y="43161"/>
                </a:cubicBezTo>
                <a:close/>
              </a:path>
            </a:pathLst>
          </a:custGeom>
          <a:gradFill>
            <a:gsLst>
              <a:gs pos="0">
                <a:srgbClr val="FFFFFF">
                  <a:alpha val="69804"/>
                </a:srgbClr>
              </a:gs>
              <a:gs pos="35000">
                <a:srgbClr val="FFFFFF">
                  <a:alpha val="69804"/>
                </a:srgbClr>
              </a:gs>
              <a:gs pos="68000">
                <a:srgbClr val="F4F6FB">
                  <a:alpha val="29804"/>
                </a:srgbClr>
              </a:gs>
              <a:gs pos="100000">
                <a:srgbClr val="F4F6FB">
                  <a:alpha val="29804"/>
                </a:srgbClr>
              </a:gs>
            </a:gsLst>
            <a:lin ang="19801422" scaled="0"/>
          </a:gra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None/>
            </a:pPr>
            <a:r>
              <a:t/>
            </a:r>
            <a:endParaRPr b="0" i="0" sz="1100" u="none" cap="none" strike="noStrike">
              <a:solidFill>
                <a:srgbClr val="000000"/>
              </a:solidFill>
              <a:latin typeface="Arial"/>
              <a:ea typeface="Arial"/>
              <a:cs typeface="Arial"/>
              <a:sym typeface="Arial"/>
            </a:endParaRPr>
          </a:p>
        </p:txBody>
      </p:sp>
      <p:sp>
        <p:nvSpPr>
          <p:cNvPr id="545" name="Google Shape;545;p61"/>
          <p:cNvSpPr/>
          <p:nvPr/>
        </p:nvSpPr>
        <p:spPr>
          <a:xfrm>
            <a:off x="0" y="-4125"/>
            <a:ext cx="9144000" cy="5147622"/>
          </a:xfrm>
          <a:custGeom>
            <a:rect b="b" l="l" r="r" t="t"/>
            <a:pathLst>
              <a:path extrusionOk="0" h="6863496" w="12192000">
                <a:moveTo>
                  <a:pt x="0" y="0"/>
                </a:moveTo>
                <a:lnTo>
                  <a:pt x="6077043" y="0"/>
                </a:lnTo>
                <a:lnTo>
                  <a:pt x="6025020" y="183200"/>
                </a:lnTo>
                <a:cubicBezTo>
                  <a:pt x="5932040" y="544587"/>
                  <a:pt x="5882588" y="923447"/>
                  <a:pt x="5882588" y="1313857"/>
                </a:cubicBezTo>
                <a:cubicBezTo>
                  <a:pt x="5882588" y="3812480"/>
                  <a:pt x="7908122" y="5838014"/>
                  <a:pt x="10406744" y="5838014"/>
                </a:cubicBezTo>
                <a:cubicBezTo>
                  <a:pt x="11031400" y="5838014"/>
                  <a:pt x="11626487" y="5711418"/>
                  <a:pt x="12167750" y="5482483"/>
                </a:cubicBezTo>
                <a:lnTo>
                  <a:pt x="12192000" y="5471520"/>
                </a:lnTo>
                <a:lnTo>
                  <a:pt x="12192000" y="6863496"/>
                </a:lnTo>
                <a:lnTo>
                  <a:pt x="0" y="6863496"/>
                </a:lnTo>
                <a:lnTo>
                  <a:pt x="0" y="0"/>
                </a:lnTo>
                <a:close/>
              </a:path>
            </a:pathLst>
          </a:custGeom>
          <a:solidFill>
            <a:srgbClr val="05C3DD"/>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None/>
            </a:pPr>
            <a:r>
              <a:t/>
            </a:r>
            <a:endParaRPr b="0" i="0" sz="1100" u="none" cap="none" strike="noStrike">
              <a:solidFill>
                <a:srgbClr val="FFFFFF"/>
              </a:solidFill>
              <a:latin typeface="Arial"/>
              <a:ea typeface="Arial"/>
              <a:cs typeface="Arial"/>
              <a:sym typeface="Arial"/>
            </a:endParaRPr>
          </a:p>
        </p:txBody>
      </p:sp>
      <p:sp>
        <p:nvSpPr>
          <p:cNvPr id="546" name="Google Shape;546;p61"/>
          <p:cNvSpPr txBox="1"/>
          <p:nvPr>
            <p:ph type="title"/>
          </p:nvPr>
        </p:nvSpPr>
        <p:spPr>
          <a:xfrm>
            <a:off x="497375" y="671125"/>
            <a:ext cx="5324700" cy="2753400"/>
          </a:xfrm>
          <a:prstGeom prst="rect">
            <a:avLst/>
          </a:prstGeom>
          <a:noFill/>
          <a:ln>
            <a:noFill/>
          </a:ln>
        </p:spPr>
        <p:txBody>
          <a:bodyPr anchorCtr="0" anchor="t" bIns="91425" lIns="0" spcFirstLastPara="1" rIns="91425" wrap="square" tIns="91425">
            <a:noAutofit/>
          </a:bodyPr>
          <a:lstStyle>
            <a:lvl1pPr lvl="0">
              <a:lnSpc>
                <a:spcPct val="80000"/>
              </a:lnSpc>
              <a:spcBef>
                <a:spcPts val="0"/>
              </a:spcBef>
              <a:spcAft>
                <a:spcPts val="0"/>
              </a:spcAft>
              <a:buClr>
                <a:schemeClr val="lt1"/>
              </a:buClr>
              <a:buSzPts val="5000"/>
              <a:buFont typeface="Arial Black"/>
              <a:buNone/>
              <a:defRPr b="1" sz="5000">
                <a:solidFill>
                  <a:schemeClr val="lt1"/>
                </a:solidFill>
                <a:latin typeface="Arial Black"/>
                <a:ea typeface="Arial Black"/>
                <a:cs typeface="Arial Black"/>
                <a:sym typeface="Arial Black"/>
              </a:defRPr>
            </a:lvl1pPr>
            <a:lvl2pPr lvl="1">
              <a:spcBef>
                <a:spcPts val="0"/>
              </a:spcBef>
              <a:spcAft>
                <a:spcPts val="0"/>
              </a:spcAft>
              <a:buClr>
                <a:schemeClr val="lt1"/>
              </a:buClr>
              <a:buSzPts val="1400"/>
              <a:buFont typeface="Arial Black"/>
              <a:buNone/>
              <a:defRPr>
                <a:solidFill>
                  <a:schemeClr val="lt1"/>
                </a:solidFill>
                <a:latin typeface="Arial Black"/>
                <a:ea typeface="Arial Black"/>
                <a:cs typeface="Arial Black"/>
                <a:sym typeface="Arial Black"/>
              </a:defRPr>
            </a:lvl2pPr>
            <a:lvl3pPr lvl="2">
              <a:spcBef>
                <a:spcPts val="0"/>
              </a:spcBef>
              <a:spcAft>
                <a:spcPts val="0"/>
              </a:spcAft>
              <a:buClr>
                <a:schemeClr val="lt1"/>
              </a:buClr>
              <a:buSzPts val="1400"/>
              <a:buFont typeface="Arial Black"/>
              <a:buNone/>
              <a:defRPr>
                <a:solidFill>
                  <a:schemeClr val="lt1"/>
                </a:solidFill>
                <a:latin typeface="Arial Black"/>
                <a:ea typeface="Arial Black"/>
                <a:cs typeface="Arial Black"/>
                <a:sym typeface="Arial Black"/>
              </a:defRPr>
            </a:lvl3pPr>
            <a:lvl4pPr lvl="3">
              <a:spcBef>
                <a:spcPts val="0"/>
              </a:spcBef>
              <a:spcAft>
                <a:spcPts val="0"/>
              </a:spcAft>
              <a:buClr>
                <a:schemeClr val="lt1"/>
              </a:buClr>
              <a:buSzPts val="1400"/>
              <a:buFont typeface="Arial Black"/>
              <a:buNone/>
              <a:defRPr>
                <a:solidFill>
                  <a:schemeClr val="lt1"/>
                </a:solidFill>
                <a:latin typeface="Arial Black"/>
                <a:ea typeface="Arial Black"/>
                <a:cs typeface="Arial Black"/>
                <a:sym typeface="Arial Black"/>
              </a:defRPr>
            </a:lvl4pPr>
            <a:lvl5pPr lvl="4">
              <a:spcBef>
                <a:spcPts val="0"/>
              </a:spcBef>
              <a:spcAft>
                <a:spcPts val="0"/>
              </a:spcAft>
              <a:buClr>
                <a:schemeClr val="lt1"/>
              </a:buClr>
              <a:buSzPts val="1400"/>
              <a:buFont typeface="Arial Black"/>
              <a:buNone/>
              <a:defRPr>
                <a:solidFill>
                  <a:schemeClr val="lt1"/>
                </a:solidFill>
                <a:latin typeface="Arial Black"/>
                <a:ea typeface="Arial Black"/>
                <a:cs typeface="Arial Black"/>
                <a:sym typeface="Arial Black"/>
              </a:defRPr>
            </a:lvl5pPr>
            <a:lvl6pPr lvl="5">
              <a:spcBef>
                <a:spcPts val="0"/>
              </a:spcBef>
              <a:spcAft>
                <a:spcPts val="0"/>
              </a:spcAft>
              <a:buClr>
                <a:schemeClr val="lt1"/>
              </a:buClr>
              <a:buSzPts val="1400"/>
              <a:buFont typeface="Arial Black"/>
              <a:buNone/>
              <a:defRPr>
                <a:solidFill>
                  <a:schemeClr val="lt1"/>
                </a:solidFill>
                <a:latin typeface="Arial Black"/>
                <a:ea typeface="Arial Black"/>
                <a:cs typeface="Arial Black"/>
                <a:sym typeface="Arial Black"/>
              </a:defRPr>
            </a:lvl6pPr>
            <a:lvl7pPr lvl="6">
              <a:spcBef>
                <a:spcPts val="0"/>
              </a:spcBef>
              <a:spcAft>
                <a:spcPts val="0"/>
              </a:spcAft>
              <a:buClr>
                <a:schemeClr val="lt1"/>
              </a:buClr>
              <a:buSzPts val="1400"/>
              <a:buFont typeface="Arial Black"/>
              <a:buNone/>
              <a:defRPr>
                <a:solidFill>
                  <a:schemeClr val="lt1"/>
                </a:solidFill>
                <a:latin typeface="Arial Black"/>
                <a:ea typeface="Arial Black"/>
                <a:cs typeface="Arial Black"/>
                <a:sym typeface="Arial Black"/>
              </a:defRPr>
            </a:lvl7pPr>
            <a:lvl8pPr lvl="7">
              <a:spcBef>
                <a:spcPts val="0"/>
              </a:spcBef>
              <a:spcAft>
                <a:spcPts val="0"/>
              </a:spcAft>
              <a:buClr>
                <a:schemeClr val="lt1"/>
              </a:buClr>
              <a:buSzPts val="1400"/>
              <a:buFont typeface="Arial Black"/>
              <a:buNone/>
              <a:defRPr>
                <a:solidFill>
                  <a:schemeClr val="lt1"/>
                </a:solidFill>
                <a:latin typeface="Arial Black"/>
                <a:ea typeface="Arial Black"/>
                <a:cs typeface="Arial Black"/>
                <a:sym typeface="Arial Black"/>
              </a:defRPr>
            </a:lvl8pPr>
            <a:lvl9pPr lvl="8">
              <a:spcBef>
                <a:spcPts val="0"/>
              </a:spcBef>
              <a:spcAft>
                <a:spcPts val="0"/>
              </a:spcAft>
              <a:buClr>
                <a:schemeClr val="lt1"/>
              </a:buClr>
              <a:buSzPts val="1400"/>
              <a:buFont typeface="Arial Black"/>
              <a:buNone/>
              <a:defRPr>
                <a:solidFill>
                  <a:schemeClr val="lt1"/>
                </a:solidFill>
                <a:latin typeface="Arial Black"/>
                <a:ea typeface="Arial Black"/>
                <a:cs typeface="Arial Black"/>
                <a:sym typeface="Arial Black"/>
              </a:defRPr>
            </a:lvl9pPr>
          </a:lstStyle>
          <a:p/>
        </p:txBody>
      </p:sp>
      <p:sp>
        <p:nvSpPr>
          <p:cNvPr id="547" name="Google Shape;547;p61"/>
          <p:cNvSpPr txBox="1"/>
          <p:nvPr>
            <p:ph idx="1" type="subTitle"/>
          </p:nvPr>
        </p:nvSpPr>
        <p:spPr>
          <a:xfrm>
            <a:off x="497375" y="3320150"/>
            <a:ext cx="5506200" cy="640200"/>
          </a:xfrm>
          <a:prstGeom prst="rect">
            <a:avLst/>
          </a:prstGeom>
          <a:noFill/>
          <a:ln>
            <a:noFill/>
          </a:ln>
        </p:spPr>
        <p:txBody>
          <a:bodyPr anchorCtr="0" anchor="t" bIns="91425" lIns="0" spcFirstLastPara="1" rIns="91425" wrap="square" tIns="91425">
            <a:noAutofit/>
          </a:bodyPr>
          <a:lstStyle>
            <a:lvl1pPr lvl="0">
              <a:spcBef>
                <a:spcPts val="0"/>
              </a:spcBef>
              <a:spcAft>
                <a:spcPts val="0"/>
              </a:spcAft>
              <a:buClr>
                <a:schemeClr val="lt1"/>
              </a:buClr>
              <a:buSzPts val="2400"/>
              <a:buNone/>
              <a:defRPr b="1" sz="2400">
                <a:solidFill>
                  <a:schemeClr val="lt1"/>
                </a:solidFill>
              </a:defRPr>
            </a:lvl1pPr>
            <a:lvl2pPr lvl="1">
              <a:spcBef>
                <a:spcPts val="0"/>
              </a:spcBef>
              <a:spcAft>
                <a:spcPts val="0"/>
              </a:spcAft>
              <a:buClr>
                <a:schemeClr val="lt1"/>
              </a:buClr>
              <a:buSzPts val="2400"/>
              <a:buNone/>
              <a:defRPr b="1" sz="2400">
                <a:solidFill>
                  <a:schemeClr val="lt1"/>
                </a:solidFill>
              </a:defRPr>
            </a:lvl2pPr>
            <a:lvl3pPr lvl="2">
              <a:spcBef>
                <a:spcPts val="0"/>
              </a:spcBef>
              <a:spcAft>
                <a:spcPts val="0"/>
              </a:spcAft>
              <a:buClr>
                <a:schemeClr val="lt1"/>
              </a:buClr>
              <a:buSzPts val="2400"/>
              <a:buNone/>
              <a:defRPr b="1" sz="2400">
                <a:solidFill>
                  <a:schemeClr val="lt1"/>
                </a:solidFill>
              </a:defRPr>
            </a:lvl3pPr>
            <a:lvl4pPr lvl="3">
              <a:spcBef>
                <a:spcPts val="0"/>
              </a:spcBef>
              <a:spcAft>
                <a:spcPts val="0"/>
              </a:spcAft>
              <a:buClr>
                <a:schemeClr val="lt1"/>
              </a:buClr>
              <a:buSzPts val="2400"/>
              <a:buNone/>
              <a:defRPr b="1" sz="2400">
                <a:solidFill>
                  <a:schemeClr val="lt1"/>
                </a:solidFill>
              </a:defRPr>
            </a:lvl4pPr>
            <a:lvl5pPr lvl="4">
              <a:spcBef>
                <a:spcPts val="0"/>
              </a:spcBef>
              <a:spcAft>
                <a:spcPts val="0"/>
              </a:spcAft>
              <a:buClr>
                <a:schemeClr val="lt1"/>
              </a:buClr>
              <a:buSzPts val="2400"/>
              <a:buNone/>
              <a:defRPr b="1" sz="2400">
                <a:solidFill>
                  <a:schemeClr val="lt1"/>
                </a:solidFill>
              </a:defRPr>
            </a:lvl5pPr>
            <a:lvl6pPr lvl="5">
              <a:spcBef>
                <a:spcPts val="0"/>
              </a:spcBef>
              <a:spcAft>
                <a:spcPts val="0"/>
              </a:spcAft>
              <a:buClr>
                <a:schemeClr val="lt1"/>
              </a:buClr>
              <a:buSzPts val="2400"/>
              <a:buNone/>
              <a:defRPr b="1" sz="2400">
                <a:solidFill>
                  <a:schemeClr val="lt1"/>
                </a:solidFill>
              </a:defRPr>
            </a:lvl6pPr>
            <a:lvl7pPr lvl="6">
              <a:spcBef>
                <a:spcPts val="0"/>
              </a:spcBef>
              <a:spcAft>
                <a:spcPts val="0"/>
              </a:spcAft>
              <a:buClr>
                <a:schemeClr val="lt1"/>
              </a:buClr>
              <a:buSzPts val="2400"/>
              <a:buNone/>
              <a:defRPr b="1" sz="2400">
                <a:solidFill>
                  <a:schemeClr val="lt1"/>
                </a:solidFill>
              </a:defRPr>
            </a:lvl7pPr>
            <a:lvl8pPr lvl="7">
              <a:spcBef>
                <a:spcPts val="0"/>
              </a:spcBef>
              <a:spcAft>
                <a:spcPts val="0"/>
              </a:spcAft>
              <a:buClr>
                <a:schemeClr val="lt1"/>
              </a:buClr>
              <a:buSzPts val="2400"/>
              <a:buNone/>
              <a:defRPr b="1" sz="2400">
                <a:solidFill>
                  <a:schemeClr val="lt1"/>
                </a:solidFill>
              </a:defRPr>
            </a:lvl8pPr>
            <a:lvl9pPr lvl="8">
              <a:spcBef>
                <a:spcPts val="0"/>
              </a:spcBef>
              <a:spcAft>
                <a:spcPts val="0"/>
              </a:spcAft>
              <a:buClr>
                <a:schemeClr val="lt1"/>
              </a:buClr>
              <a:buSzPts val="2400"/>
              <a:buNone/>
              <a:defRPr b="1" sz="2400">
                <a:solidFill>
                  <a:schemeClr val="lt1"/>
                </a:solidFill>
              </a:defRPr>
            </a:lvl9pPr>
          </a:lstStyle>
          <a:p/>
        </p:txBody>
      </p:sp>
      <p:pic>
        <p:nvPicPr>
          <p:cNvPr id="548" name="Google Shape;548;p61"/>
          <p:cNvPicPr preferRelativeResize="0"/>
          <p:nvPr/>
        </p:nvPicPr>
        <p:blipFill rotWithShape="1">
          <a:blip r:embed="rId3">
            <a:alphaModFix/>
          </a:blip>
          <a:srcRect b="0" l="0" r="0" t="0"/>
          <a:stretch/>
        </p:blipFill>
        <p:spPr>
          <a:xfrm>
            <a:off x="7771115" y="4478157"/>
            <a:ext cx="1139544" cy="433680"/>
          </a:xfrm>
          <a:prstGeom prst="rect">
            <a:avLst/>
          </a:prstGeom>
          <a:noFill/>
          <a:ln>
            <a:noFill/>
          </a:ln>
        </p:spPr>
      </p:pic>
    </p:spTree>
  </p:cSld>
  <p:clrMapOvr>
    <a:masterClrMapping/>
  </p:clrMapOvr>
</p:sldLayout>
</file>

<file path=ppt/slideLayouts/slideLayout5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5 - Chapitre Ressourceur 1">
  <p:cSld name="TITLE_AND_BODY_1_1">
    <p:spTree>
      <p:nvGrpSpPr>
        <p:cNvPr id="549" name="Shape 549"/>
        <p:cNvGrpSpPr/>
        <p:nvPr/>
      </p:nvGrpSpPr>
      <p:grpSpPr>
        <a:xfrm>
          <a:off x="0" y="0"/>
          <a:ext cx="0" cy="0"/>
          <a:chOff x="0" y="0"/>
          <a:chExt cx="0" cy="0"/>
        </a:xfrm>
      </p:grpSpPr>
      <p:pic>
        <p:nvPicPr>
          <p:cNvPr id="550" name="Google Shape;550;p62"/>
          <p:cNvPicPr preferRelativeResize="0"/>
          <p:nvPr/>
        </p:nvPicPr>
        <p:blipFill rotWithShape="1">
          <a:blip r:embed="rId2">
            <a:alphaModFix/>
          </a:blip>
          <a:srcRect b="0" l="0" r="0" t="0"/>
          <a:stretch/>
        </p:blipFill>
        <p:spPr>
          <a:xfrm>
            <a:off x="2425117" y="0"/>
            <a:ext cx="6718884" cy="4478149"/>
          </a:xfrm>
          <a:prstGeom prst="rect">
            <a:avLst/>
          </a:prstGeom>
          <a:noFill/>
          <a:ln>
            <a:noFill/>
          </a:ln>
        </p:spPr>
      </p:pic>
      <p:sp>
        <p:nvSpPr>
          <p:cNvPr id="551" name="Google Shape;551;p62"/>
          <p:cNvSpPr/>
          <p:nvPr/>
        </p:nvSpPr>
        <p:spPr>
          <a:xfrm rot="-4975339">
            <a:off x="4757646" y="-336712"/>
            <a:ext cx="4097855" cy="5113621"/>
          </a:xfrm>
          <a:custGeom>
            <a:rect b="b" l="l" r="r" t="t"/>
            <a:pathLst>
              <a:path extrusionOk="0" h="6811618" w="5458563">
                <a:moveTo>
                  <a:pt x="5300231" y="71459"/>
                </a:moveTo>
                <a:lnTo>
                  <a:pt x="5458563" y="1348535"/>
                </a:lnTo>
                <a:lnTo>
                  <a:pt x="5344661" y="1288038"/>
                </a:lnTo>
                <a:cubicBezTo>
                  <a:pt x="3868761" y="597737"/>
                  <a:pt x="2080291" y="1123894"/>
                  <a:pt x="1226055" y="2553206"/>
                </a:cubicBezTo>
                <a:cubicBezTo>
                  <a:pt x="428796" y="3887172"/>
                  <a:pt x="709896" y="5565259"/>
                  <a:pt x="1813564" y="6574112"/>
                </a:cubicBezTo>
                <a:lnTo>
                  <a:pt x="1907992" y="6652071"/>
                </a:lnTo>
                <a:lnTo>
                  <a:pt x="621111" y="6811618"/>
                </a:lnTo>
                <a:lnTo>
                  <a:pt x="526148" y="6641958"/>
                </a:lnTo>
                <a:cubicBezTo>
                  <a:pt x="-187669" y="5291042"/>
                  <a:pt x="-199781" y="3611088"/>
                  <a:pt x="641327" y="2203751"/>
                </a:cubicBezTo>
                <a:cubicBezTo>
                  <a:pt x="1602643" y="595264"/>
                  <a:pt x="3405354" y="-200317"/>
                  <a:pt x="5151360" y="43161"/>
                </a:cubicBezTo>
                <a:close/>
              </a:path>
            </a:pathLst>
          </a:custGeom>
          <a:gradFill>
            <a:gsLst>
              <a:gs pos="0">
                <a:srgbClr val="FFFFFF">
                  <a:alpha val="69804"/>
                </a:srgbClr>
              </a:gs>
              <a:gs pos="35000">
                <a:srgbClr val="FFFFFF">
                  <a:alpha val="69804"/>
                </a:srgbClr>
              </a:gs>
              <a:gs pos="68000">
                <a:srgbClr val="F4F6FB">
                  <a:alpha val="29804"/>
                </a:srgbClr>
              </a:gs>
              <a:gs pos="100000">
                <a:srgbClr val="F4F6FB">
                  <a:alpha val="29804"/>
                </a:srgbClr>
              </a:gs>
            </a:gsLst>
            <a:lin ang="19801422" scaled="0"/>
          </a:gra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None/>
            </a:pPr>
            <a:r>
              <a:t/>
            </a:r>
            <a:endParaRPr b="0" i="0" sz="1100" u="none" cap="none" strike="noStrike">
              <a:solidFill>
                <a:schemeClr val="lt1"/>
              </a:solidFill>
              <a:latin typeface="Arial"/>
              <a:ea typeface="Arial"/>
              <a:cs typeface="Arial"/>
              <a:sym typeface="Arial"/>
            </a:endParaRPr>
          </a:p>
        </p:txBody>
      </p:sp>
      <p:sp>
        <p:nvSpPr>
          <p:cNvPr id="552" name="Google Shape;552;p62"/>
          <p:cNvSpPr/>
          <p:nvPr/>
        </p:nvSpPr>
        <p:spPr>
          <a:xfrm>
            <a:off x="0" y="-4125"/>
            <a:ext cx="9144000" cy="5147622"/>
          </a:xfrm>
          <a:custGeom>
            <a:rect b="b" l="l" r="r" t="t"/>
            <a:pathLst>
              <a:path extrusionOk="0" h="6863496" w="12192000">
                <a:moveTo>
                  <a:pt x="0" y="0"/>
                </a:moveTo>
                <a:lnTo>
                  <a:pt x="6077043" y="0"/>
                </a:lnTo>
                <a:lnTo>
                  <a:pt x="6025020" y="183200"/>
                </a:lnTo>
                <a:cubicBezTo>
                  <a:pt x="5932040" y="544587"/>
                  <a:pt x="5882588" y="923447"/>
                  <a:pt x="5882588" y="1313857"/>
                </a:cubicBezTo>
                <a:cubicBezTo>
                  <a:pt x="5882588" y="3812480"/>
                  <a:pt x="7908122" y="5838014"/>
                  <a:pt x="10406744" y="5838014"/>
                </a:cubicBezTo>
                <a:cubicBezTo>
                  <a:pt x="11031400" y="5838014"/>
                  <a:pt x="11626487" y="5711418"/>
                  <a:pt x="12167750" y="5482483"/>
                </a:cubicBezTo>
                <a:lnTo>
                  <a:pt x="12192000" y="5471520"/>
                </a:lnTo>
                <a:lnTo>
                  <a:pt x="12192000" y="6863496"/>
                </a:lnTo>
                <a:lnTo>
                  <a:pt x="0" y="6863496"/>
                </a:lnTo>
                <a:lnTo>
                  <a:pt x="0" y="0"/>
                </a:lnTo>
                <a:close/>
              </a:path>
            </a:pathLst>
          </a:custGeom>
          <a:solidFill>
            <a:srgbClr val="05C3DD"/>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None/>
            </a:pPr>
            <a:r>
              <a:t/>
            </a:r>
            <a:endParaRPr b="0" i="0" sz="1100" u="none" cap="none" strike="noStrike">
              <a:solidFill>
                <a:srgbClr val="FFFFFF"/>
              </a:solidFill>
              <a:latin typeface="Arial"/>
              <a:ea typeface="Arial"/>
              <a:cs typeface="Arial"/>
              <a:sym typeface="Arial"/>
            </a:endParaRPr>
          </a:p>
        </p:txBody>
      </p:sp>
      <p:pic>
        <p:nvPicPr>
          <p:cNvPr id="553" name="Google Shape;553;p62"/>
          <p:cNvPicPr preferRelativeResize="0"/>
          <p:nvPr/>
        </p:nvPicPr>
        <p:blipFill rotWithShape="1">
          <a:blip r:embed="rId3">
            <a:alphaModFix/>
          </a:blip>
          <a:srcRect b="0" l="0" r="0" t="0"/>
          <a:stretch/>
        </p:blipFill>
        <p:spPr>
          <a:xfrm>
            <a:off x="7771115" y="4478157"/>
            <a:ext cx="1139544" cy="433680"/>
          </a:xfrm>
          <a:prstGeom prst="rect">
            <a:avLst/>
          </a:prstGeom>
          <a:noFill/>
          <a:ln>
            <a:noFill/>
          </a:ln>
        </p:spPr>
      </p:pic>
      <p:pic>
        <p:nvPicPr>
          <p:cNvPr id="554" name="Google Shape;554;p62"/>
          <p:cNvPicPr preferRelativeResize="0"/>
          <p:nvPr/>
        </p:nvPicPr>
        <p:blipFill rotWithShape="1">
          <a:blip r:embed="rId4">
            <a:alphaModFix/>
          </a:blip>
          <a:srcRect b="32674" l="0" r="0" t="0"/>
          <a:stretch/>
        </p:blipFill>
        <p:spPr>
          <a:xfrm>
            <a:off x="5416700" y="798950"/>
            <a:ext cx="2868100" cy="4344549"/>
          </a:xfrm>
          <a:prstGeom prst="rect">
            <a:avLst/>
          </a:prstGeom>
          <a:noFill/>
          <a:ln>
            <a:noFill/>
          </a:ln>
        </p:spPr>
      </p:pic>
      <p:sp>
        <p:nvSpPr>
          <p:cNvPr id="555" name="Google Shape;555;p62"/>
          <p:cNvSpPr txBox="1"/>
          <p:nvPr>
            <p:ph type="title"/>
          </p:nvPr>
        </p:nvSpPr>
        <p:spPr>
          <a:xfrm>
            <a:off x="497375" y="798950"/>
            <a:ext cx="5131800" cy="2625300"/>
          </a:xfrm>
          <a:prstGeom prst="rect">
            <a:avLst/>
          </a:prstGeom>
          <a:noFill/>
          <a:ln>
            <a:noFill/>
          </a:ln>
        </p:spPr>
        <p:txBody>
          <a:bodyPr anchorCtr="0" anchor="t" bIns="91425" lIns="0" spcFirstLastPara="1" rIns="91425" wrap="square" tIns="91425">
            <a:noAutofit/>
          </a:bodyPr>
          <a:lstStyle>
            <a:lvl1pPr lvl="0">
              <a:lnSpc>
                <a:spcPct val="80000"/>
              </a:lnSpc>
              <a:spcBef>
                <a:spcPts val="0"/>
              </a:spcBef>
              <a:spcAft>
                <a:spcPts val="0"/>
              </a:spcAft>
              <a:buClr>
                <a:schemeClr val="lt1"/>
              </a:buClr>
              <a:buSzPts val="5000"/>
              <a:buFont typeface="Arial Black"/>
              <a:buNone/>
              <a:defRPr b="1" sz="5000">
                <a:solidFill>
                  <a:schemeClr val="lt1"/>
                </a:solidFill>
                <a:latin typeface="Arial Black"/>
                <a:ea typeface="Arial Black"/>
                <a:cs typeface="Arial Black"/>
                <a:sym typeface="Arial Black"/>
              </a:defRPr>
            </a:lvl1pPr>
            <a:lvl2pPr lvl="1">
              <a:spcBef>
                <a:spcPts val="0"/>
              </a:spcBef>
              <a:spcAft>
                <a:spcPts val="0"/>
              </a:spcAft>
              <a:buClr>
                <a:schemeClr val="lt1"/>
              </a:buClr>
              <a:buSzPts val="1400"/>
              <a:buFont typeface="Arial Black"/>
              <a:buNone/>
              <a:defRPr>
                <a:solidFill>
                  <a:schemeClr val="lt1"/>
                </a:solidFill>
                <a:latin typeface="Arial Black"/>
                <a:ea typeface="Arial Black"/>
                <a:cs typeface="Arial Black"/>
                <a:sym typeface="Arial Black"/>
              </a:defRPr>
            </a:lvl2pPr>
            <a:lvl3pPr lvl="2">
              <a:spcBef>
                <a:spcPts val="0"/>
              </a:spcBef>
              <a:spcAft>
                <a:spcPts val="0"/>
              </a:spcAft>
              <a:buClr>
                <a:schemeClr val="lt1"/>
              </a:buClr>
              <a:buSzPts val="1400"/>
              <a:buFont typeface="Arial Black"/>
              <a:buNone/>
              <a:defRPr>
                <a:solidFill>
                  <a:schemeClr val="lt1"/>
                </a:solidFill>
                <a:latin typeface="Arial Black"/>
                <a:ea typeface="Arial Black"/>
                <a:cs typeface="Arial Black"/>
                <a:sym typeface="Arial Black"/>
              </a:defRPr>
            </a:lvl3pPr>
            <a:lvl4pPr lvl="3">
              <a:spcBef>
                <a:spcPts val="0"/>
              </a:spcBef>
              <a:spcAft>
                <a:spcPts val="0"/>
              </a:spcAft>
              <a:buClr>
                <a:schemeClr val="lt1"/>
              </a:buClr>
              <a:buSzPts val="1400"/>
              <a:buFont typeface="Arial Black"/>
              <a:buNone/>
              <a:defRPr>
                <a:solidFill>
                  <a:schemeClr val="lt1"/>
                </a:solidFill>
                <a:latin typeface="Arial Black"/>
                <a:ea typeface="Arial Black"/>
                <a:cs typeface="Arial Black"/>
                <a:sym typeface="Arial Black"/>
              </a:defRPr>
            </a:lvl4pPr>
            <a:lvl5pPr lvl="4">
              <a:spcBef>
                <a:spcPts val="0"/>
              </a:spcBef>
              <a:spcAft>
                <a:spcPts val="0"/>
              </a:spcAft>
              <a:buClr>
                <a:schemeClr val="lt1"/>
              </a:buClr>
              <a:buSzPts val="1400"/>
              <a:buFont typeface="Arial Black"/>
              <a:buNone/>
              <a:defRPr>
                <a:solidFill>
                  <a:schemeClr val="lt1"/>
                </a:solidFill>
                <a:latin typeface="Arial Black"/>
                <a:ea typeface="Arial Black"/>
                <a:cs typeface="Arial Black"/>
                <a:sym typeface="Arial Black"/>
              </a:defRPr>
            </a:lvl5pPr>
            <a:lvl6pPr lvl="5">
              <a:spcBef>
                <a:spcPts val="0"/>
              </a:spcBef>
              <a:spcAft>
                <a:spcPts val="0"/>
              </a:spcAft>
              <a:buClr>
                <a:schemeClr val="lt1"/>
              </a:buClr>
              <a:buSzPts val="1400"/>
              <a:buFont typeface="Arial Black"/>
              <a:buNone/>
              <a:defRPr>
                <a:solidFill>
                  <a:schemeClr val="lt1"/>
                </a:solidFill>
                <a:latin typeface="Arial Black"/>
                <a:ea typeface="Arial Black"/>
                <a:cs typeface="Arial Black"/>
                <a:sym typeface="Arial Black"/>
              </a:defRPr>
            </a:lvl6pPr>
            <a:lvl7pPr lvl="6">
              <a:spcBef>
                <a:spcPts val="0"/>
              </a:spcBef>
              <a:spcAft>
                <a:spcPts val="0"/>
              </a:spcAft>
              <a:buClr>
                <a:schemeClr val="lt1"/>
              </a:buClr>
              <a:buSzPts val="1400"/>
              <a:buFont typeface="Arial Black"/>
              <a:buNone/>
              <a:defRPr>
                <a:solidFill>
                  <a:schemeClr val="lt1"/>
                </a:solidFill>
                <a:latin typeface="Arial Black"/>
                <a:ea typeface="Arial Black"/>
                <a:cs typeface="Arial Black"/>
                <a:sym typeface="Arial Black"/>
              </a:defRPr>
            </a:lvl7pPr>
            <a:lvl8pPr lvl="7">
              <a:spcBef>
                <a:spcPts val="0"/>
              </a:spcBef>
              <a:spcAft>
                <a:spcPts val="0"/>
              </a:spcAft>
              <a:buClr>
                <a:schemeClr val="lt1"/>
              </a:buClr>
              <a:buSzPts val="1400"/>
              <a:buFont typeface="Arial Black"/>
              <a:buNone/>
              <a:defRPr>
                <a:solidFill>
                  <a:schemeClr val="lt1"/>
                </a:solidFill>
                <a:latin typeface="Arial Black"/>
                <a:ea typeface="Arial Black"/>
                <a:cs typeface="Arial Black"/>
                <a:sym typeface="Arial Black"/>
              </a:defRPr>
            </a:lvl8pPr>
            <a:lvl9pPr lvl="8">
              <a:spcBef>
                <a:spcPts val="0"/>
              </a:spcBef>
              <a:spcAft>
                <a:spcPts val="0"/>
              </a:spcAft>
              <a:buClr>
                <a:schemeClr val="lt1"/>
              </a:buClr>
              <a:buSzPts val="1400"/>
              <a:buFont typeface="Arial Black"/>
              <a:buNone/>
              <a:defRPr>
                <a:solidFill>
                  <a:schemeClr val="lt1"/>
                </a:solidFill>
                <a:latin typeface="Arial Black"/>
                <a:ea typeface="Arial Black"/>
                <a:cs typeface="Arial Black"/>
                <a:sym typeface="Arial Black"/>
              </a:defRPr>
            </a:lvl9pPr>
          </a:lstStyle>
          <a:p/>
        </p:txBody>
      </p:sp>
      <p:sp>
        <p:nvSpPr>
          <p:cNvPr id="556" name="Google Shape;556;p62"/>
          <p:cNvSpPr txBox="1"/>
          <p:nvPr>
            <p:ph idx="1" type="subTitle"/>
          </p:nvPr>
        </p:nvSpPr>
        <p:spPr>
          <a:xfrm>
            <a:off x="497375" y="3320150"/>
            <a:ext cx="5506200" cy="640200"/>
          </a:xfrm>
          <a:prstGeom prst="rect">
            <a:avLst/>
          </a:prstGeom>
          <a:noFill/>
          <a:ln>
            <a:noFill/>
          </a:ln>
        </p:spPr>
        <p:txBody>
          <a:bodyPr anchorCtr="0" anchor="t" bIns="91425" lIns="0" spcFirstLastPara="1" rIns="91425" wrap="square" tIns="91425">
            <a:noAutofit/>
          </a:bodyPr>
          <a:lstStyle>
            <a:lvl1pPr lvl="0">
              <a:spcBef>
                <a:spcPts val="0"/>
              </a:spcBef>
              <a:spcAft>
                <a:spcPts val="0"/>
              </a:spcAft>
              <a:buClr>
                <a:schemeClr val="lt1"/>
              </a:buClr>
              <a:buSzPts val="2400"/>
              <a:buNone/>
              <a:defRPr b="1" sz="2400">
                <a:solidFill>
                  <a:schemeClr val="lt1"/>
                </a:solidFill>
              </a:defRPr>
            </a:lvl1pPr>
            <a:lvl2pPr lvl="1">
              <a:spcBef>
                <a:spcPts val="0"/>
              </a:spcBef>
              <a:spcAft>
                <a:spcPts val="0"/>
              </a:spcAft>
              <a:buClr>
                <a:schemeClr val="lt1"/>
              </a:buClr>
              <a:buSzPts val="2400"/>
              <a:buNone/>
              <a:defRPr b="1" sz="2400">
                <a:solidFill>
                  <a:schemeClr val="lt1"/>
                </a:solidFill>
              </a:defRPr>
            </a:lvl2pPr>
            <a:lvl3pPr lvl="2">
              <a:spcBef>
                <a:spcPts val="0"/>
              </a:spcBef>
              <a:spcAft>
                <a:spcPts val="0"/>
              </a:spcAft>
              <a:buClr>
                <a:schemeClr val="lt1"/>
              </a:buClr>
              <a:buSzPts val="2400"/>
              <a:buNone/>
              <a:defRPr b="1" sz="2400">
                <a:solidFill>
                  <a:schemeClr val="lt1"/>
                </a:solidFill>
              </a:defRPr>
            </a:lvl3pPr>
            <a:lvl4pPr lvl="3">
              <a:spcBef>
                <a:spcPts val="0"/>
              </a:spcBef>
              <a:spcAft>
                <a:spcPts val="0"/>
              </a:spcAft>
              <a:buClr>
                <a:schemeClr val="lt1"/>
              </a:buClr>
              <a:buSzPts val="2400"/>
              <a:buNone/>
              <a:defRPr b="1" sz="2400">
                <a:solidFill>
                  <a:schemeClr val="lt1"/>
                </a:solidFill>
              </a:defRPr>
            </a:lvl4pPr>
            <a:lvl5pPr lvl="4">
              <a:spcBef>
                <a:spcPts val="0"/>
              </a:spcBef>
              <a:spcAft>
                <a:spcPts val="0"/>
              </a:spcAft>
              <a:buClr>
                <a:schemeClr val="lt1"/>
              </a:buClr>
              <a:buSzPts val="2400"/>
              <a:buNone/>
              <a:defRPr b="1" sz="2400">
                <a:solidFill>
                  <a:schemeClr val="lt1"/>
                </a:solidFill>
              </a:defRPr>
            </a:lvl5pPr>
            <a:lvl6pPr lvl="5">
              <a:spcBef>
                <a:spcPts val="0"/>
              </a:spcBef>
              <a:spcAft>
                <a:spcPts val="0"/>
              </a:spcAft>
              <a:buClr>
                <a:schemeClr val="lt1"/>
              </a:buClr>
              <a:buSzPts val="2400"/>
              <a:buNone/>
              <a:defRPr b="1" sz="2400">
                <a:solidFill>
                  <a:schemeClr val="lt1"/>
                </a:solidFill>
              </a:defRPr>
            </a:lvl6pPr>
            <a:lvl7pPr lvl="6">
              <a:spcBef>
                <a:spcPts val="0"/>
              </a:spcBef>
              <a:spcAft>
                <a:spcPts val="0"/>
              </a:spcAft>
              <a:buClr>
                <a:schemeClr val="lt1"/>
              </a:buClr>
              <a:buSzPts val="2400"/>
              <a:buNone/>
              <a:defRPr b="1" sz="2400">
                <a:solidFill>
                  <a:schemeClr val="lt1"/>
                </a:solidFill>
              </a:defRPr>
            </a:lvl7pPr>
            <a:lvl8pPr lvl="7">
              <a:spcBef>
                <a:spcPts val="0"/>
              </a:spcBef>
              <a:spcAft>
                <a:spcPts val="0"/>
              </a:spcAft>
              <a:buClr>
                <a:schemeClr val="lt1"/>
              </a:buClr>
              <a:buSzPts val="2400"/>
              <a:buNone/>
              <a:defRPr b="1" sz="2400">
                <a:solidFill>
                  <a:schemeClr val="lt1"/>
                </a:solidFill>
              </a:defRPr>
            </a:lvl8pPr>
            <a:lvl9pPr lvl="8">
              <a:spcBef>
                <a:spcPts val="0"/>
              </a:spcBef>
              <a:spcAft>
                <a:spcPts val="0"/>
              </a:spcAft>
              <a:buClr>
                <a:schemeClr val="lt1"/>
              </a:buClr>
              <a:buSzPts val="2400"/>
              <a:buNone/>
              <a:defRPr b="1" sz="2400">
                <a:solidFill>
                  <a:schemeClr val="lt1"/>
                </a:solidFill>
              </a:defRPr>
            </a:lvl9pPr>
          </a:lstStyle>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5 - Chapitre Ressourceur 1 1">
  <p:cSld name="TITLE_AND_BODY_1_1_2">
    <p:spTree>
      <p:nvGrpSpPr>
        <p:cNvPr id="557" name="Shape 557"/>
        <p:cNvGrpSpPr/>
        <p:nvPr/>
      </p:nvGrpSpPr>
      <p:grpSpPr>
        <a:xfrm>
          <a:off x="0" y="0"/>
          <a:ext cx="0" cy="0"/>
          <a:chOff x="0" y="0"/>
          <a:chExt cx="0" cy="0"/>
        </a:xfrm>
      </p:grpSpPr>
      <p:pic>
        <p:nvPicPr>
          <p:cNvPr id="558" name="Google Shape;558;p63"/>
          <p:cNvPicPr preferRelativeResize="0"/>
          <p:nvPr/>
        </p:nvPicPr>
        <p:blipFill rotWithShape="1">
          <a:blip r:embed="rId2">
            <a:alphaModFix/>
          </a:blip>
          <a:srcRect b="0" l="-14690" r="14690" t="0"/>
          <a:stretch/>
        </p:blipFill>
        <p:spPr>
          <a:xfrm>
            <a:off x="2425116" y="-4125"/>
            <a:ext cx="6718884" cy="4478149"/>
          </a:xfrm>
          <a:prstGeom prst="rect">
            <a:avLst/>
          </a:prstGeom>
          <a:noFill/>
          <a:ln>
            <a:noFill/>
          </a:ln>
        </p:spPr>
      </p:pic>
      <p:sp>
        <p:nvSpPr>
          <p:cNvPr id="559" name="Google Shape;559;p63"/>
          <p:cNvSpPr/>
          <p:nvPr/>
        </p:nvSpPr>
        <p:spPr>
          <a:xfrm rot="-4975339">
            <a:off x="4757646" y="-336712"/>
            <a:ext cx="4097855" cy="5113621"/>
          </a:xfrm>
          <a:custGeom>
            <a:rect b="b" l="l" r="r" t="t"/>
            <a:pathLst>
              <a:path extrusionOk="0" h="6811618" w="5458563">
                <a:moveTo>
                  <a:pt x="5300231" y="71459"/>
                </a:moveTo>
                <a:lnTo>
                  <a:pt x="5458563" y="1348535"/>
                </a:lnTo>
                <a:lnTo>
                  <a:pt x="5344661" y="1288038"/>
                </a:lnTo>
                <a:cubicBezTo>
                  <a:pt x="3868761" y="597737"/>
                  <a:pt x="2080291" y="1123894"/>
                  <a:pt x="1226055" y="2553206"/>
                </a:cubicBezTo>
                <a:cubicBezTo>
                  <a:pt x="428796" y="3887172"/>
                  <a:pt x="709896" y="5565259"/>
                  <a:pt x="1813564" y="6574112"/>
                </a:cubicBezTo>
                <a:lnTo>
                  <a:pt x="1907992" y="6652071"/>
                </a:lnTo>
                <a:lnTo>
                  <a:pt x="621111" y="6811618"/>
                </a:lnTo>
                <a:lnTo>
                  <a:pt x="526148" y="6641958"/>
                </a:lnTo>
                <a:cubicBezTo>
                  <a:pt x="-187669" y="5291042"/>
                  <a:pt x="-199781" y="3611088"/>
                  <a:pt x="641327" y="2203751"/>
                </a:cubicBezTo>
                <a:cubicBezTo>
                  <a:pt x="1602643" y="595264"/>
                  <a:pt x="3405354" y="-200317"/>
                  <a:pt x="5151360" y="43161"/>
                </a:cubicBezTo>
                <a:close/>
              </a:path>
            </a:pathLst>
          </a:custGeom>
          <a:gradFill>
            <a:gsLst>
              <a:gs pos="0">
                <a:srgbClr val="FFFFFF">
                  <a:alpha val="69804"/>
                </a:srgbClr>
              </a:gs>
              <a:gs pos="35000">
                <a:srgbClr val="FFFFFF">
                  <a:alpha val="69804"/>
                </a:srgbClr>
              </a:gs>
              <a:gs pos="68000">
                <a:srgbClr val="F4F6FB">
                  <a:alpha val="29804"/>
                </a:srgbClr>
              </a:gs>
              <a:gs pos="100000">
                <a:srgbClr val="F4F6FB">
                  <a:alpha val="29804"/>
                </a:srgbClr>
              </a:gs>
            </a:gsLst>
            <a:lin ang="19801422" scaled="0"/>
          </a:gra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None/>
            </a:pPr>
            <a:r>
              <a:t/>
            </a:r>
            <a:endParaRPr b="0" i="0" sz="1100" u="none" cap="none" strike="noStrike">
              <a:solidFill>
                <a:schemeClr val="lt1"/>
              </a:solidFill>
              <a:latin typeface="Arial"/>
              <a:ea typeface="Arial"/>
              <a:cs typeface="Arial"/>
              <a:sym typeface="Arial"/>
            </a:endParaRPr>
          </a:p>
        </p:txBody>
      </p:sp>
      <p:sp>
        <p:nvSpPr>
          <p:cNvPr id="560" name="Google Shape;560;p63"/>
          <p:cNvSpPr/>
          <p:nvPr/>
        </p:nvSpPr>
        <p:spPr>
          <a:xfrm>
            <a:off x="0" y="-4125"/>
            <a:ext cx="9144000" cy="5147622"/>
          </a:xfrm>
          <a:custGeom>
            <a:rect b="b" l="l" r="r" t="t"/>
            <a:pathLst>
              <a:path extrusionOk="0" h="6863496" w="12192000">
                <a:moveTo>
                  <a:pt x="0" y="0"/>
                </a:moveTo>
                <a:lnTo>
                  <a:pt x="6077043" y="0"/>
                </a:lnTo>
                <a:lnTo>
                  <a:pt x="6025020" y="183200"/>
                </a:lnTo>
                <a:cubicBezTo>
                  <a:pt x="5932040" y="544587"/>
                  <a:pt x="5882588" y="923447"/>
                  <a:pt x="5882588" y="1313857"/>
                </a:cubicBezTo>
                <a:cubicBezTo>
                  <a:pt x="5882588" y="3812480"/>
                  <a:pt x="7908122" y="5838014"/>
                  <a:pt x="10406744" y="5838014"/>
                </a:cubicBezTo>
                <a:cubicBezTo>
                  <a:pt x="11031400" y="5838014"/>
                  <a:pt x="11626487" y="5711418"/>
                  <a:pt x="12167750" y="5482483"/>
                </a:cubicBezTo>
                <a:lnTo>
                  <a:pt x="12192000" y="5471520"/>
                </a:lnTo>
                <a:lnTo>
                  <a:pt x="12192000" y="6863496"/>
                </a:lnTo>
                <a:lnTo>
                  <a:pt x="0" y="6863496"/>
                </a:lnTo>
                <a:lnTo>
                  <a:pt x="0" y="0"/>
                </a:lnTo>
                <a:close/>
              </a:path>
            </a:pathLst>
          </a:custGeom>
          <a:solidFill>
            <a:srgbClr val="05C3DD"/>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None/>
            </a:pPr>
            <a:r>
              <a:t/>
            </a:r>
            <a:endParaRPr b="0" i="0" sz="1100" u="none" cap="none" strike="noStrike">
              <a:solidFill>
                <a:srgbClr val="FFFFFF"/>
              </a:solidFill>
              <a:latin typeface="Arial"/>
              <a:ea typeface="Arial"/>
              <a:cs typeface="Arial"/>
              <a:sym typeface="Arial"/>
            </a:endParaRPr>
          </a:p>
        </p:txBody>
      </p:sp>
      <p:pic>
        <p:nvPicPr>
          <p:cNvPr id="561" name="Google Shape;561;p63"/>
          <p:cNvPicPr preferRelativeResize="0"/>
          <p:nvPr/>
        </p:nvPicPr>
        <p:blipFill rotWithShape="1">
          <a:blip r:embed="rId3">
            <a:alphaModFix/>
          </a:blip>
          <a:srcRect b="0" l="0" r="0" t="0"/>
          <a:stretch/>
        </p:blipFill>
        <p:spPr>
          <a:xfrm>
            <a:off x="7771115" y="4478157"/>
            <a:ext cx="1139544" cy="433680"/>
          </a:xfrm>
          <a:prstGeom prst="rect">
            <a:avLst/>
          </a:prstGeom>
          <a:noFill/>
          <a:ln>
            <a:noFill/>
          </a:ln>
        </p:spPr>
      </p:pic>
      <p:sp>
        <p:nvSpPr>
          <p:cNvPr id="562" name="Google Shape;562;p63"/>
          <p:cNvSpPr txBox="1"/>
          <p:nvPr>
            <p:ph type="title"/>
          </p:nvPr>
        </p:nvSpPr>
        <p:spPr>
          <a:xfrm>
            <a:off x="497375" y="798950"/>
            <a:ext cx="5131800" cy="2625300"/>
          </a:xfrm>
          <a:prstGeom prst="rect">
            <a:avLst/>
          </a:prstGeom>
          <a:noFill/>
          <a:ln>
            <a:noFill/>
          </a:ln>
        </p:spPr>
        <p:txBody>
          <a:bodyPr anchorCtr="0" anchor="t" bIns="91425" lIns="0" spcFirstLastPara="1" rIns="91425" wrap="square" tIns="91425">
            <a:noAutofit/>
          </a:bodyPr>
          <a:lstStyle>
            <a:lvl1pPr lvl="0">
              <a:lnSpc>
                <a:spcPct val="80000"/>
              </a:lnSpc>
              <a:spcBef>
                <a:spcPts val="0"/>
              </a:spcBef>
              <a:spcAft>
                <a:spcPts val="0"/>
              </a:spcAft>
              <a:buClr>
                <a:schemeClr val="lt1"/>
              </a:buClr>
              <a:buSzPts val="5000"/>
              <a:buFont typeface="Arial Black"/>
              <a:buNone/>
              <a:defRPr b="1" sz="5000">
                <a:solidFill>
                  <a:schemeClr val="lt1"/>
                </a:solidFill>
                <a:latin typeface="Arial Black"/>
                <a:ea typeface="Arial Black"/>
                <a:cs typeface="Arial Black"/>
                <a:sym typeface="Arial Black"/>
              </a:defRPr>
            </a:lvl1pPr>
            <a:lvl2pPr lvl="1">
              <a:spcBef>
                <a:spcPts val="0"/>
              </a:spcBef>
              <a:spcAft>
                <a:spcPts val="0"/>
              </a:spcAft>
              <a:buClr>
                <a:schemeClr val="lt1"/>
              </a:buClr>
              <a:buSzPts val="1400"/>
              <a:buFont typeface="Arial Black"/>
              <a:buNone/>
              <a:defRPr>
                <a:solidFill>
                  <a:schemeClr val="lt1"/>
                </a:solidFill>
                <a:latin typeface="Arial Black"/>
                <a:ea typeface="Arial Black"/>
                <a:cs typeface="Arial Black"/>
                <a:sym typeface="Arial Black"/>
              </a:defRPr>
            </a:lvl2pPr>
            <a:lvl3pPr lvl="2">
              <a:spcBef>
                <a:spcPts val="0"/>
              </a:spcBef>
              <a:spcAft>
                <a:spcPts val="0"/>
              </a:spcAft>
              <a:buClr>
                <a:schemeClr val="lt1"/>
              </a:buClr>
              <a:buSzPts val="1400"/>
              <a:buFont typeface="Arial Black"/>
              <a:buNone/>
              <a:defRPr>
                <a:solidFill>
                  <a:schemeClr val="lt1"/>
                </a:solidFill>
                <a:latin typeface="Arial Black"/>
                <a:ea typeface="Arial Black"/>
                <a:cs typeface="Arial Black"/>
                <a:sym typeface="Arial Black"/>
              </a:defRPr>
            </a:lvl3pPr>
            <a:lvl4pPr lvl="3">
              <a:spcBef>
                <a:spcPts val="0"/>
              </a:spcBef>
              <a:spcAft>
                <a:spcPts val="0"/>
              </a:spcAft>
              <a:buClr>
                <a:schemeClr val="lt1"/>
              </a:buClr>
              <a:buSzPts val="1400"/>
              <a:buFont typeface="Arial Black"/>
              <a:buNone/>
              <a:defRPr>
                <a:solidFill>
                  <a:schemeClr val="lt1"/>
                </a:solidFill>
                <a:latin typeface="Arial Black"/>
                <a:ea typeface="Arial Black"/>
                <a:cs typeface="Arial Black"/>
                <a:sym typeface="Arial Black"/>
              </a:defRPr>
            </a:lvl4pPr>
            <a:lvl5pPr lvl="4">
              <a:spcBef>
                <a:spcPts val="0"/>
              </a:spcBef>
              <a:spcAft>
                <a:spcPts val="0"/>
              </a:spcAft>
              <a:buClr>
                <a:schemeClr val="lt1"/>
              </a:buClr>
              <a:buSzPts val="1400"/>
              <a:buFont typeface="Arial Black"/>
              <a:buNone/>
              <a:defRPr>
                <a:solidFill>
                  <a:schemeClr val="lt1"/>
                </a:solidFill>
                <a:latin typeface="Arial Black"/>
                <a:ea typeface="Arial Black"/>
                <a:cs typeface="Arial Black"/>
                <a:sym typeface="Arial Black"/>
              </a:defRPr>
            </a:lvl5pPr>
            <a:lvl6pPr lvl="5">
              <a:spcBef>
                <a:spcPts val="0"/>
              </a:spcBef>
              <a:spcAft>
                <a:spcPts val="0"/>
              </a:spcAft>
              <a:buClr>
                <a:schemeClr val="lt1"/>
              </a:buClr>
              <a:buSzPts val="1400"/>
              <a:buFont typeface="Arial Black"/>
              <a:buNone/>
              <a:defRPr>
                <a:solidFill>
                  <a:schemeClr val="lt1"/>
                </a:solidFill>
                <a:latin typeface="Arial Black"/>
                <a:ea typeface="Arial Black"/>
                <a:cs typeface="Arial Black"/>
                <a:sym typeface="Arial Black"/>
              </a:defRPr>
            </a:lvl6pPr>
            <a:lvl7pPr lvl="6">
              <a:spcBef>
                <a:spcPts val="0"/>
              </a:spcBef>
              <a:spcAft>
                <a:spcPts val="0"/>
              </a:spcAft>
              <a:buClr>
                <a:schemeClr val="lt1"/>
              </a:buClr>
              <a:buSzPts val="1400"/>
              <a:buFont typeface="Arial Black"/>
              <a:buNone/>
              <a:defRPr>
                <a:solidFill>
                  <a:schemeClr val="lt1"/>
                </a:solidFill>
                <a:latin typeface="Arial Black"/>
                <a:ea typeface="Arial Black"/>
                <a:cs typeface="Arial Black"/>
                <a:sym typeface="Arial Black"/>
              </a:defRPr>
            </a:lvl7pPr>
            <a:lvl8pPr lvl="7">
              <a:spcBef>
                <a:spcPts val="0"/>
              </a:spcBef>
              <a:spcAft>
                <a:spcPts val="0"/>
              </a:spcAft>
              <a:buClr>
                <a:schemeClr val="lt1"/>
              </a:buClr>
              <a:buSzPts val="1400"/>
              <a:buFont typeface="Arial Black"/>
              <a:buNone/>
              <a:defRPr>
                <a:solidFill>
                  <a:schemeClr val="lt1"/>
                </a:solidFill>
                <a:latin typeface="Arial Black"/>
                <a:ea typeface="Arial Black"/>
                <a:cs typeface="Arial Black"/>
                <a:sym typeface="Arial Black"/>
              </a:defRPr>
            </a:lvl8pPr>
            <a:lvl9pPr lvl="8">
              <a:spcBef>
                <a:spcPts val="0"/>
              </a:spcBef>
              <a:spcAft>
                <a:spcPts val="0"/>
              </a:spcAft>
              <a:buClr>
                <a:schemeClr val="lt1"/>
              </a:buClr>
              <a:buSzPts val="1400"/>
              <a:buFont typeface="Arial Black"/>
              <a:buNone/>
              <a:defRPr>
                <a:solidFill>
                  <a:schemeClr val="lt1"/>
                </a:solidFill>
                <a:latin typeface="Arial Black"/>
                <a:ea typeface="Arial Black"/>
                <a:cs typeface="Arial Black"/>
                <a:sym typeface="Arial Black"/>
              </a:defRPr>
            </a:lvl9pPr>
          </a:lstStyle>
          <a:p/>
        </p:txBody>
      </p:sp>
      <p:sp>
        <p:nvSpPr>
          <p:cNvPr id="563" name="Google Shape;563;p63"/>
          <p:cNvSpPr txBox="1"/>
          <p:nvPr>
            <p:ph idx="1" type="subTitle"/>
          </p:nvPr>
        </p:nvSpPr>
        <p:spPr>
          <a:xfrm>
            <a:off x="497375" y="3320150"/>
            <a:ext cx="5506200" cy="640200"/>
          </a:xfrm>
          <a:prstGeom prst="rect">
            <a:avLst/>
          </a:prstGeom>
          <a:noFill/>
          <a:ln>
            <a:noFill/>
          </a:ln>
        </p:spPr>
        <p:txBody>
          <a:bodyPr anchorCtr="0" anchor="t" bIns="91425" lIns="0" spcFirstLastPara="1" rIns="91425" wrap="square" tIns="91425">
            <a:noAutofit/>
          </a:bodyPr>
          <a:lstStyle>
            <a:lvl1pPr lvl="0">
              <a:spcBef>
                <a:spcPts val="0"/>
              </a:spcBef>
              <a:spcAft>
                <a:spcPts val="0"/>
              </a:spcAft>
              <a:buClr>
                <a:schemeClr val="lt1"/>
              </a:buClr>
              <a:buSzPts val="2400"/>
              <a:buNone/>
              <a:defRPr b="1" sz="2400">
                <a:solidFill>
                  <a:schemeClr val="lt1"/>
                </a:solidFill>
              </a:defRPr>
            </a:lvl1pPr>
            <a:lvl2pPr lvl="1">
              <a:spcBef>
                <a:spcPts val="0"/>
              </a:spcBef>
              <a:spcAft>
                <a:spcPts val="0"/>
              </a:spcAft>
              <a:buClr>
                <a:schemeClr val="lt1"/>
              </a:buClr>
              <a:buSzPts val="2400"/>
              <a:buNone/>
              <a:defRPr b="1" sz="2400">
                <a:solidFill>
                  <a:schemeClr val="lt1"/>
                </a:solidFill>
              </a:defRPr>
            </a:lvl2pPr>
            <a:lvl3pPr lvl="2">
              <a:spcBef>
                <a:spcPts val="0"/>
              </a:spcBef>
              <a:spcAft>
                <a:spcPts val="0"/>
              </a:spcAft>
              <a:buClr>
                <a:schemeClr val="lt1"/>
              </a:buClr>
              <a:buSzPts val="2400"/>
              <a:buNone/>
              <a:defRPr b="1" sz="2400">
                <a:solidFill>
                  <a:schemeClr val="lt1"/>
                </a:solidFill>
              </a:defRPr>
            </a:lvl3pPr>
            <a:lvl4pPr lvl="3">
              <a:spcBef>
                <a:spcPts val="0"/>
              </a:spcBef>
              <a:spcAft>
                <a:spcPts val="0"/>
              </a:spcAft>
              <a:buClr>
                <a:schemeClr val="lt1"/>
              </a:buClr>
              <a:buSzPts val="2400"/>
              <a:buNone/>
              <a:defRPr b="1" sz="2400">
                <a:solidFill>
                  <a:schemeClr val="lt1"/>
                </a:solidFill>
              </a:defRPr>
            </a:lvl4pPr>
            <a:lvl5pPr lvl="4">
              <a:spcBef>
                <a:spcPts val="0"/>
              </a:spcBef>
              <a:spcAft>
                <a:spcPts val="0"/>
              </a:spcAft>
              <a:buClr>
                <a:schemeClr val="lt1"/>
              </a:buClr>
              <a:buSzPts val="2400"/>
              <a:buNone/>
              <a:defRPr b="1" sz="2400">
                <a:solidFill>
                  <a:schemeClr val="lt1"/>
                </a:solidFill>
              </a:defRPr>
            </a:lvl5pPr>
            <a:lvl6pPr lvl="5">
              <a:spcBef>
                <a:spcPts val="0"/>
              </a:spcBef>
              <a:spcAft>
                <a:spcPts val="0"/>
              </a:spcAft>
              <a:buClr>
                <a:schemeClr val="lt1"/>
              </a:buClr>
              <a:buSzPts val="2400"/>
              <a:buNone/>
              <a:defRPr b="1" sz="2400">
                <a:solidFill>
                  <a:schemeClr val="lt1"/>
                </a:solidFill>
              </a:defRPr>
            </a:lvl6pPr>
            <a:lvl7pPr lvl="6">
              <a:spcBef>
                <a:spcPts val="0"/>
              </a:spcBef>
              <a:spcAft>
                <a:spcPts val="0"/>
              </a:spcAft>
              <a:buClr>
                <a:schemeClr val="lt1"/>
              </a:buClr>
              <a:buSzPts val="2400"/>
              <a:buNone/>
              <a:defRPr b="1" sz="2400">
                <a:solidFill>
                  <a:schemeClr val="lt1"/>
                </a:solidFill>
              </a:defRPr>
            </a:lvl7pPr>
            <a:lvl8pPr lvl="7">
              <a:spcBef>
                <a:spcPts val="0"/>
              </a:spcBef>
              <a:spcAft>
                <a:spcPts val="0"/>
              </a:spcAft>
              <a:buClr>
                <a:schemeClr val="lt1"/>
              </a:buClr>
              <a:buSzPts val="2400"/>
              <a:buNone/>
              <a:defRPr b="1" sz="2400">
                <a:solidFill>
                  <a:schemeClr val="lt1"/>
                </a:solidFill>
              </a:defRPr>
            </a:lvl8pPr>
            <a:lvl9pPr lvl="8">
              <a:spcBef>
                <a:spcPts val="0"/>
              </a:spcBef>
              <a:spcAft>
                <a:spcPts val="0"/>
              </a:spcAft>
              <a:buClr>
                <a:schemeClr val="lt1"/>
              </a:buClr>
              <a:buSzPts val="2400"/>
              <a:buNone/>
              <a:defRPr b="1" sz="2400">
                <a:solidFill>
                  <a:schemeClr val="lt1"/>
                </a:solidFill>
              </a:defRPr>
            </a:lvl9pPr>
          </a:lstStyle>
          <a:p/>
        </p:txBody>
      </p:sp>
      <p:pic>
        <p:nvPicPr>
          <p:cNvPr id="564" name="Google Shape;564;p63"/>
          <p:cNvPicPr preferRelativeResize="0"/>
          <p:nvPr/>
        </p:nvPicPr>
        <p:blipFill rotWithShape="1">
          <a:blip r:embed="rId4">
            <a:alphaModFix/>
          </a:blip>
          <a:srcRect b="21173" l="0" r="0" t="0"/>
          <a:stretch/>
        </p:blipFill>
        <p:spPr>
          <a:xfrm>
            <a:off x="5103327" y="658875"/>
            <a:ext cx="3807324" cy="4484624"/>
          </a:xfrm>
          <a:prstGeom prst="rect">
            <a:avLst/>
          </a:prstGeom>
          <a:noFill/>
          <a:ln>
            <a:noFill/>
          </a:ln>
        </p:spPr>
      </p:pic>
    </p:spTree>
  </p:cSld>
  <p:clrMapOvr>
    <a:masterClrMapping/>
  </p:clrMapOvr>
</p:sldLayout>
</file>

<file path=ppt/slideLayouts/slideLayout6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5 - Chapitre Ressourceur 1 1 1">
  <p:cSld name="TITLE_AND_BODY_1_1_2_1">
    <p:spTree>
      <p:nvGrpSpPr>
        <p:cNvPr id="565" name="Shape 565"/>
        <p:cNvGrpSpPr/>
        <p:nvPr/>
      </p:nvGrpSpPr>
      <p:grpSpPr>
        <a:xfrm>
          <a:off x="0" y="0"/>
          <a:ext cx="0" cy="0"/>
          <a:chOff x="0" y="0"/>
          <a:chExt cx="0" cy="0"/>
        </a:xfrm>
      </p:grpSpPr>
      <p:pic>
        <p:nvPicPr>
          <p:cNvPr id="566" name="Google Shape;566;p64"/>
          <p:cNvPicPr preferRelativeResize="0"/>
          <p:nvPr/>
        </p:nvPicPr>
        <p:blipFill rotWithShape="1">
          <a:blip r:embed="rId2">
            <a:alphaModFix/>
          </a:blip>
          <a:srcRect b="0" l="4240" r="22527" t="0"/>
          <a:stretch/>
        </p:blipFill>
        <p:spPr>
          <a:xfrm>
            <a:off x="4259775" y="-4125"/>
            <a:ext cx="4884301" cy="4445102"/>
          </a:xfrm>
          <a:prstGeom prst="rect">
            <a:avLst/>
          </a:prstGeom>
          <a:noFill/>
          <a:ln>
            <a:noFill/>
          </a:ln>
        </p:spPr>
      </p:pic>
      <p:sp>
        <p:nvSpPr>
          <p:cNvPr id="567" name="Google Shape;567;p64"/>
          <p:cNvSpPr/>
          <p:nvPr/>
        </p:nvSpPr>
        <p:spPr>
          <a:xfrm rot="-4975339">
            <a:off x="4757646" y="-336712"/>
            <a:ext cx="4097855" cy="5113621"/>
          </a:xfrm>
          <a:custGeom>
            <a:rect b="b" l="l" r="r" t="t"/>
            <a:pathLst>
              <a:path extrusionOk="0" h="6811618" w="5458563">
                <a:moveTo>
                  <a:pt x="5300231" y="71459"/>
                </a:moveTo>
                <a:lnTo>
                  <a:pt x="5458563" y="1348535"/>
                </a:lnTo>
                <a:lnTo>
                  <a:pt x="5344661" y="1288038"/>
                </a:lnTo>
                <a:cubicBezTo>
                  <a:pt x="3868761" y="597737"/>
                  <a:pt x="2080291" y="1123894"/>
                  <a:pt x="1226055" y="2553206"/>
                </a:cubicBezTo>
                <a:cubicBezTo>
                  <a:pt x="428796" y="3887172"/>
                  <a:pt x="709896" y="5565259"/>
                  <a:pt x="1813564" y="6574112"/>
                </a:cubicBezTo>
                <a:lnTo>
                  <a:pt x="1907992" y="6652071"/>
                </a:lnTo>
                <a:lnTo>
                  <a:pt x="621111" y="6811618"/>
                </a:lnTo>
                <a:lnTo>
                  <a:pt x="526148" y="6641958"/>
                </a:lnTo>
                <a:cubicBezTo>
                  <a:pt x="-187669" y="5291042"/>
                  <a:pt x="-199781" y="3611088"/>
                  <a:pt x="641327" y="2203751"/>
                </a:cubicBezTo>
                <a:cubicBezTo>
                  <a:pt x="1602643" y="595264"/>
                  <a:pt x="3405354" y="-200317"/>
                  <a:pt x="5151360" y="43161"/>
                </a:cubicBezTo>
                <a:close/>
              </a:path>
            </a:pathLst>
          </a:custGeom>
          <a:gradFill>
            <a:gsLst>
              <a:gs pos="0">
                <a:srgbClr val="FFFFFF">
                  <a:alpha val="69804"/>
                </a:srgbClr>
              </a:gs>
              <a:gs pos="35000">
                <a:srgbClr val="FFFFFF">
                  <a:alpha val="69804"/>
                </a:srgbClr>
              </a:gs>
              <a:gs pos="68000">
                <a:srgbClr val="F4F6FB">
                  <a:alpha val="29804"/>
                </a:srgbClr>
              </a:gs>
              <a:gs pos="100000">
                <a:srgbClr val="F4F6FB">
                  <a:alpha val="29804"/>
                </a:srgbClr>
              </a:gs>
            </a:gsLst>
            <a:lin ang="19801422" scaled="0"/>
          </a:gra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None/>
            </a:pPr>
            <a:r>
              <a:t/>
            </a:r>
            <a:endParaRPr b="0" i="0" sz="1100" u="none" cap="none" strike="noStrike">
              <a:solidFill>
                <a:schemeClr val="lt1"/>
              </a:solidFill>
              <a:latin typeface="Arial"/>
              <a:ea typeface="Arial"/>
              <a:cs typeface="Arial"/>
              <a:sym typeface="Arial"/>
            </a:endParaRPr>
          </a:p>
        </p:txBody>
      </p:sp>
      <p:sp>
        <p:nvSpPr>
          <p:cNvPr id="568" name="Google Shape;568;p64"/>
          <p:cNvSpPr/>
          <p:nvPr/>
        </p:nvSpPr>
        <p:spPr>
          <a:xfrm>
            <a:off x="0" y="-4125"/>
            <a:ext cx="9144000" cy="5147622"/>
          </a:xfrm>
          <a:custGeom>
            <a:rect b="b" l="l" r="r" t="t"/>
            <a:pathLst>
              <a:path extrusionOk="0" h="6863496" w="12192000">
                <a:moveTo>
                  <a:pt x="0" y="0"/>
                </a:moveTo>
                <a:lnTo>
                  <a:pt x="6077043" y="0"/>
                </a:lnTo>
                <a:lnTo>
                  <a:pt x="6025020" y="183200"/>
                </a:lnTo>
                <a:cubicBezTo>
                  <a:pt x="5932040" y="544587"/>
                  <a:pt x="5882588" y="923447"/>
                  <a:pt x="5882588" y="1313857"/>
                </a:cubicBezTo>
                <a:cubicBezTo>
                  <a:pt x="5882588" y="3812480"/>
                  <a:pt x="7908122" y="5838014"/>
                  <a:pt x="10406744" y="5838014"/>
                </a:cubicBezTo>
                <a:cubicBezTo>
                  <a:pt x="11031400" y="5838014"/>
                  <a:pt x="11626487" y="5711418"/>
                  <a:pt x="12167750" y="5482483"/>
                </a:cubicBezTo>
                <a:lnTo>
                  <a:pt x="12192000" y="5471520"/>
                </a:lnTo>
                <a:lnTo>
                  <a:pt x="12192000" y="6863496"/>
                </a:lnTo>
                <a:lnTo>
                  <a:pt x="0" y="6863496"/>
                </a:lnTo>
                <a:lnTo>
                  <a:pt x="0" y="0"/>
                </a:lnTo>
                <a:close/>
              </a:path>
            </a:pathLst>
          </a:custGeom>
          <a:solidFill>
            <a:srgbClr val="05C3DD"/>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None/>
            </a:pPr>
            <a:r>
              <a:t/>
            </a:r>
            <a:endParaRPr b="0" i="0" sz="1100" u="none" cap="none" strike="noStrike">
              <a:solidFill>
                <a:srgbClr val="FFFFFF"/>
              </a:solidFill>
              <a:latin typeface="Arial"/>
              <a:ea typeface="Arial"/>
              <a:cs typeface="Arial"/>
              <a:sym typeface="Arial"/>
            </a:endParaRPr>
          </a:p>
        </p:txBody>
      </p:sp>
      <p:pic>
        <p:nvPicPr>
          <p:cNvPr id="569" name="Google Shape;569;p64"/>
          <p:cNvPicPr preferRelativeResize="0"/>
          <p:nvPr/>
        </p:nvPicPr>
        <p:blipFill rotWithShape="1">
          <a:blip r:embed="rId3">
            <a:alphaModFix/>
          </a:blip>
          <a:srcRect b="0" l="0" r="0" t="0"/>
          <a:stretch/>
        </p:blipFill>
        <p:spPr>
          <a:xfrm>
            <a:off x="7771115" y="4478157"/>
            <a:ext cx="1139544" cy="433680"/>
          </a:xfrm>
          <a:prstGeom prst="rect">
            <a:avLst/>
          </a:prstGeom>
          <a:noFill/>
          <a:ln>
            <a:noFill/>
          </a:ln>
        </p:spPr>
      </p:pic>
      <p:sp>
        <p:nvSpPr>
          <p:cNvPr id="570" name="Google Shape;570;p64"/>
          <p:cNvSpPr txBox="1"/>
          <p:nvPr>
            <p:ph type="title"/>
          </p:nvPr>
        </p:nvSpPr>
        <p:spPr>
          <a:xfrm>
            <a:off x="497375" y="798950"/>
            <a:ext cx="5131800" cy="2625300"/>
          </a:xfrm>
          <a:prstGeom prst="rect">
            <a:avLst/>
          </a:prstGeom>
          <a:noFill/>
          <a:ln>
            <a:noFill/>
          </a:ln>
        </p:spPr>
        <p:txBody>
          <a:bodyPr anchorCtr="0" anchor="t" bIns="91425" lIns="0" spcFirstLastPara="1" rIns="91425" wrap="square" tIns="91425">
            <a:noAutofit/>
          </a:bodyPr>
          <a:lstStyle>
            <a:lvl1pPr lvl="0">
              <a:lnSpc>
                <a:spcPct val="80000"/>
              </a:lnSpc>
              <a:spcBef>
                <a:spcPts val="0"/>
              </a:spcBef>
              <a:spcAft>
                <a:spcPts val="0"/>
              </a:spcAft>
              <a:buClr>
                <a:schemeClr val="lt1"/>
              </a:buClr>
              <a:buSzPts val="5000"/>
              <a:buFont typeface="Arial Black"/>
              <a:buNone/>
              <a:defRPr b="1" sz="5000">
                <a:solidFill>
                  <a:schemeClr val="lt1"/>
                </a:solidFill>
                <a:latin typeface="Arial Black"/>
                <a:ea typeface="Arial Black"/>
                <a:cs typeface="Arial Black"/>
                <a:sym typeface="Arial Black"/>
              </a:defRPr>
            </a:lvl1pPr>
            <a:lvl2pPr lvl="1">
              <a:spcBef>
                <a:spcPts val="0"/>
              </a:spcBef>
              <a:spcAft>
                <a:spcPts val="0"/>
              </a:spcAft>
              <a:buClr>
                <a:schemeClr val="lt1"/>
              </a:buClr>
              <a:buSzPts val="1400"/>
              <a:buFont typeface="Arial Black"/>
              <a:buNone/>
              <a:defRPr>
                <a:solidFill>
                  <a:schemeClr val="lt1"/>
                </a:solidFill>
                <a:latin typeface="Arial Black"/>
                <a:ea typeface="Arial Black"/>
                <a:cs typeface="Arial Black"/>
                <a:sym typeface="Arial Black"/>
              </a:defRPr>
            </a:lvl2pPr>
            <a:lvl3pPr lvl="2">
              <a:spcBef>
                <a:spcPts val="0"/>
              </a:spcBef>
              <a:spcAft>
                <a:spcPts val="0"/>
              </a:spcAft>
              <a:buClr>
                <a:schemeClr val="lt1"/>
              </a:buClr>
              <a:buSzPts val="1400"/>
              <a:buFont typeface="Arial Black"/>
              <a:buNone/>
              <a:defRPr>
                <a:solidFill>
                  <a:schemeClr val="lt1"/>
                </a:solidFill>
                <a:latin typeface="Arial Black"/>
                <a:ea typeface="Arial Black"/>
                <a:cs typeface="Arial Black"/>
                <a:sym typeface="Arial Black"/>
              </a:defRPr>
            </a:lvl3pPr>
            <a:lvl4pPr lvl="3">
              <a:spcBef>
                <a:spcPts val="0"/>
              </a:spcBef>
              <a:spcAft>
                <a:spcPts val="0"/>
              </a:spcAft>
              <a:buClr>
                <a:schemeClr val="lt1"/>
              </a:buClr>
              <a:buSzPts val="1400"/>
              <a:buFont typeface="Arial Black"/>
              <a:buNone/>
              <a:defRPr>
                <a:solidFill>
                  <a:schemeClr val="lt1"/>
                </a:solidFill>
                <a:latin typeface="Arial Black"/>
                <a:ea typeface="Arial Black"/>
                <a:cs typeface="Arial Black"/>
                <a:sym typeface="Arial Black"/>
              </a:defRPr>
            </a:lvl4pPr>
            <a:lvl5pPr lvl="4">
              <a:spcBef>
                <a:spcPts val="0"/>
              </a:spcBef>
              <a:spcAft>
                <a:spcPts val="0"/>
              </a:spcAft>
              <a:buClr>
                <a:schemeClr val="lt1"/>
              </a:buClr>
              <a:buSzPts val="1400"/>
              <a:buFont typeface="Arial Black"/>
              <a:buNone/>
              <a:defRPr>
                <a:solidFill>
                  <a:schemeClr val="lt1"/>
                </a:solidFill>
                <a:latin typeface="Arial Black"/>
                <a:ea typeface="Arial Black"/>
                <a:cs typeface="Arial Black"/>
                <a:sym typeface="Arial Black"/>
              </a:defRPr>
            </a:lvl5pPr>
            <a:lvl6pPr lvl="5">
              <a:spcBef>
                <a:spcPts val="0"/>
              </a:spcBef>
              <a:spcAft>
                <a:spcPts val="0"/>
              </a:spcAft>
              <a:buClr>
                <a:schemeClr val="lt1"/>
              </a:buClr>
              <a:buSzPts val="1400"/>
              <a:buFont typeface="Arial Black"/>
              <a:buNone/>
              <a:defRPr>
                <a:solidFill>
                  <a:schemeClr val="lt1"/>
                </a:solidFill>
                <a:latin typeface="Arial Black"/>
                <a:ea typeface="Arial Black"/>
                <a:cs typeface="Arial Black"/>
                <a:sym typeface="Arial Black"/>
              </a:defRPr>
            </a:lvl6pPr>
            <a:lvl7pPr lvl="6">
              <a:spcBef>
                <a:spcPts val="0"/>
              </a:spcBef>
              <a:spcAft>
                <a:spcPts val="0"/>
              </a:spcAft>
              <a:buClr>
                <a:schemeClr val="lt1"/>
              </a:buClr>
              <a:buSzPts val="1400"/>
              <a:buFont typeface="Arial Black"/>
              <a:buNone/>
              <a:defRPr>
                <a:solidFill>
                  <a:schemeClr val="lt1"/>
                </a:solidFill>
                <a:latin typeface="Arial Black"/>
                <a:ea typeface="Arial Black"/>
                <a:cs typeface="Arial Black"/>
                <a:sym typeface="Arial Black"/>
              </a:defRPr>
            </a:lvl7pPr>
            <a:lvl8pPr lvl="7">
              <a:spcBef>
                <a:spcPts val="0"/>
              </a:spcBef>
              <a:spcAft>
                <a:spcPts val="0"/>
              </a:spcAft>
              <a:buClr>
                <a:schemeClr val="lt1"/>
              </a:buClr>
              <a:buSzPts val="1400"/>
              <a:buFont typeface="Arial Black"/>
              <a:buNone/>
              <a:defRPr>
                <a:solidFill>
                  <a:schemeClr val="lt1"/>
                </a:solidFill>
                <a:latin typeface="Arial Black"/>
                <a:ea typeface="Arial Black"/>
                <a:cs typeface="Arial Black"/>
                <a:sym typeface="Arial Black"/>
              </a:defRPr>
            </a:lvl8pPr>
            <a:lvl9pPr lvl="8">
              <a:spcBef>
                <a:spcPts val="0"/>
              </a:spcBef>
              <a:spcAft>
                <a:spcPts val="0"/>
              </a:spcAft>
              <a:buClr>
                <a:schemeClr val="lt1"/>
              </a:buClr>
              <a:buSzPts val="1400"/>
              <a:buFont typeface="Arial Black"/>
              <a:buNone/>
              <a:defRPr>
                <a:solidFill>
                  <a:schemeClr val="lt1"/>
                </a:solidFill>
                <a:latin typeface="Arial Black"/>
                <a:ea typeface="Arial Black"/>
                <a:cs typeface="Arial Black"/>
                <a:sym typeface="Arial Black"/>
              </a:defRPr>
            </a:lvl9pPr>
          </a:lstStyle>
          <a:p/>
        </p:txBody>
      </p:sp>
      <p:sp>
        <p:nvSpPr>
          <p:cNvPr id="571" name="Google Shape;571;p64"/>
          <p:cNvSpPr txBox="1"/>
          <p:nvPr>
            <p:ph idx="1" type="subTitle"/>
          </p:nvPr>
        </p:nvSpPr>
        <p:spPr>
          <a:xfrm>
            <a:off x="497375" y="3320150"/>
            <a:ext cx="5506200" cy="640200"/>
          </a:xfrm>
          <a:prstGeom prst="rect">
            <a:avLst/>
          </a:prstGeom>
          <a:noFill/>
          <a:ln>
            <a:noFill/>
          </a:ln>
        </p:spPr>
        <p:txBody>
          <a:bodyPr anchorCtr="0" anchor="t" bIns="91425" lIns="0" spcFirstLastPara="1" rIns="91425" wrap="square" tIns="91425">
            <a:noAutofit/>
          </a:bodyPr>
          <a:lstStyle>
            <a:lvl1pPr lvl="0">
              <a:spcBef>
                <a:spcPts val="0"/>
              </a:spcBef>
              <a:spcAft>
                <a:spcPts val="0"/>
              </a:spcAft>
              <a:buClr>
                <a:schemeClr val="lt1"/>
              </a:buClr>
              <a:buSzPts val="2400"/>
              <a:buNone/>
              <a:defRPr b="1" sz="2400">
                <a:solidFill>
                  <a:schemeClr val="lt1"/>
                </a:solidFill>
              </a:defRPr>
            </a:lvl1pPr>
            <a:lvl2pPr lvl="1">
              <a:spcBef>
                <a:spcPts val="0"/>
              </a:spcBef>
              <a:spcAft>
                <a:spcPts val="0"/>
              </a:spcAft>
              <a:buClr>
                <a:schemeClr val="lt1"/>
              </a:buClr>
              <a:buSzPts val="2400"/>
              <a:buNone/>
              <a:defRPr b="1" sz="2400">
                <a:solidFill>
                  <a:schemeClr val="lt1"/>
                </a:solidFill>
              </a:defRPr>
            </a:lvl2pPr>
            <a:lvl3pPr lvl="2">
              <a:spcBef>
                <a:spcPts val="0"/>
              </a:spcBef>
              <a:spcAft>
                <a:spcPts val="0"/>
              </a:spcAft>
              <a:buClr>
                <a:schemeClr val="lt1"/>
              </a:buClr>
              <a:buSzPts val="2400"/>
              <a:buNone/>
              <a:defRPr b="1" sz="2400">
                <a:solidFill>
                  <a:schemeClr val="lt1"/>
                </a:solidFill>
              </a:defRPr>
            </a:lvl3pPr>
            <a:lvl4pPr lvl="3">
              <a:spcBef>
                <a:spcPts val="0"/>
              </a:spcBef>
              <a:spcAft>
                <a:spcPts val="0"/>
              </a:spcAft>
              <a:buClr>
                <a:schemeClr val="lt1"/>
              </a:buClr>
              <a:buSzPts val="2400"/>
              <a:buNone/>
              <a:defRPr b="1" sz="2400">
                <a:solidFill>
                  <a:schemeClr val="lt1"/>
                </a:solidFill>
              </a:defRPr>
            </a:lvl4pPr>
            <a:lvl5pPr lvl="4">
              <a:spcBef>
                <a:spcPts val="0"/>
              </a:spcBef>
              <a:spcAft>
                <a:spcPts val="0"/>
              </a:spcAft>
              <a:buClr>
                <a:schemeClr val="lt1"/>
              </a:buClr>
              <a:buSzPts val="2400"/>
              <a:buNone/>
              <a:defRPr b="1" sz="2400">
                <a:solidFill>
                  <a:schemeClr val="lt1"/>
                </a:solidFill>
              </a:defRPr>
            </a:lvl5pPr>
            <a:lvl6pPr lvl="5">
              <a:spcBef>
                <a:spcPts val="0"/>
              </a:spcBef>
              <a:spcAft>
                <a:spcPts val="0"/>
              </a:spcAft>
              <a:buClr>
                <a:schemeClr val="lt1"/>
              </a:buClr>
              <a:buSzPts val="2400"/>
              <a:buNone/>
              <a:defRPr b="1" sz="2400">
                <a:solidFill>
                  <a:schemeClr val="lt1"/>
                </a:solidFill>
              </a:defRPr>
            </a:lvl6pPr>
            <a:lvl7pPr lvl="6">
              <a:spcBef>
                <a:spcPts val="0"/>
              </a:spcBef>
              <a:spcAft>
                <a:spcPts val="0"/>
              </a:spcAft>
              <a:buClr>
                <a:schemeClr val="lt1"/>
              </a:buClr>
              <a:buSzPts val="2400"/>
              <a:buNone/>
              <a:defRPr b="1" sz="2400">
                <a:solidFill>
                  <a:schemeClr val="lt1"/>
                </a:solidFill>
              </a:defRPr>
            </a:lvl7pPr>
            <a:lvl8pPr lvl="7">
              <a:spcBef>
                <a:spcPts val="0"/>
              </a:spcBef>
              <a:spcAft>
                <a:spcPts val="0"/>
              </a:spcAft>
              <a:buClr>
                <a:schemeClr val="lt1"/>
              </a:buClr>
              <a:buSzPts val="2400"/>
              <a:buNone/>
              <a:defRPr b="1" sz="2400">
                <a:solidFill>
                  <a:schemeClr val="lt1"/>
                </a:solidFill>
              </a:defRPr>
            </a:lvl8pPr>
            <a:lvl9pPr lvl="8">
              <a:spcBef>
                <a:spcPts val="0"/>
              </a:spcBef>
              <a:spcAft>
                <a:spcPts val="0"/>
              </a:spcAft>
              <a:buClr>
                <a:schemeClr val="lt1"/>
              </a:buClr>
              <a:buSzPts val="2400"/>
              <a:buNone/>
              <a:defRPr b="1" sz="2400">
                <a:solidFill>
                  <a:schemeClr val="lt1"/>
                </a:solidFill>
              </a:defRPr>
            </a:lvl9pPr>
          </a:lstStyle>
          <a:p/>
        </p:txBody>
      </p:sp>
      <p:pic>
        <p:nvPicPr>
          <p:cNvPr descr="A person in a hard hat and orange jumpsuit  Description automatically generated" id="572" name="Google Shape;572;p64"/>
          <p:cNvPicPr preferRelativeResize="0"/>
          <p:nvPr/>
        </p:nvPicPr>
        <p:blipFill rotWithShape="1">
          <a:blip r:embed="rId4">
            <a:alphaModFix/>
          </a:blip>
          <a:srcRect b="0" l="0" r="0" t="0"/>
          <a:stretch/>
        </p:blipFill>
        <p:spPr>
          <a:xfrm>
            <a:off x="5045250" y="-124681"/>
            <a:ext cx="2784484" cy="5268182"/>
          </a:xfrm>
          <a:prstGeom prst="rect">
            <a:avLst/>
          </a:prstGeom>
          <a:noFill/>
          <a:ln>
            <a:noFill/>
          </a:ln>
        </p:spPr>
      </p:pic>
    </p:spTree>
  </p:cSld>
  <p:clrMapOvr>
    <a:masterClrMapping/>
  </p:clrMapOvr>
</p:sldLayout>
</file>

<file path=ppt/slideLayouts/slideLayout6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5 - Chapitre Ressourceur 1 1 1 1">
  <p:cSld name="TITLE_AND_BODY_1_1_2_1_1">
    <p:spTree>
      <p:nvGrpSpPr>
        <p:cNvPr id="573" name="Shape 573"/>
        <p:cNvGrpSpPr/>
        <p:nvPr/>
      </p:nvGrpSpPr>
      <p:grpSpPr>
        <a:xfrm>
          <a:off x="0" y="0"/>
          <a:ext cx="0" cy="0"/>
          <a:chOff x="0" y="0"/>
          <a:chExt cx="0" cy="0"/>
        </a:xfrm>
      </p:grpSpPr>
      <p:pic>
        <p:nvPicPr>
          <p:cNvPr id="574" name="Google Shape;574;p65"/>
          <p:cNvPicPr preferRelativeResize="0"/>
          <p:nvPr/>
        </p:nvPicPr>
        <p:blipFill rotWithShape="1">
          <a:blip r:embed="rId2">
            <a:alphaModFix/>
          </a:blip>
          <a:srcRect b="0" l="13569" r="12728" t="0"/>
          <a:stretch/>
        </p:blipFill>
        <p:spPr>
          <a:xfrm>
            <a:off x="4295750" y="-2050"/>
            <a:ext cx="4848251" cy="4390825"/>
          </a:xfrm>
          <a:prstGeom prst="rect">
            <a:avLst/>
          </a:prstGeom>
          <a:noFill/>
          <a:ln>
            <a:noFill/>
          </a:ln>
        </p:spPr>
      </p:pic>
      <p:sp>
        <p:nvSpPr>
          <p:cNvPr id="575" name="Google Shape;575;p65"/>
          <p:cNvSpPr/>
          <p:nvPr/>
        </p:nvSpPr>
        <p:spPr>
          <a:xfrm rot="-4975339">
            <a:off x="4757646" y="-336712"/>
            <a:ext cx="4097855" cy="5113621"/>
          </a:xfrm>
          <a:custGeom>
            <a:rect b="b" l="l" r="r" t="t"/>
            <a:pathLst>
              <a:path extrusionOk="0" h="6811618" w="5458563">
                <a:moveTo>
                  <a:pt x="5300231" y="71459"/>
                </a:moveTo>
                <a:lnTo>
                  <a:pt x="5458563" y="1348535"/>
                </a:lnTo>
                <a:lnTo>
                  <a:pt x="5344661" y="1288038"/>
                </a:lnTo>
                <a:cubicBezTo>
                  <a:pt x="3868761" y="597737"/>
                  <a:pt x="2080291" y="1123894"/>
                  <a:pt x="1226055" y="2553206"/>
                </a:cubicBezTo>
                <a:cubicBezTo>
                  <a:pt x="428796" y="3887172"/>
                  <a:pt x="709896" y="5565259"/>
                  <a:pt x="1813564" y="6574112"/>
                </a:cubicBezTo>
                <a:lnTo>
                  <a:pt x="1907992" y="6652071"/>
                </a:lnTo>
                <a:lnTo>
                  <a:pt x="621111" y="6811618"/>
                </a:lnTo>
                <a:lnTo>
                  <a:pt x="526148" y="6641958"/>
                </a:lnTo>
                <a:cubicBezTo>
                  <a:pt x="-187669" y="5291042"/>
                  <a:pt x="-199781" y="3611088"/>
                  <a:pt x="641327" y="2203751"/>
                </a:cubicBezTo>
                <a:cubicBezTo>
                  <a:pt x="1602643" y="595264"/>
                  <a:pt x="3405354" y="-200317"/>
                  <a:pt x="5151360" y="43161"/>
                </a:cubicBezTo>
                <a:close/>
              </a:path>
            </a:pathLst>
          </a:custGeom>
          <a:gradFill>
            <a:gsLst>
              <a:gs pos="0">
                <a:srgbClr val="FFFFFF">
                  <a:alpha val="69804"/>
                </a:srgbClr>
              </a:gs>
              <a:gs pos="35000">
                <a:srgbClr val="FFFFFF">
                  <a:alpha val="69804"/>
                </a:srgbClr>
              </a:gs>
              <a:gs pos="68000">
                <a:srgbClr val="F4F6FB">
                  <a:alpha val="29804"/>
                </a:srgbClr>
              </a:gs>
              <a:gs pos="100000">
                <a:srgbClr val="F4F6FB">
                  <a:alpha val="29804"/>
                </a:srgbClr>
              </a:gs>
            </a:gsLst>
            <a:lin ang="19801422" scaled="0"/>
          </a:gra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None/>
            </a:pPr>
            <a:r>
              <a:t/>
            </a:r>
            <a:endParaRPr b="0" i="0" sz="1100" u="none" cap="none" strike="noStrike">
              <a:solidFill>
                <a:schemeClr val="lt1"/>
              </a:solidFill>
              <a:latin typeface="Arial"/>
              <a:ea typeface="Arial"/>
              <a:cs typeface="Arial"/>
              <a:sym typeface="Arial"/>
            </a:endParaRPr>
          </a:p>
        </p:txBody>
      </p:sp>
      <p:sp>
        <p:nvSpPr>
          <p:cNvPr id="576" name="Google Shape;576;p65"/>
          <p:cNvSpPr/>
          <p:nvPr/>
        </p:nvSpPr>
        <p:spPr>
          <a:xfrm>
            <a:off x="0" y="-4125"/>
            <a:ext cx="9144000" cy="5147622"/>
          </a:xfrm>
          <a:custGeom>
            <a:rect b="b" l="l" r="r" t="t"/>
            <a:pathLst>
              <a:path extrusionOk="0" h="6863496" w="12192000">
                <a:moveTo>
                  <a:pt x="0" y="0"/>
                </a:moveTo>
                <a:lnTo>
                  <a:pt x="6077043" y="0"/>
                </a:lnTo>
                <a:lnTo>
                  <a:pt x="6025020" y="183200"/>
                </a:lnTo>
                <a:cubicBezTo>
                  <a:pt x="5932040" y="544587"/>
                  <a:pt x="5882588" y="923447"/>
                  <a:pt x="5882588" y="1313857"/>
                </a:cubicBezTo>
                <a:cubicBezTo>
                  <a:pt x="5882588" y="3812480"/>
                  <a:pt x="7908122" y="5838014"/>
                  <a:pt x="10406744" y="5838014"/>
                </a:cubicBezTo>
                <a:cubicBezTo>
                  <a:pt x="11031400" y="5838014"/>
                  <a:pt x="11626487" y="5711418"/>
                  <a:pt x="12167750" y="5482483"/>
                </a:cubicBezTo>
                <a:lnTo>
                  <a:pt x="12192000" y="5471520"/>
                </a:lnTo>
                <a:lnTo>
                  <a:pt x="12192000" y="6863496"/>
                </a:lnTo>
                <a:lnTo>
                  <a:pt x="0" y="6863496"/>
                </a:lnTo>
                <a:lnTo>
                  <a:pt x="0" y="0"/>
                </a:lnTo>
                <a:close/>
              </a:path>
            </a:pathLst>
          </a:custGeom>
          <a:solidFill>
            <a:srgbClr val="05C3DD"/>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None/>
            </a:pPr>
            <a:r>
              <a:t/>
            </a:r>
            <a:endParaRPr b="0" i="0" sz="1100" u="none" cap="none" strike="noStrike">
              <a:solidFill>
                <a:srgbClr val="FFFFFF"/>
              </a:solidFill>
              <a:latin typeface="Arial"/>
              <a:ea typeface="Arial"/>
              <a:cs typeface="Arial"/>
              <a:sym typeface="Arial"/>
            </a:endParaRPr>
          </a:p>
        </p:txBody>
      </p:sp>
      <p:pic>
        <p:nvPicPr>
          <p:cNvPr id="577" name="Google Shape;577;p65"/>
          <p:cNvPicPr preferRelativeResize="0"/>
          <p:nvPr/>
        </p:nvPicPr>
        <p:blipFill rotWithShape="1">
          <a:blip r:embed="rId3">
            <a:alphaModFix/>
          </a:blip>
          <a:srcRect b="0" l="0" r="0" t="0"/>
          <a:stretch/>
        </p:blipFill>
        <p:spPr>
          <a:xfrm>
            <a:off x="7771115" y="4478157"/>
            <a:ext cx="1139544" cy="433680"/>
          </a:xfrm>
          <a:prstGeom prst="rect">
            <a:avLst/>
          </a:prstGeom>
          <a:noFill/>
          <a:ln>
            <a:noFill/>
          </a:ln>
        </p:spPr>
      </p:pic>
      <p:sp>
        <p:nvSpPr>
          <p:cNvPr id="578" name="Google Shape;578;p65"/>
          <p:cNvSpPr txBox="1"/>
          <p:nvPr>
            <p:ph type="title"/>
          </p:nvPr>
        </p:nvSpPr>
        <p:spPr>
          <a:xfrm>
            <a:off x="497375" y="798950"/>
            <a:ext cx="5131800" cy="2625300"/>
          </a:xfrm>
          <a:prstGeom prst="rect">
            <a:avLst/>
          </a:prstGeom>
          <a:noFill/>
          <a:ln>
            <a:noFill/>
          </a:ln>
        </p:spPr>
        <p:txBody>
          <a:bodyPr anchorCtr="0" anchor="t" bIns="91425" lIns="0" spcFirstLastPara="1" rIns="91425" wrap="square" tIns="91425">
            <a:noAutofit/>
          </a:bodyPr>
          <a:lstStyle>
            <a:lvl1pPr lvl="0">
              <a:lnSpc>
                <a:spcPct val="80000"/>
              </a:lnSpc>
              <a:spcBef>
                <a:spcPts val="0"/>
              </a:spcBef>
              <a:spcAft>
                <a:spcPts val="0"/>
              </a:spcAft>
              <a:buClr>
                <a:schemeClr val="lt1"/>
              </a:buClr>
              <a:buSzPts val="5000"/>
              <a:buFont typeface="Arial Black"/>
              <a:buNone/>
              <a:defRPr b="1" sz="5000">
                <a:solidFill>
                  <a:schemeClr val="lt1"/>
                </a:solidFill>
                <a:latin typeface="Arial Black"/>
                <a:ea typeface="Arial Black"/>
                <a:cs typeface="Arial Black"/>
                <a:sym typeface="Arial Black"/>
              </a:defRPr>
            </a:lvl1pPr>
            <a:lvl2pPr lvl="1">
              <a:spcBef>
                <a:spcPts val="0"/>
              </a:spcBef>
              <a:spcAft>
                <a:spcPts val="0"/>
              </a:spcAft>
              <a:buClr>
                <a:schemeClr val="lt1"/>
              </a:buClr>
              <a:buSzPts val="1400"/>
              <a:buFont typeface="Arial Black"/>
              <a:buNone/>
              <a:defRPr>
                <a:solidFill>
                  <a:schemeClr val="lt1"/>
                </a:solidFill>
                <a:latin typeface="Arial Black"/>
                <a:ea typeface="Arial Black"/>
                <a:cs typeface="Arial Black"/>
                <a:sym typeface="Arial Black"/>
              </a:defRPr>
            </a:lvl2pPr>
            <a:lvl3pPr lvl="2">
              <a:spcBef>
                <a:spcPts val="0"/>
              </a:spcBef>
              <a:spcAft>
                <a:spcPts val="0"/>
              </a:spcAft>
              <a:buClr>
                <a:schemeClr val="lt1"/>
              </a:buClr>
              <a:buSzPts val="1400"/>
              <a:buFont typeface="Arial Black"/>
              <a:buNone/>
              <a:defRPr>
                <a:solidFill>
                  <a:schemeClr val="lt1"/>
                </a:solidFill>
                <a:latin typeface="Arial Black"/>
                <a:ea typeface="Arial Black"/>
                <a:cs typeface="Arial Black"/>
                <a:sym typeface="Arial Black"/>
              </a:defRPr>
            </a:lvl3pPr>
            <a:lvl4pPr lvl="3">
              <a:spcBef>
                <a:spcPts val="0"/>
              </a:spcBef>
              <a:spcAft>
                <a:spcPts val="0"/>
              </a:spcAft>
              <a:buClr>
                <a:schemeClr val="lt1"/>
              </a:buClr>
              <a:buSzPts val="1400"/>
              <a:buFont typeface="Arial Black"/>
              <a:buNone/>
              <a:defRPr>
                <a:solidFill>
                  <a:schemeClr val="lt1"/>
                </a:solidFill>
                <a:latin typeface="Arial Black"/>
                <a:ea typeface="Arial Black"/>
                <a:cs typeface="Arial Black"/>
                <a:sym typeface="Arial Black"/>
              </a:defRPr>
            </a:lvl4pPr>
            <a:lvl5pPr lvl="4">
              <a:spcBef>
                <a:spcPts val="0"/>
              </a:spcBef>
              <a:spcAft>
                <a:spcPts val="0"/>
              </a:spcAft>
              <a:buClr>
                <a:schemeClr val="lt1"/>
              </a:buClr>
              <a:buSzPts val="1400"/>
              <a:buFont typeface="Arial Black"/>
              <a:buNone/>
              <a:defRPr>
                <a:solidFill>
                  <a:schemeClr val="lt1"/>
                </a:solidFill>
                <a:latin typeface="Arial Black"/>
                <a:ea typeface="Arial Black"/>
                <a:cs typeface="Arial Black"/>
                <a:sym typeface="Arial Black"/>
              </a:defRPr>
            </a:lvl5pPr>
            <a:lvl6pPr lvl="5">
              <a:spcBef>
                <a:spcPts val="0"/>
              </a:spcBef>
              <a:spcAft>
                <a:spcPts val="0"/>
              </a:spcAft>
              <a:buClr>
                <a:schemeClr val="lt1"/>
              </a:buClr>
              <a:buSzPts val="1400"/>
              <a:buFont typeface="Arial Black"/>
              <a:buNone/>
              <a:defRPr>
                <a:solidFill>
                  <a:schemeClr val="lt1"/>
                </a:solidFill>
                <a:latin typeface="Arial Black"/>
                <a:ea typeface="Arial Black"/>
                <a:cs typeface="Arial Black"/>
                <a:sym typeface="Arial Black"/>
              </a:defRPr>
            </a:lvl6pPr>
            <a:lvl7pPr lvl="6">
              <a:spcBef>
                <a:spcPts val="0"/>
              </a:spcBef>
              <a:spcAft>
                <a:spcPts val="0"/>
              </a:spcAft>
              <a:buClr>
                <a:schemeClr val="lt1"/>
              </a:buClr>
              <a:buSzPts val="1400"/>
              <a:buFont typeface="Arial Black"/>
              <a:buNone/>
              <a:defRPr>
                <a:solidFill>
                  <a:schemeClr val="lt1"/>
                </a:solidFill>
                <a:latin typeface="Arial Black"/>
                <a:ea typeface="Arial Black"/>
                <a:cs typeface="Arial Black"/>
                <a:sym typeface="Arial Black"/>
              </a:defRPr>
            </a:lvl7pPr>
            <a:lvl8pPr lvl="7">
              <a:spcBef>
                <a:spcPts val="0"/>
              </a:spcBef>
              <a:spcAft>
                <a:spcPts val="0"/>
              </a:spcAft>
              <a:buClr>
                <a:schemeClr val="lt1"/>
              </a:buClr>
              <a:buSzPts val="1400"/>
              <a:buFont typeface="Arial Black"/>
              <a:buNone/>
              <a:defRPr>
                <a:solidFill>
                  <a:schemeClr val="lt1"/>
                </a:solidFill>
                <a:latin typeface="Arial Black"/>
                <a:ea typeface="Arial Black"/>
                <a:cs typeface="Arial Black"/>
                <a:sym typeface="Arial Black"/>
              </a:defRPr>
            </a:lvl8pPr>
            <a:lvl9pPr lvl="8">
              <a:spcBef>
                <a:spcPts val="0"/>
              </a:spcBef>
              <a:spcAft>
                <a:spcPts val="0"/>
              </a:spcAft>
              <a:buClr>
                <a:schemeClr val="lt1"/>
              </a:buClr>
              <a:buSzPts val="1400"/>
              <a:buFont typeface="Arial Black"/>
              <a:buNone/>
              <a:defRPr>
                <a:solidFill>
                  <a:schemeClr val="lt1"/>
                </a:solidFill>
                <a:latin typeface="Arial Black"/>
                <a:ea typeface="Arial Black"/>
                <a:cs typeface="Arial Black"/>
                <a:sym typeface="Arial Black"/>
              </a:defRPr>
            </a:lvl9pPr>
          </a:lstStyle>
          <a:p/>
        </p:txBody>
      </p:sp>
      <p:sp>
        <p:nvSpPr>
          <p:cNvPr id="579" name="Google Shape;579;p65"/>
          <p:cNvSpPr txBox="1"/>
          <p:nvPr>
            <p:ph idx="1" type="subTitle"/>
          </p:nvPr>
        </p:nvSpPr>
        <p:spPr>
          <a:xfrm>
            <a:off x="497375" y="3320150"/>
            <a:ext cx="5506200" cy="640200"/>
          </a:xfrm>
          <a:prstGeom prst="rect">
            <a:avLst/>
          </a:prstGeom>
          <a:noFill/>
          <a:ln>
            <a:noFill/>
          </a:ln>
        </p:spPr>
        <p:txBody>
          <a:bodyPr anchorCtr="0" anchor="t" bIns="91425" lIns="0" spcFirstLastPara="1" rIns="91425" wrap="square" tIns="91425">
            <a:noAutofit/>
          </a:bodyPr>
          <a:lstStyle>
            <a:lvl1pPr lvl="0">
              <a:spcBef>
                <a:spcPts val="0"/>
              </a:spcBef>
              <a:spcAft>
                <a:spcPts val="0"/>
              </a:spcAft>
              <a:buClr>
                <a:schemeClr val="lt1"/>
              </a:buClr>
              <a:buSzPts val="2400"/>
              <a:buNone/>
              <a:defRPr b="1" sz="2400">
                <a:solidFill>
                  <a:schemeClr val="lt1"/>
                </a:solidFill>
              </a:defRPr>
            </a:lvl1pPr>
            <a:lvl2pPr lvl="1">
              <a:spcBef>
                <a:spcPts val="0"/>
              </a:spcBef>
              <a:spcAft>
                <a:spcPts val="0"/>
              </a:spcAft>
              <a:buClr>
                <a:schemeClr val="lt1"/>
              </a:buClr>
              <a:buSzPts val="2400"/>
              <a:buNone/>
              <a:defRPr b="1" sz="2400">
                <a:solidFill>
                  <a:schemeClr val="lt1"/>
                </a:solidFill>
              </a:defRPr>
            </a:lvl2pPr>
            <a:lvl3pPr lvl="2">
              <a:spcBef>
                <a:spcPts val="0"/>
              </a:spcBef>
              <a:spcAft>
                <a:spcPts val="0"/>
              </a:spcAft>
              <a:buClr>
                <a:schemeClr val="lt1"/>
              </a:buClr>
              <a:buSzPts val="2400"/>
              <a:buNone/>
              <a:defRPr b="1" sz="2400">
                <a:solidFill>
                  <a:schemeClr val="lt1"/>
                </a:solidFill>
              </a:defRPr>
            </a:lvl3pPr>
            <a:lvl4pPr lvl="3">
              <a:spcBef>
                <a:spcPts val="0"/>
              </a:spcBef>
              <a:spcAft>
                <a:spcPts val="0"/>
              </a:spcAft>
              <a:buClr>
                <a:schemeClr val="lt1"/>
              </a:buClr>
              <a:buSzPts val="2400"/>
              <a:buNone/>
              <a:defRPr b="1" sz="2400">
                <a:solidFill>
                  <a:schemeClr val="lt1"/>
                </a:solidFill>
              </a:defRPr>
            </a:lvl4pPr>
            <a:lvl5pPr lvl="4">
              <a:spcBef>
                <a:spcPts val="0"/>
              </a:spcBef>
              <a:spcAft>
                <a:spcPts val="0"/>
              </a:spcAft>
              <a:buClr>
                <a:schemeClr val="lt1"/>
              </a:buClr>
              <a:buSzPts val="2400"/>
              <a:buNone/>
              <a:defRPr b="1" sz="2400">
                <a:solidFill>
                  <a:schemeClr val="lt1"/>
                </a:solidFill>
              </a:defRPr>
            </a:lvl5pPr>
            <a:lvl6pPr lvl="5">
              <a:spcBef>
                <a:spcPts val="0"/>
              </a:spcBef>
              <a:spcAft>
                <a:spcPts val="0"/>
              </a:spcAft>
              <a:buClr>
                <a:schemeClr val="lt1"/>
              </a:buClr>
              <a:buSzPts val="2400"/>
              <a:buNone/>
              <a:defRPr b="1" sz="2400">
                <a:solidFill>
                  <a:schemeClr val="lt1"/>
                </a:solidFill>
              </a:defRPr>
            </a:lvl6pPr>
            <a:lvl7pPr lvl="6">
              <a:spcBef>
                <a:spcPts val="0"/>
              </a:spcBef>
              <a:spcAft>
                <a:spcPts val="0"/>
              </a:spcAft>
              <a:buClr>
                <a:schemeClr val="lt1"/>
              </a:buClr>
              <a:buSzPts val="2400"/>
              <a:buNone/>
              <a:defRPr b="1" sz="2400">
                <a:solidFill>
                  <a:schemeClr val="lt1"/>
                </a:solidFill>
              </a:defRPr>
            </a:lvl7pPr>
            <a:lvl8pPr lvl="7">
              <a:spcBef>
                <a:spcPts val="0"/>
              </a:spcBef>
              <a:spcAft>
                <a:spcPts val="0"/>
              </a:spcAft>
              <a:buClr>
                <a:schemeClr val="lt1"/>
              </a:buClr>
              <a:buSzPts val="2400"/>
              <a:buNone/>
              <a:defRPr b="1" sz="2400">
                <a:solidFill>
                  <a:schemeClr val="lt1"/>
                </a:solidFill>
              </a:defRPr>
            </a:lvl8pPr>
            <a:lvl9pPr lvl="8">
              <a:spcBef>
                <a:spcPts val="0"/>
              </a:spcBef>
              <a:spcAft>
                <a:spcPts val="0"/>
              </a:spcAft>
              <a:buClr>
                <a:schemeClr val="lt1"/>
              </a:buClr>
              <a:buSzPts val="2400"/>
              <a:buNone/>
              <a:defRPr b="1" sz="2400">
                <a:solidFill>
                  <a:schemeClr val="lt1"/>
                </a:solidFill>
              </a:defRPr>
            </a:lvl9pPr>
          </a:lstStyle>
          <a:p/>
        </p:txBody>
      </p:sp>
      <p:pic>
        <p:nvPicPr>
          <p:cNvPr descr="A person wearing a hard hat and orange jacket&#10;&#10;Description automatically generated" id="580" name="Google Shape;580;p65"/>
          <p:cNvPicPr preferRelativeResize="0"/>
          <p:nvPr/>
        </p:nvPicPr>
        <p:blipFill rotWithShape="1">
          <a:blip r:embed="rId4">
            <a:alphaModFix/>
          </a:blip>
          <a:srcRect b="0" l="0" r="0" t="1410"/>
          <a:stretch/>
        </p:blipFill>
        <p:spPr>
          <a:xfrm>
            <a:off x="4285399" y="297175"/>
            <a:ext cx="4376625" cy="4846324"/>
          </a:xfrm>
          <a:prstGeom prst="rect">
            <a:avLst/>
          </a:prstGeom>
          <a:noFill/>
          <a:ln>
            <a:noFill/>
          </a:ln>
        </p:spPr>
      </p:pic>
    </p:spTree>
  </p:cSld>
  <p:clrMapOvr>
    <a:masterClrMapping/>
  </p:clrMapOvr>
</p:sldLayout>
</file>

<file path=ppt/slideLayouts/slideLayout6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eu - 1 1">
  <p:cSld name="TITLE_3_1_2">
    <p:bg>
      <p:bgPr>
        <a:solidFill>
          <a:schemeClr val="lt1"/>
        </a:solidFill>
      </p:bgPr>
    </p:bg>
    <p:spTree>
      <p:nvGrpSpPr>
        <p:cNvPr id="581" name="Shape 581"/>
        <p:cNvGrpSpPr/>
        <p:nvPr/>
      </p:nvGrpSpPr>
      <p:grpSpPr>
        <a:xfrm>
          <a:off x="0" y="0"/>
          <a:ext cx="0" cy="0"/>
          <a:chOff x="0" y="0"/>
          <a:chExt cx="0" cy="0"/>
        </a:xfrm>
      </p:grpSpPr>
      <p:sp>
        <p:nvSpPr>
          <p:cNvPr id="582" name="Google Shape;582;p66"/>
          <p:cNvSpPr txBox="1"/>
          <p:nvPr/>
        </p:nvSpPr>
        <p:spPr>
          <a:xfrm>
            <a:off x="8626827" y="4754925"/>
            <a:ext cx="517200" cy="2739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fld id="{00000000-1234-1234-1234-123412341234}" type="slidenum">
              <a:rPr b="1" lang="en-GB" sz="800">
                <a:solidFill>
                  <a:srgbClr val="002D62"/>
                </a:solidFill>
              </a:rPr>
              <a:t>‹#›</a:t>
            </a:fld>
            <a:endParaRPr b="1" sz="800">
              <a:solidFill>
                <a:srgbClr val="002D62"/>
              </a:solidFill>
            </a:endParaRPr>
          </a:p>
        </p:txBody>
      </p:sp>
      <p:grpSp>
        <p:nvGrpSpPr>
          <p:cNvPr id="583" name="Google Shape;583;p66"/>
          <p:cNvGrpSpPr/>
          <p:nvPr/>
        </p:nvGrpSpPr>
        <p:grpSpPr>
          <a:xfrm>
            <a:off x="7940154" y="4801506"/>
            <a:ext cx="686661" cy="174005"/>
            <a:chOff x="5486400" y="2551113"/>
            <a:chExt cx="2949575" cy="722312"/>
          </a:xfrm>
        </p:grpSpPr>
        <p:sp>
          <p:nvSpPr>
            <p:cNvPr id="584" name="Google Shape;584;p66"/>
            <p:cNvSpPr/>
            <p:nvPr/>
          </p:nvSpPr>
          <p:spPr>
            <a:xfrm>
              <a:off x="5486400" y="2551113"/>
              <a:ext cx="723900" cy="722312"/>
            </a:xfrm>
            <a:custGeom>
              <a:rect b="b" l="l" r="r" t="t"/>
              <a:pathLst>
                <a:path extrusionOk="0" h="278" w="278">
                  <a:moveTo>
                    <a:pt x="278" y="139"/>
                  </a:moveTo>
                  <a:cubicBezTo>
                    <a:pt x="278" y="216"/>
                    <a:pt x="216" y="278"/>
                    <a:pt x="139" y="278"/>
                  </a:cubicBezTo>
                  <a:cubicBezTo>
                    <a:pt x="62" y="278"/>
                    <a:pt x="0" y="216"/>
                    <a:pt x="0" y="139"/>
                  </a:cubicBezTo>
                  <a:cubicBezTo>
                    <a:pt x="0" y="62"/>
                    <a:pt x="62" y="0"/>
                    <a:pt x="139" y="0"/>
                  </a:cubicBezTo>
                  <a:cubicBezTo>
                    <a:pt x="216" y="0"/>
                    <a:pt x="278" y="62"/>
                    <a:pt x="278" y="139"/>
                  </a:cubicBezTo>
                  <a:close/>
                  <a:moveTo>
                    <a:pt x="169" y="152"/>
                  </a:moveTo>
                  <a:cubicBezTo>
                    <a:pt x="174" y="173"/>
                    <a:pt x="157" y="199"/>
                    <a:pt x="139" y="218"/>
                  </a:cubicBezTo>
                  <a:cubicBezTo>
                    <a:pt x="194" y="218"/>
                    <a:pt x="238" y="174"/>
                    <a:pt x="238" y="120"/>
                  </a:cubicBezTo>
                  <a:cubicBezTo>
                    <a:pt x="238" y="65"/>
                    <a:pt x="193" y="21"/>
                    <a:pt x="139" y="21"/>
                  </a:cubicBezTo>
                  <a:cubicBezTo>
                    <a:pt x="84" y="21"/>
                    <a:pt x="40" y="65"/>
                    <a:pt x="40" y="120"/>
                  </a:cubicBezTo>
                  <a:cubicBezTo>
                    <a:pt x="40" y="174"/>
                    <a:pt x="84" y="218"/>
                    <a:pt x="138" y="218"/>
                  </a:cubicBezTo>
                  <a:cubicBezTo>
                    <a:pt x="121" y="199"/>
                    <a:pt x="104" y="173"/>
                    <a:pt x="108" y="152"/>
                  </a:cubicBezTo>
                  <a:cubicBezTo>
                    <a:pt x="112" y="130"/>
                    <a:pt x="128" y="123"/>
                    <a:pt x="139" y="123"/>
                  </a:cubicBezTo>
                  <a:cubicBezTo>
                    <a:pt x="149" y="123"/>
                    <a:pt x="166" y="130"/>
                    <a:pt x="169" y="152"/>
                  </a:cubicBez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585" name="Google Shape;585;p66"/>
            <p:cNvSpPr/>
            <p:nvPr/>
          </p:nvSpPr>
          <p:spPr>
            <a:xfrm>
              <a:off x="7126288" y="2743200"/>
              <a:ext cx="396875" cy="385762"/>
            </a:xfrm>
            <a:custGeom>
              <a:rect b="b" l="l" r="r" t="t"/>
              <a:pathLst>
                <a:path extrusionOk="0" h="148" w="152">
                  <a:moveTo>
                    <a:pt x="78" y="148"/>
                  </a:moveTo>
                  <a:cubicBezTo>
                    <a:pt x="57" y="148"/>
                    <a:pt x="37" y="143"/>
                    <a:pt x="25" y="134"/>
                  </a:cubicBezTo>
                  <a:cubicBezTo>
                    <a:pt x="9" y="123"/>
                    <a:pt x="0" y="102"/>
                    <a:pt x="0" y="75"/>
                  </a:cubicBezTo>
                  <a:cubicBezTo>
                    <a:pt x="0" y="24"/>
                    <a:pt x="25" y="0"/>
                    <a:pt x="76" y="0"/>
                  </a:cubicBezTo>
                  <a:cubicBezTo>
                    <a:pt x="127" y="0"/>
                    <a:pt x="152" y="24"/>
                    <a:pt x="152" y="76"/>
                  </a:cubicBezTo>
                  <a:cubicBezTo>
                    <a:pt x="152" y="123"/>
                    <a:pt x="127" y="148"/>
                    <a:pt x="78" y="148"/>
                  </a:cubicBezTo>
                  <a:close/>
                  <a:moveTo>
                    <a:pt x="76" y="24"/>
                  </a:moveTo>
                  <a:cubicBezTo>
                    <a:pt x="48" y="24"/>
                    <a:pt x="36" y="39"/>
                    <a:pt x="36" y="74"/>
                  </a:cubicBezTo>
                  <a:cubicBezTo>
                    <a:pt x="36" y="108"/>
                    <a:pt x="49" y="124"/>
                    <a:pt x="76" y="124"/>
                  </a:cubicBezTo>
                  <a:cubicBezTo>
                    <a:pt x="104" y="124"/>
                    <a:pt x="116" y="108"/>
                    <a:pt x="116" y="73"/>
                  </a:cubicBezTo>
                  <a:cubicBezTo>
                    <a:pt x="116" y="40"/>
                    <a:pt x="103" y="24"/>
                    <a:pt x="76" y="24"/>
                  </a:cubicBez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586" name="Google Shape;586;p66"/>
            <p:cNvSpPr/>
            <p:nvPr/>
          </p:nvSpPr>
          <p:spPr>
            <a:xfrm>
              <a:off x="7588250" y="2755900"/>
              <a:ext cx="260350" cy="361950"/>
            </a:xfrm>
            <a:custGeom>
              <a:rect b="b" l="l" r="r" t="t"/>
              <a:pathLst>
                <a:path extrusionOk="0" h="139" w="100">
                  <a:moveTo>
                    <a:pt x="72" y="115"/>
                  </a:moveTo>
                  <a:cubicBezTo>
                    <a:pt x="52" y="115"/>
                    <a:pt x="45" y="113"/>
                    <a:pt x="40" y="109"/>
                  </a:cubicBezTo>
                  <a:cubicBezTo>
                    <a:pt x="35" y="104"/>
                    <a:pt x="33" y="101"/>
                    <a:pt x="33" y="87"/>
                  </a:cubicBezTo>
                  <a:cubicBezTo>
                    <a:pt x="33" y="14"/>
                    <a:pt x="33" y="14"/>
                    <a:pt x="33" y="14"/>
                  </a:cubicBezTo>
                  <a:cubicBezTo>
                    <a:pt x="33" y="6"/>
                    <a:pt x="26" y="0"/>
                    <a:pt x="19" y="0"/>
                  </a:cubicBezTo>
                  <a:cubicBezTo>
                    <a:pt x="0" y="0"/>
                    <a:pt x="0" y="0"/>
                    <a:pt x="0" y="0"/>
                  </a:cubicBezTo>
                  <a:cubicBezTo>
                    <a:pt x="0" y="78"/>
                    <a:pt x="0" y="78"/>
                    <a:pt x="0" y="78"/>
                  </a:cubicBezTo>
                  <a:cubicBezTo>
                    <a:pt x="0" y="103"/>
                    <a:pt x="2" y="114"/>
                    <a:pt x="11" y="123"/>
                  </a:cubicBezTo>
                  <a:cubicBezTo>
                    <a:pt x="20" y="134"/>
                    <a:pt x="34" y="139"/>
                    <a:pt x="56" y="139"/>
                  </a:cubicBezTo>
                  <a:cubicBezTo>
                    <a:pt x="100" y="139"/>
                    <a:pt x="100" y="139"/>
                    <a:pt x="100" y="139"/>
                  </a:cubicBezTo>
                  <a:cubicBezTo>
                    <a:pt x="100" y="115"/>
                    <a:pt x="100" y="115"/>
                    <a:pt x="100" y="115"/>
                  </a:cubicBezTo>
                  <a:lnTo>
                    <a:pt x="72" y="115"/>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587" name="Google Shape;587;p66"/>
            <p:cNvSpPr/>
            <p:nvPr/>
          </p:nvSpPr>
          <p:spPr>
            <a:xfrm>
              <a:off x="8029575" y="2755900"/>
              <a:ext cx="406400" cy="361950"/>
            </a:xfrm>
            <a:custGeom>
              <a:rect b="b" l="l" r="r" t="t"/>
              <a:pathLst>
                <a:path extrusionOk="0" h="139" w="156">
                  <a:moveTo>
                    <a:pt x="96" y="0"/>
                  </a:moveTo>
                  <a:cubicBezTo>
                    <a:pt x="74" y="0"/>
                    <a:pt x="74" y="0"/>
                    <a:pt x="74" y="0"/>
                  </a:cubicBezTo>
                  <a:cubicBezTo>
                    <a:pt x="65" y="0"/>
                    <a:pt x="58" y="5"/>
                    <a:pt x="55" y="12"/>
                  </a:cubicBezTo>
                  <a:cubicBezTo>
                    <a:pt x="0" y="139"/>
                    <a:pt x="0" y="139"/>
                    <a:pt x="0" y="139"/>
                  </a:cubicBezTo>
                  <a:cubicBezTo>
                    <a:pt x="22" y="139"/>
                    <a:pt x="22" y="139"/>
                    <a:pt x="22" y="139"/>
                  </a:cubicBezTo>
                  <a:cubicBezTo>
                    <a:pt x="31" y="139"/>
                    <a:pt x="38" y="134"/>
                    <a:pt x="41" y="127"/>
                  </a:cubicBezTo>
                  <a:cubicBezTo>
                    <a:pt x="50" y="107"/>
                    <a:pt x="50" y="107"/>
                    <a:pt x="50" y="107"/>
                  </a:cubicBezTo>
                  <a:cubicBezTo>
                    <a:pt x="106" y="107"/>
                    <a:pt x="106" y="107"/>
                    <a:pt x="106" y="107"/>
                  </a:cubicBezTo>
                  <a:cubicBezTo>
                    <a:pt x="115" y="127"/>
                    <a:pt x="115" y="127"/>
                    <a:pt x="115" y="127"/>
                  </a:cubicBezTo>
                  <a:cubicBezTo>
                    <a:pt x="118" y="134"/>
                    <a:pt x="125" y="139"/>
                    <a:pt x="134" y="139"/>
                  </a:cubicBezTo>
                  <a:cubicBezTo>
                    <a:pt x="156" y="139"/>
                    <a:pt x="156" y="139"/>
                    <a:pt x="156" y="139"/>
                  </a:cubicBezTo>
                  <a:lnTo>
                    <a:pt x="96" y="0"/>
                  </a:lnTo>
                  <a:close/>
                  <a:moveTo>
                    <a:pt x="57" y="82"/>
                  </a:moveTo>
                  <a:cubicBezTo>
                    <a:pt x="78" y="34"/>
                    <a:pt x="78" y="34"/>
                    <a:pt x="78" y="34"/>
                  </a:cubicBezTo>
                  <a:cubicBezTo>
                    <a:pt x="99" y="82"/>
                    <a:pt x="99" y="82"/>
                    <a:pt x="99" y="82"/>
                  </a:cubicBezTo>
                  <a:lnTo>
                    <a:pt x="57" y="82"/>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588" name="Google Shape;588;p66"/>
            <p:cNvSpPr/>
            <p:nvPr/>
          </p:nvSpPr>
          <p:spPr>
            <a:xfrm>
              <a:off x="7902575" y="2755900"/>
              <a:ext cx="84137" cy="361950"/>
            </a:xfrm>
            <a:custGeom>
              <a:rect b="b" l="l" r="r" t="t"/>
              <a:pathLst>
                <a:path extrusionOk="0" h="139" w="32">
                  <a:moveTo>
                    <a:pt x="14" y="0"/>
                  </a:moveTo>
                  <a:cubicBezTo>
                    <a:pt x="6" y="0"/>
                    <a:pt x="0" y="6"/>
                    <a:pt x="0" y="14"/>
                  </a:cubicBezTo>
                  <a:cubicBezTo>
                    <a:pt x="0" y="139"/>
                    <a:pt x="0" y="139"/>
                    <a:pt x="0" y="139"/>
                  </a:cubicBezTo>
                  <a:cubicBezTo>
                    <a:pt x="18" y="139"/>
                    <a:pt x="18" y="139"/>
                    <a:pt x="18" y="139"/>
                  </a:cubicBezTo>
                  <a:cubicBezTo>
                    <a:pt x="25" y="139"/>
                    <a:pt x="32" y="133"/>
                    <a:pt x="32" y="126"/>
                  </a:cubicBezTo>
                  <a:cubicBezTo>
                    <a:pt x="32" y="0"/>
                    <a:pt x="32" y="0"/>
                    <a:pt x="32" y="0"/>
                  </a:cubicBezTo>
                  <a:lnTo>
                    <a:pt x="14" y="0"/>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589" name="Google Shape;589;p66"/>
            <p:cNvSpPr/>
            <p:nvPr/>
          </p:nvSpPr>
          <p:spPr>
            <a:xfrm>
              <a:off x="6324600" y="2755900"/>
              <a:ext cx="406400" cy="361950"/>
            </a:xfrm>
            <a:custGeom>
              <a:rect b="b" l="l" r="r" t="t"/>
              <a:pathLst>
                <a:path extrusionOk="0" h="139" w="156">
                  <a:moveTo>
                    <a:pt x="132" y="0"/>
                  </a:moveTo>
                  <a:cubicBezTo>
                    <a:pt x="123" y="0"/>
                    <a:pt x="116" y="5"/>
                    <a:pt x="113" y="12"/>
                  </a:cubicBezTo>
                  <a:cubicBezTo>
                    <a:pt x="78" y="98"/>
                    <a:pt x="78" y="98"/>
                    <a:pt x="78" y="98"/>
                  </a:cubicBezTo>
                  <a:cubicBezTo>
                    <a:pt x="42" y="13"/>
                    <a:pt x="42" y="13"/>
                    <a:pt x="42" y="13"/>
                  </a:cubicBezTo>
                  <a:cubicBezTo>
                    <a:pt x="39" y="5"/>
                    <a:pt x="31" y="0"/>
                    <a:pt x="23" y="0"/>
                  </a:cubicBezTo>
                  <a:cubicBezTo>
                    <a:pt x="0" y="0"/>
                    <a:pt x="0" y="0"/>
                    <a:pt x="0" y="0"/>
                  </a:cubicBezTo>
                  <a:cubicBezTo>
                    <a:pt x="62" y="139"/>
                    <a:pt x="62" y="139"/>
                    <a:pt x="62" y="139"/>
                  </a:cubicBezTo>
                  <a:cubicBezTo>
                    <a:pt x="80" y="139"/>
                    <a:pt x="80" y="139"/>
                    <a:pt x="80" y="139"/>
                  </a:cubicBezTo>
                  <a:cubicBezTo>
                    <a:pt x="88" y="139"/>
                    <a:pt x="95" y="134"/>
                    <a:pt x="99" y="128"/>
                  </a:cubicBezTo>
                  <a:cubicBezTo>
                    <a:pt x="156" y="0"/>
                    <a:pt x="156" y="0"/>
                    <a:pt x="156" y="0"/>
                  </a:cubicBezTo>
                  <a:lnTo>
                    <a:pt x="132" y="0"/>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590" name="Google Shape;590;p66"/>
            <p:cNvSpPr/>
            <p:nvPr/>
          </p:nvSpPr>
          <p:spPr>
            <a:xfrm>
              <a:off x="6751638" y="2755900"/>
              <a:ext cx="312737" cy="361950"/>
            </a:xfrm>
            <a:custGeom>
              <a:rect b="b" l="l" r="r" t="t"/>
              <a:pathLst>
                <a:path extrusionOk="0" h="139" w="120">
                  <a:moveTo>
                    <a:pt x="0" y="71"/>
                  </a:moveTo>
                  <a:cubicBezTo>
                    <a:pt x="0" y="85"/>
                    <a:pt x="4" y="121"/>
                    <a:pt x="37" y="135"/>
                  </a:cubicBezTo>
                  <a:cubicBezTo>
                    <a:pt x="45" y="138"/>
                    <a:pt x="53" y="139"/>
                    <a:pt x="65" y="139"/>
                  </a:cubicBezTo>
                  <a:cubicBezTo>
                    <a:pt x="120" y="139"/>
                    <a:pt x="120" y="139"/>
                    <a:pt x="120" y="139"/>
                  </a:cubicBezTo>
                  <a:cubicBezTo>
                    <a:pt x="120" y="115"/>
                    <a:pt x="120" y="115"/>
                    <a:pt x="120" y="115"/>
                  </a:cubicBezTo>
                  <a:cubicBezTo>
                    <a:pt x="120" y="115"/>
                    <a:pt x="78" y="115"/>
                    <a:pt x="78" y="115"/>
                  </a:cubicBezTo>
                  <a:cubicBezTo>
                    <a:pt x="58" y="114"/>
                    <a:pt x="47" y="110"/>
                    <a:pt x="41" y="99"/>
                  </a:cubicBezTo>
                  <a:cubicBezTo>
                    <a:pt x="39" y="95"/>
                    <a:pt x="38" y="89"/>
                    <a:pt x="37" y="83"/>
                  </a:cubicBezTo>
                  <a:cubicBezTo>
                    <a:pt x="37" y="82"/>
                    <a:pt x="37" y="82"/>
                    <a:pt x="37" y="82"/>
                  </a:cubicBezTo>
                  <a:cubicBezTo>
                    <a:pt x="117" y="82"/>
                    <a:pt x="117" y="82"/>
                    <a:pt x="117" y="82"/>
                  </a:cubicBezTo>
                  <a:cubicBezTo>
                    <a:pt x="117" y="58"/>
                    <a:pt x="117" y="58"/>
                    <a:pt x="117" y="58"/>
                  </a:cubicBezTo>
                  <a:cubicBezTo>
                    <a:pt x="37" y="58"/>
                    <a:pt x="37" y="58"/>
                    <a:pt x="37" y="58"/>
                  </a:cubicBezTo>
                  <a:cubicBezTo>
                    <a:pt x="37" y="57"/>
                    <a:pt x="37" y="57"/>
                    <a:pt x="37" y="57"/>
                  </a:cubicBezTo>
                  <a:cubicBezTo>
                    <a:pt x="38" y="50"/>
                    <a:pt x="39" y="45"/>
                    <a:pt x="41" y="40"/>
                  </a:cubicBezTo>
                  <a:cubicBezTo>
                    <a:pt x="47" y="29"/>
                    <a:pt x="58" y="25"/>
                    <a:pt x="78" y="25"/>
                  </a:cubicBezTo>
                  <a:cubicBezTo>
                    <a:pt x="78" y="25"/>
                    <a:pt x="120" y="25"/>
                    <a:pt x="120" y="25"/>
                  </a:cubicBezTo>
                  <a:cubicBezTo>
                    <a:pt x="120" y="0"/>
                    <a:pt x="120" y="0"/>
                    <a:pt x="120" y="0"/>
                  </a:cubicBezTo>
                  <a:cubicBezTo>
                    <a:pt x="65" y="0"/>
                    <a:pt x="65" y="0"/>
                    <a:pt x="65" y="0"/>
                  </a:cubicBezTo>
                  <a:cubicBezTo>
                    <a:pt x="53" y="0"/>
                    <a:pt x="45" y="1"/>
                    <a:pt x="37" y="4"/>
                  </a:cubicBezTo>
                  <a:cubicBezTo>
                    <a:pt x="4" y="18"/>
                    <a:pt x="0" y="55"/>
                    <a:pt x="0" y="69"/>
                  </a:cubicBezTo>
                  <a:lnTo>
                    <a:pt x="0" y="71"/>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sp>
        <p:nvSpPr>
          <p:cNvPr id="591" name="Google Shape;591;p66"/>
          <p:cNvSpPr txBox="1"/>
          <p:nvPr>
            <p:ph type="title"/>
          </p:nvPr>
        </p:nvSpPr>
        <p:spPr>
          <a:xfrm>
            <a:off x="0" y="0"/>
            <a:ext cx="8186400" cy="1141800"/>
          </a:xfrm>
          <a:prstGeom prst="rect">
            <a:avLst/>
          </a:prstGeom>
          <a:noFill/>
          <a:ln>
            <a:noFill/>
          </a:ln>
        </p:spPr>
        <p:txBody>
          <a:bodyPr anchorCtr="0" anchor="t" bIns="91425" lIns="648000" spcFirstLastPara="1" rIns="252000" wrap="square" tIns="504000">
            <a:noAutofit/>
          </a:bodyPr>
          <a:lstStyle>
            <a:lvl1pPr lvl="0">
              <a:spcBef>
                <a:spcPts val="0"/>
              </a:spcBef>
              <a:spcAft>
                <a:spcPts val="0"/>
              </a:spcAft>
              <a:buClr>
                <a:srgbClr val="002D62"/>
              </a:buClr>
              <a:buSzPts val="2500"/>
              <a:buFont typeface="Arial Black"/>
              <a:buNone/>
              <a:defRPr b="1" sz="2500">
                <a:solidFill>
                  <a:srgbClr val="002D62"/>
                </a:solidFill>
                <a:latin typeface="Arial Black"/>
                <a:ea typeface="Arial Black"/>
                <a:cs typeface="Arial Black"/>
                <a:sym typeface="Arial Black"/>
              </a:defRPr>
            </a:lvl1pPr>
            <a:lvl2pPr lvl="1">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2pPr>
            <a:lvl3pPr lvl="2">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3pPr>
            <a:lvl4pPr lvl="3">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4pPr>
            <a:lvl5pPr lvl="4">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5pPr>
            <a:lvl6pPr lvl="5">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6pPr>
            <a:lvl7pPr lvl="6">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7pPr>
            <a:lvl8pPr lvl="7">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8pPr>
            <a:lvl9pPr lvl="8">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9pPr>
          </a:lstStyle>
          <a:p/>
        </p:txBody>
      </p:sp>
      <p:sp>
        <p:nvSpPr>
          <p:cNvPr id="592" name="Google Shape;592;p66"/>
          <p:cNvSpPr txBox="1"/>
          <p:nvPr>
            <p:ph idx="1" type="body"/>
          </p:nvPr>
        </p:nvSpPr>
        <p:spPr>
          <a:xfrm>
            <a:off x="-8700" y="1410725"/>
            <a:ext cx="9144000" cy="2552700"/>
          </a:xfrm>
          <a:prstGeom prst="rect">
            <a:avLst/>
          </a:prstGeom>
          <a:noFill/>
          <a:ln>
            <a:noFill/>
          </a:ln>
        </p:spPr>
        <p:txBody>
          <a:bodyPr anchorCtr="0" anchor="t" bIns="91425" lIns="504000" spcFirstLastPara="1" rIns="504000" wrap="square" tIns="91425">
            <a:noAutofit/>
          </a:bodyPr>
          <a:lstStyle>
            <a:lvl1pPr indent="-317500" lvl="0" marL="457200">
              <a:spcBef>
                <a:spcPts val="0"/>
              </a:spcBef>
              <a:spcAft>
                <a:spcPts val="0"/>
              </a:spcAft>
              <a:buClr>
                <a:srgbClr val="002D62"/>
              </a:buClr>
              <a:buSzPts val="1400"/>
              <a:buChar char="●"/>
              <a:defRPr>
                <a:solidFill>
                  <a:srgbClr val="002D62"/>
                </a:solidFill>
              </a:defRPr>
            </a:lvl1pPr>
            <a:lvl2pPr indent="-317500" lvl="1" marL="914400">
              <a:spcBef>
                <a:spcPts val="0"/>
              </a:spcBef>
              <a:spcAft>
                <a:spcPts val="0"/>
              </a:spcAft>
              <a:buClr>
                <a:srgbClr val="002D62"/>
              </a:buClr>
              <a:buSzPts val="1400"/>
              <a:buChar char="○"/>
              <a:defRPr>
                <a:solidFill>
                  <a:srgbClr val="002D62"/>
                </a:solidFill>
              </a:defRPr>
            </a:lvl2pPr>
            <a:lvl3pPr indent="-317500" lvl="2" marL="1371600">
              <a:spcBef>
                <a:spcPts val="0"/>
              </a:spcBef>
              <a:spcAft>
                <a:spcPts val="0"/>
              </a:spcAft>
              <a:buClr>
                <a:srgbClr val="002D62"/>
              </a:buClr>
              <a:buSzPts val="1400"/>
              <a:buChar char="■"/>
              <a:defRPr>
                <a:solidFill>
                  <a:srgbClr val="002D62"/>
                </a:solidFill>
              </a:defRPr>
            </a:lvl3pPr>
            <a:lvl4pPr indent="-317500" lvl="3" marL="1828800">
              <a:spcBef>
                <a:spcPts val="0"/>
              </a:spcBef>
              <a:spcAft>
                <a:spcPts val="0"/>
              </a:spcAft>
              <a:buClr>
                <a:srgbClr val="002D62"/>
              </a:buClr>
              <a:buSzPts val="1400"/>
              <a:buChar char="●"/>
              <a:defRPr>
                <a:solidFill>
                  <a:srgbClr val="002D62"/>
                </a:solidFill>
              </a:defRPr>
            </a:lvl4pPr>
            <a:lvl5pPr indent="-317500" lvl="4" marL="2286000">
              <a:spcBef>
                <a:spcPts val="0"/>
              </a:spcBef>
              <a:spcAft>
                <a:spcPts val="0"/>
              </a:spcAft>
              <a:buClr>
                <a:srgbClr val="002D62"/>
              </a:buClr>
              <a:buSzPts val="1400"/>
              <a:buChar char="○"/>
              <a:defRPr>
                <a:solidFill>
                  <a:srgbClr val="002D62"/>
                </a:solidFill>
              </a:defRPr>
            </a:lvl5pPr>
            <a:lvl6pPr indent="-317500" lvl="5" marL="2743200">
              <a:spcBef>
                <a:spcPts val="0"/>
              </a:spcBef>
              <a:spcAft>
                <a:spcPts val="0"/>
              </a:spcAft>
              <a:buClr>
                <a:srgbClr val="002D62"/>
              </a:buClr>
              <a:buSzPts val="1400"/>
              <a:buChar char="■"/>
              <a:defRPr>
                <a:solidFill>
                  <a:srgbClr val="002D62"/>
                </a:solidFill>
              </a:defRPr>
            </a:lvl6pPr>
            <a:lvl7pPr indent="-317500" lvl="6" marL="3200400">
              <a:spcBef>
                <a:spcPts val="0"/>
              </a:spcBef>
              <a:spcAft>
                <a:spcPts val="0"/>
              </a:spcAft>
              <a:buClr>
                <a:srgbClr val="002D62"/>
              </a:buClr>
              <a:buSzPts val="1400"/>
              <a:buChar char="●"/>
              <a:defRPr>
                <a:solidFill>
                  <a:srgbClr val="002D62"/>
                </a:solidFill>
              </a:defRPr>
            </a:lvl7pPr>
            <a:lvl8pPr indent="-317500" lvl="7" marL="3657600">
              <a:spcBef>
                <a:spcPts val="0"/>
              </a:spcBef>
              <a:spcAft>
                <a:spcPts val="0"/>
              </a:spcAft>
              <a:buClr>
                <a:srgbClr val="002D62"/>
              </a:buClr>
              <a:buSzPts val="1400"/>
              <a:buChar char="○"/>
              <a:defRPr>
                <a:solidFill>
                  <a:srgbClr val="002D62"/>
                </a:solidFill>
              </a:defRPr>
            </a:lvl8pPr>
            <a:lvl9pPr indent="-317500" lvl="8" marL="4114800">
              <a:spcBef>
                <a:spcPts val="0"/>
              </a:spcBef>
              <a:spcAft>
                <a:spcPts val="0"/>
              </a:spcAft>
              <a:buClr>
                <a:srgbClr val="002D62"/>
              </a:buClr>
              <a:buSzPts val="1400"/>
              <a:buChar char="■"/>
              <a:defRPr>
                <a:solidFill>
                  <a:srgbClr val="002D62"/>
                </a:solidFill>
              </a:defRPr>
            </a:lvl9pPr>
          </a:lstStyle>
          <a:p/>
        </p:txBody>
      </p:sp>
      <p:sp>
        <p:nvSpPr>
          <p:cNvPr id="593" name="Google Shape;593;p66"/>
          <p:cNvSpPr txBox="1"/>
          <p:nvPr/>
        </p:nvSpPr>
        <p:spPr>
          <a:xfrm>
            <a:off x="226499" y="4754925"/>
            <a:ext cx="2902500" cy="2739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lang="en-GB" sz="800">
                <a:solidFill>
                  <a:srgbClr val="002D62"/>
                </a:solidFill>
              </a:rPr>
              <a:t>Lorem ipsum dolor</a:t>
            </a:r>
            <a:endParaRPr sz="800">
              <a:solidFill>
                <a:srgbClr val="002D62"/>
              </a:solidFill>
            </a:endParaRPr>
          </a:p>
        </p:txBody>
      </p:sp>
      <p:sp>
        <p:nvSpPr>
          <p:cNvPr id="594" name="Google Shape;594;p66"/>
          <p:cNvSpPr/>
          <p:nvPr/>
        </p:nvSpPr>
        <p:spPr>
          <a:xfrm>
            <a:off x="434735" y="375185"/>
            <a:ext cx="46500" cy="639000"/>
          </a:xfrm>
          <a:prstGeom prst="roundRect">
            <a:avLst>
              <a:gd fmla="val 50000" name="adj"/>
            </a:avLst>
          </a:prstGeom>
          <a:solidFill>
            <a:srgbClr val="002D62"/>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FFFFFF"/>
              </a:buClr>
              <a:buSzPts val="1200"/>
              <a:buFont typeface="Helvetica Neue"/>
              <a:buNone/>
            </a:pPr>
            <a:r>
              <a:t/>
            </a:r>
            <a:endParaRPr b="0" i="0" sz="1200" u="none" cap="none" strike="noStrike">
              <a:solidFill>
                <a:srgbClr val="FFFFFF"/>
              </a:solidFill>
              <a:latin typeface="Helvetica Neue"/>
              <a:ea typeface="Helvetica Neue"/>
              <a:cs typeface="Helvetica Neue"/>
              <a:sym typeface="Helvetica Neue"/>
            </a:endParaRPr>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eu - 0">
  <p:cSld name="TITLE_1">
    <p:bg>
      <p:bgPr>
        <a:solidFill>
          <a:srgbClr val="05C3DD"/>
        </a:solidFill>
      </p:bgPr>
    </p:bg>
    <p:spTree>
      <p:nvGrpSpPr>
        <p:cNvPr id="595" name="Shape 595"/>
        <p:cNvGrpSpPr/>
        <p:nvPr/>
      </p:nvGrpSpPr>
      <p:grpSpPr>
        <a:xfrm>
          <a:off x="0" y="0"/>
          <a:ext cx="0" cy="0"/>
          <a:chOff x="0" y="0"/>
          <a:chExt cx="0" cy="0"/>
        </a:xfrm>
      </p:grpSpPr>
      <p:sp>
        <p:nvSpPr>
          <p:cNvPr id="596" name="Google Shape;596;p67"/>
          <p:cNvSpPr/>
          <p:nvPr/>
        </p:nvSpPr>
        <p:spPr>
          <a:xfrm rot="3887933">
            <a:off x="2257481" y="-107384"/>
            <a:ext cx="5099986" cy="6129971"/>
          </a:xfrm>
          <a:custGeom>
            <a:rect b="b" l="l" r="r" t="t"/>
            <a:pathLst>
              <a:path extrusionOk="0" h="8181253" w="6786121">
                <a:moveTo>
                  <a:pt x="0" y="2058777"/>
                </a:moveTo>
                <a:lnTo>
                  <a:pt x="971022" y="0"/>
                </a:lnTo>
                <a:lnTo>
                  <a:pt x="1047403" y="12572"/>
                </a:lnTo>
                <a:cubicBezTo>
                  <a:pt x="2060435" y="204996"/>
                  <a:pt x="3057481" y="575493"/>
                  <a:pt x="3994054" y="1135262"/>
                </a:cubicBezTo>
                <a:cubicBezTo>
                  <a:pt x="5064439" y="1774984"/>
                  <a:pt x="5954504" y="2601352"/>
                  <a:pt x="6647525" y="3547962"/>
                </a:cubicBezTo>
                <a:lnTo>
                  <a:pt x="6786121" y="3747319"/>
                </a:lnTo>
                <a:lnTo>
                  <a:pt x="4694857" y="8181253"/>
                </a:lnTo>
                <a:lnTo>
                  <a:pt x="4694916" y="8176286"/>
                </a:lnTo>
                <a:cubicBezTo>
                  <a:pt x="4668615" y="6017003"/>
                  <a:pt x="3562237" y="3920050"/>
                  <a:pt x="1578565" y="2734496"/>
                </a:cubicBezTo>
                <a:cubicBezTo>
                  <a:pt x="1103185" y="2450373"/>
                  <a:pt x="605861" y="2234869"/>
                  <a:pt x="98117" y="2085088"/>
                </a:cubicBezTo>
                <a:close/>
              </a:path>
            </a:pathLst>
          </a:custGeom>
          <a:gradFill>
            <a:gsLst>
              <a:gs pos="0">
                <a:srgbClr val="FFFFFF">
                  <a:alpha val="49804"/>
                </a:srgbClr>
              </a:gs>
              <a:gs pos="32000">
                <a:srgbClr val="FFFFFF">
                  <a:alpha val="49804"/>
                </a:srgbClr>
              </a:gs>
              <a:gs pos="65000">
                <a:srgbClr val="FFFFFF">
                  <a:alpha val="14902"/>
                </a:srgbClr>
              </a:gs>
              <a:gs pos="100000">
                <a:srgbClr val="FFFFFF">
                  <a:alpha val="14902"/>
                </a:srgbClr>
              </a:gs>
            </a:gsLst>
            <a:lin ang="3001153" scaled="0"/>
          </a:gra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None/>
            </a:pPr>
            <a:r>
              <a:t/>
            </a:r>
            <a:endParaRPr b="0" i="0" sz="1100" u="none" cap="none" strike="noStrike">
              <a:solidFill>
                <a:srgbClr val="000000"/>
              </a:solidFill>
              <a:latin typeface="Arial"/>
              <a:ea typeface="Arial"/>
              <a:cs typeface="Arial"/>
              <a:sym typeface="Arial"/>
            </a:endParaRPr>
          </a:p>
        </p:txBody>
      </p:sp>
      <p:sp>
        <p:nvSpPr>
          <p:cNvPr id="597" name="Google Shape;597;p67"/>
          <p:cNvSpPr txBox="1"/>
          <p:nvPr>
            <p:ph type="title"/>
          </p:nvPr>
        </p:nvSpPr>
        <p:spPr>
          <a:xfrm>
            <a:off x="497375" y="631600"/>
            <a:ext cx="6193200" cy="1929000"/>
          </a:xfrm>
          <a:prstGeom prst="rect">
            <a:avLst/>
          </a:prstGeom>
          <a:noFill/>
          <a:ln>
            <a:noFill/>
          </a:ln>
        </p:spPr>
        <p:txBody>
          <a:bodyPr anchorCtr="0" anchor="t" bIns="91425" lIns="91425" spcFirstLastPara="1" rIns="91425" wrap="square" tIns="91425">
            <a:noAutofit/>
          </a:bodyPr>
          <a:lstStyle>
            <a:lvl1pPr lvl="0">
              <a:lnSpc>
                <a:spcPct val="80000"/>
              </a:lnSpc>
              <a:spcBef>
                <a:spcPts val="0"/>
              </a:spcBef>
              <a:spcAft>
                <a:spcPts val="0"/>
              </a:spcAft>
              <a:buClr>
                <a:schemeClr val="lt1"/>
              </a:buClr>
              <a:buSzPts val="4800"/>
              <a:buFont typeface="Arial Black"/>
              <a:buNone/>
              <a:defRPr b="1" sz="4800">
                <a:solidFill>
                  <a:schemeClr val="lt1"/>
                </a:solidFill>
                <a:latin typeface="Arial Black"/>
                <a:ea typeface="Arial Black"/>
                <a:cs typeface="Arial Black"/>
                <a:sym typeface="Arial Black"/>
              </a:defRPr>
            </a:lvl1pPr>
            <a:lvl2pPr lvl="1">
              <a:spcBef>
                <a:spcPts val="0"/>
              </a:spcBef>
              <a:spcAft>
                <a:spcPts val="0"/>
              </a:spcAft>
              <a:buClr>
                <a:schemeClr val="lt1"/>
              </a:buClr>
              <a:buSzPts val="4800"/>
              <a:buFont typeface="Arial Black"/>
              <a:buNone/>
              <a:defRPr sz="4800">
                <a:solidFill>
                  <a:schemeClr val="lt1"/>
                </a:solidFill>
                <a:latin typeface="Arial Black"/>
                <a:ea typeface="Arial Black"/>
                <a:cs typeface="Arial Black"/>
                <a:sym typeface="Arial Black"/>
              </a:defRPr>
            </a:lvl2pPr>
            <a:lvl3pPr lvl="2">
              <a:spcBef>
                <a:spcPts val="0"/>
              </a:spcBef>
              <a:spcAft>
                <a:spcPts val="0"/>
              </a:spcAft>
              <a:buClr>
                <a:schemeClr val="lt1"/>
              </a:buClr>
              <a:buSzPts val="4800"/>
              <a:buFont typeface="Arial Black"/>
              <a:buNone/>
              <a:defRPr sz="4800">
                <a:solidFill>
                  <a:schemeClr val="lt1"/>
                </a:solidFill>
                <a:latin typeface="Arial Black"/>
                <a:ea typeface="Arial Black"/>
                <a:cs typeface="Arial Black"/>
                <a:sym typeface="Arial Black"/>
              </a:defRPr>
            </a:lvl3pPr>
            <a:lvl4pPr lvl="3">
              <a:spcBef>
                <a:spcPts val="0"/>
              </a:spcBef>
              <a:spcAft>
                <a:spcPts val="0"/>
              </a:spcAft>
              <a:buClr>
                <a:schemeClr val="lt1"/>
              </a:buClr>
              <a:buSzPts val="4800"/>
              <a:buFont typeface="Arial Black"/>
              <a:buNone/>
              <a:defRPr sz="4800">
                <a:solidFill>
                  <a:schemeClr val="lt1"/>
                </a:solidFill>
                <a:latin typeface="Arial Black"/>
                <a:ea typeface="Arial Black"/>
                <a:cs typeface="Arial Black"/>
                <a:sym typeface="Arial Black"/>
              </a:defRPr>
            </a:lvl4pPr>
            <a:lvl5pPr lvl="4">
              <a:spcBef>
                <a:spcPts val="0"/>
              </a:spcBef>
              <a:spcAft>
                <a:spcPts val="0"/>
              </a:spcAft>
              <a:buClr>
                <a:schemeClr val="lt1"/>
              </a:buClr>
              <a:buSzPts val="4800"/>
              <a:buFont typeface="Arial Black"/>
              <a:buNone/>
              <a:defRPr sz="4800">
                <a:solidFill>
                  <a:schemeClr val="lt1"/>
                </a:solidFill>
                <a:latin typeface="Arial Black"/>
                <a:ea typeface="Arial Black"/>
                <a:cs typeface="Arial Black"/>
                <a:sym typeface="Arial Black"/>
              </a:defRPr>
            </a:lvl5pPr>
            <a:lvl6pPr lvl="5">
              <a:spcBef>
                <a:spcPts val="0"/>
              </a:spcBef>
              <a:spcAft>
                <a:spcPts val="0"/>
              </a:spcAft>
              <a:buClr>
                <a:schemeClr val="lt1"/>
              </a:buClr>
              <a:buSzPts val="4800"/>
              <a:buFont typeface="Arial Black"/>
              <a:buNone/>
              <a:defRPr sz="4800">
                <a:solidFill>
                  <a:schemeClr val="lt1"/>
                </a:solidFill>
                <a:latin typeface="Arial Black"/>
                <a:ea typeface="Arial Black"/>
                <a:cs typeface="Arial Black"/>
                <a:sym typeface="Arial Black"/>
              </a:defRPr>
            </a:lvl6pPr>
            <a:lvl7pPr lvl="6">
              <a:spcBef>
                <a:spcPts val="0"/>
              </a:spcBef>
              <a:spcAft>
                <a:spcPts val="0"/>
              </a:spcAft>
              <a:buClr>
                <a:schemeClr val="lt1"/>
              </a:buClr>
              <a:buSzPts val="4800"/>
              <a:buFont typeface="Arial Black"/>
              <a:buNone/>
              <a:defRPr sz="4800">
                <a:solidFill>
                  <a:schemeClr val="lt1"/>
                </a:solidFill>
                <a:latin typeface="Arial Black"/>
                <a:ea typeface="Arial Black"/>
                <a:cs typeface="Arial Black"/>
                <a:sym typeface="Arial Black"/>
              </a:defRPr>
            </a:lvl7pPr>
            <a:lvl8pPr lvl="7">
              <a:spcBef>
                <a:spcPts val="0"/>
              </a:spcBef>
              <a:spcAft>
                <a:spcPts val="0"/>
              </a:spcAft>
              <a:buClr>
                <a:schemeClr val="lt1"/>
              </a:buClr>
              <a:buSzPts val="4800"/>
              <a:buFont typeface="Arial Black"/>
              <a:buNone/>
              <a:defRPr sz="4800">
                <a:solidFill>
                  <a:schemeClr val="lt1"/>
                </a:solidFill>
                <a:latin typeface="Arial Black"/>
                <a:ea typeface="Arial Black"/>
                <a:cs typeface="Arial Black"/>
                <a:sym typeface="Arial Black"/>
              </a:defRPr>
            </a:lvl8pPr>
            <a:lvl9pPr lvl="8">
              <a:spcBef>
                <a:spcPts val="0"/>
              </a:spcBef>
              <a:spcAft>
                <a:spcPts val="0"/>
              </a:spcAft>
              <a:buClr>
                <a:schemeClr val="lt1"/>
              </a:buClr>
              <a:buSzPts val="4800"/>
              <a:buFont typeface="Arial Black"/>
              <a:buNone/>
              <a:defRPr sz="4800">
                <a:solidFill>
                  <a:schemeClr val="lt1"/>
                </a:solidFill>
                <a:latin typeface="Arial Black"/>
                <a:ea typeface="Arial Black"/>
                <a:cs typeface="Arial Black"/>
                <a:sym typeface="Arial Black"/>
              </a:defRPr>
            </a:lvl9pPr>
          </a:lstStyle>
          <a:p/>
        </p:txBody>
      </p:sp>
      <p:sp>
        <p:nvSpPr>
          <p:cNvPr id="598" name="Google Shape;598;p67"/>
          <p:cNvSpPr txBox="1"/>
          <p:nvPr>
            <p:ph idx="1" type="subTitle"/>
          </p:nvPr>
        </p:nvSpPr>
        <p:spPr>
          <a:xfrm>
            <a:off x="497375" y="2561300"/>
            <a:ext cx="5506200" cy="6402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lt1"/>
              </a:buClr>
              <a:buSzPts val="2000"/>
              <a:buNone/>
              <a:defRPr b="1" sz="2000">
                <a:solidFill>
                  <a:schemeClr val="lt1"/>
                </a:solidFill>
              </a:defRPr>
            </a:lvl1pPr>
            <a:lvl2pPr lvl="1">
              <a:spcBef>
                <a:spcPts val="0"/>
              </a:spcBef>
              <a:spcAft>
                <a:spcPts val="0"/>
              </a:spcAft>
              <a:buClr>
                <a:schemeClr val="lt1"/>
              </a:buClr>
              <a:buSzPts val="2000"/>
              <a:buNone/>
              <a:defRPr b="1" sz="2000">
                <a:solidFill>
                  <a:schemeClr val="lt1"/>
                </a:solidFill>
              </a:defRPr>
            </a:lvl2pPr>
            <a:lvl3pPr lvl="2">
              <a:spcBef>
                <a:spcPts val="0"/>
              </a:spcBef>
              <a:spcAft>
                <a:spcPts val="0"/>
              </a:spcAft>
              <a:buClr>
                <a:schemeClr val="lt1"/>
              </a:buClr>
              <a:buSzPts val="2000"/>
              <a:buNone/>
              <a:defRPr b="1" sz="2000">
                <a:solidFill>
                  <a:schemeClr val="lt1"/>
                </a:solidFill>
              </a:defRPr>
            </a:lvl3pPr>
            <a:lvl4pPr lvl="3">
              <a:spcBef>
                <a:spcPts val="0"/>
              </a:spcBef>
              <a:spcAft>
                <a:spcPts val="0"/>
              </a:spcAft>
              <a:buClr>
                <a:schemeClr val="lt1"/>
              </a:buClr>
              <a:buSzPts val="2000"/>
              <a:buNone/>
              <a:defRPr b="1" sz="2000">
                <a:solidFill>
                  <a:schemeClr val="lt1"/>
                </a:solidFill>
              </a:defRPr>
            </a:lvl4pPr>
            <a:lvl5pPr lvl="4">
              <a:spcBef>
                <a:spcPts val="0"/>
              </a:spcBef>
              <a:spcAft>
                <a:spcPts val="0"/>
              </a:spcAft>
              <a:buClr>
                <a:schemeClr val="lt1"/>
              </a:buClr>
              <a:buSzPts val="2000"/>
              <a:buNone/>
              <a:defRPr b="1" sz="2000">
                <a:solidFill>
                  <a:schemeClr val="lt1"/>
                </a:solidFill>
              </a:defRPr>
            </a:lvl5pPr>
            <a:lvl6pPr lvl="5">
              <a:spcBef>
                <a:spcPts val="0"/>
              </a:spcBef>
              <a:spcAft>
                <a:spcPts val="0"/>
              </a:spcAft>
              <a:buClr>
                <a:schemeClr val="lt1"/>
              </a:buClr>
              <a:buSzPts val="2000"/>
              <a:buNone/>
              <a:defRPr b="1" sz="2000">
                <a:solidFill>
                  <a:schemeClr val="lt1"/>
                </a:solidFill>
              </a:defRPr>
            </a:lvl6pPr>
            <a:lvl7pPr lvl="6">
              <a:spcBef>
                <a:spcPts val="0"/>
              </a:spcBef>
              <a:spcAft>
                <a:spcPts val="0"/>
              </a:spcAft>
              <a:buClr>
                <a:schemeClr val="lt1"/>
              </a:buClr>
              <a:buSzPts val="2000"/>
              <a:buNone/>
              <a:defRPr b="1" sz="2000">
                <a:solidFill>
                  <a:schemeClr val="lt1"/>
                </a:solidFill>
              </a:defRPr>
            </a:lvl7pPr>
            <a:lvl8pPr lvl="7">
              <a:spcBef>
                <a:spcPts val="0"/>
              </a:spcBef>
              <a:spcAft>
                <a:spcPts val="0"/>
              </a:spcAft>
              <a:buClr>
                <a:schemeClr val="lt1"/>
              </a:buClr>
              <a:buSzPts val="2000"/>
              <a:buNone/>
              <a:defRPr b="1" sz="2000">
                <a:solidFill>
                  <a:schemeClr val="lt1"/>
                </a:solidFill>
              </a:defRPr>
            </a:lvl8pPr>
            <a:lvl9pPr lvl="8">
              <a:spcBef>
                <a:spcPts val="0"/>
              </a:spcBef>
              <a:spcAft>
                <a:spcPts val="0"/>
              </a:spcAft>
              <a:buClr>
                <a:schemeClr val="lt1"/>
              </a:buClr>
              <a:buSzPts val="2000"/>
              <a:buNone/>
              <a:defRPr b="1" sz="2000">
                <a:solidFill>
                  <a:schemeClr val="lt1"/>
                </a:solidFill>
              </a:defRPr>
            </a:lvl9pPr>
          </a:lstStyle>
          <a:p/>
        </p:txBody>
      </p:sp>
      <p:pic>
        <p:nvPicPr>
          <p:cNvPr id="599" name="Google Shape;599;p67"/>
          <p:cNvPicPr preferRelativeResize="0"/>
          <p:nvPr/>
        </p:nvPicPr>
        <p:blipFill rotWithShape="1">
          <a:blip r:embed="rId2">
            <a:alphaModFix/>
          </a:blip>
          <a:srcRect b="0" l="0" r="0" t="0"/>
          <a:stretch/>
        </p:blipFill>
        <p:spPr>
          <a:xfrm>
            <a:off x="7771115" y="4478157"/>
            <a:ext cx="1139544" cy="433680"/>
          </a:xfrm>
          <a:prstGeom prst="rect">
            <a:avLst/>
          </a:prstGeom>
          <a:noFill/>
          <a:ln>
            <a:noFill/>
          </a:ln>
        </p:spPr>
      </p:pic>
    </p:spTree>
  </p:cSld>
  <p:clrMapOvr>
    <a:masterClrMapping/>
  </p:clrMapOvr>
</p:sldLayout>
</file>

<file path=ppt/slideLayouts/slideLayout6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eu - 1">
  <p:cSld name="TITLE_3_1">
    <p:bg>
      <p:bgPr>
        <a:solidFill>
          <a:schemeClr val="lt1"/>
        </a:solidFill>
      </p:bgPr>
    </p:bg>
    <p:spTree>
      <p:nvGrpSpPr>
        <p:cNvPr id="600" name="Shape 600"/>
        <p:cNvGrpSpPr/>
        <p:nvPr/>
      </p:nvGrpSpPr>
      <p:grpSpPr>
        <a:xfrm>
          <a:off x="0" y="0"/>
          <a:ext cx="0" cy="0"/>
          <a:chOff x="0" y="0"/>
          <a:chExt cx="0" cy="0"/>
        </a:xfrm>
      </p:grpSpPr>
      <p:sp>
        <p:nvSpPr>
          <p:cNvPr id="601" name="Google Shape;601;p68"/>
          <p:cNvSpPr/>
          <p:nvPr/>
        </p:nvSpPr>
        <p:spPr>
          <a:xfrm rot="1033734">
            <a:off x="407456" y="-69281"/>
            <a:ext cx="2880744" cy="5417385"/>
          </a:xfrm>
          <a:custGeom>
            <a:rect b="b" l="l" r="r" t="t"/>
            <a:pathLst>
              <a:path extrusionOk="0" h="7211571" w="3834819">
                <a:moveTo>
                  <a:pt x="220459" y="454090"/>
                </a:moveTo>
                <a:lnTo>
                  <a:pt x="1675267" y="0"/>
                </a:lnTo>
                <a:lnTo>
                  <a:pt x="1640312" y="108417"/>
                </a:lnTo>
                <a:cubicBezTo>
                  <a:pt x="956879" y="2424901"/>
                  <a:pt x="1772778" y="4978283"/>
                  <a:pt x="3756426" y="6454918"/>
                </a:cubicBezTo>
                <a:lnTo>
                  <a:pt x="3834819" y="6510246"/>
                </a:lnTo>
                <a:lnTo>
                  <a:pt x="1587924" y="7211571"/>
                </a:lnTo>
                <a:lnTo>
                  <a:pt x="1364218" y="6889794"/>
                </a:lnTo>
                <a:cubicBezTo>
                  <a:pt x="190158" y="5109782"/>
                  <a:pt x="-257296" y="2921319"/>
                  <a:pt x="143904" y="809046"/>
                </a:cubicBezTo>
                <a:close/>
              </a:path>
            </a:pathLst>
          </a:custGeom>
          <a:gradFill>
            <a:gsLst>
              <a:gs pos="0">
                <a:schemeClr val="lt1"/>
              </a:gs>
              <a:gs pos="100000">
                <a:srgbClr val="05C3DD"/>
              </a:gs>
            </a:gsLst>
            <a:lin ang="3001153" scaled="0"/>
          </a:gra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None/>
            </a:pPr>
            <a:r>
              <a:t/>
            </a:r>
            <a:endParaRPr b="0" i="0" sz="1100" u="none" cap="none" strike="noStrike">
              <a:solidFill>
                <a:srgbClr val="000000"/>
              </a:solidFill>
              <a:latin typeface="Arial"/>
              <a:ea typeface="Arial"/>
              <a:cs typeface="Arial"/>
              <a:sym typeface="Arial"/>
            </a:endParaRPr>
          </a:p>
        </p:txBody>
      </p:sp>
      <p:sp>
        <p:nvSpPr>
          <p:cNvPr id="602" name="Google Shape;602;p68"/>
          <p:cNvSpPr txBox="1"/>
          <p:nvPr/>
        </p:nvSpPr>
        <p:spPr>
          <a:xfrm>
            <a:off x="8626827" y="4754925"/>
            <a:ext cx="517200" cy="2739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fld id="{00000000-1234-1234-1234-123412341234}" type="slidenum">
              <a:rPr b="1" lang="en-GB" sz="800">
                <a:solidFill>
                  <a:srgbClr val="002D62"/>
                </a:solidFill>
              </a:rPr>
              <a:t>‹#›</a:t>
            </a:fld>
            <a:endParaRPr b="1" sz="800">
              <a:solidFill>
                <a:srgbClr val="002D62"/>
              </a:solidFill>
            </a:endParaRPr>
          </a:p>
        </p:txBody>
      </p:sp>
      <p:grpSp>
        <p:nvGrpSpPr>
          <p:cNvPr id="603" name="Google Shape;603;p68"/>
          <p:cNvGrpSpPr/>
          <p:nvPr/>
        </p:nvGrpSpPr>
        <p:grpSpPr>
          <a:xfrm>
            <a:off x="7940154" y="4801506"/>
            <a:ext cx="686661" cy="174005"/>
            <a:chOff x="5486400" y="2551113"/>
            <a:chExt cx="2949575" cy="722312"/>
          </a:xfrm>
        </p:grpSpPr>
        <p:sp>
          <p:nvSpPr>
            <p:cNvPr id="604" name="Google Shape;604;p68"/>
            <p:cNvSpPr/>
            <p:nvPr/>
          </p:nvSpPr>
          <p:spPr>
            <a:xfrm>
              <a:off x="5486400" y="2551113"/>
              <a:ext cx="723900" cy="722312"/>
            </a:xfrm>
            <a:custGeom>
              <a:rect b="b" l="l" r="r" t="t"/>
              <a:pathLst>
                <a:path extrusionOk="0" h="278" w="278">
                  <a:moveTo>
                    <a:pt x="278" y="139"/>
                  </a:moveTo>
                  <a:cubicBezTo>
                    <a:pt x="278" y="216"/>
                    <a:pt x="216" y="278"/>
                    <a:pt x="139" y="278"/>
                  </a:cubicBezTo>
                  <a:cubicBezTo>
                    <a:pt x="62" y="278"/>
                    <a:pt x="0" y="216"/>
                    <a:pt x="0" y="139"/>
                  </a:cubicBezTo>
                  <a:cubicBezTo>
                    <a:pt x="0" y="62"/>
                    <a:pt x="62" y="0"/>
                    <a:pt x="139" y="0"/>
                  </a:cubicBezTo>
                  <a:cubicBezTo>
                    <a:pt x="216" y="0"/>
                    <a:pt x="278" y="62"/>
                    <a:pt x="278" y="139"/>
                  </a:cubicBezTo>
                  <a:close/>
                  <a:moveTo>
                    <a:pt x="169" y="152"/>
                  </a:moveTo>
                  <a:cubicBezTo>
                    <a:pt x="174" y="173"/>
                    <a:pt x="157" y="199"/>
                    <a:pt x="139" y="218"/>
                  </a:cubicBezTo>
                  <a:cubicBezTo>
                    <a:pt x="194" y="218"/>
                    <a:pt x="238" y="174"/>
                    <a:pt x="238" y="120"/>
                  </a:cubicBezTo>
                  <a:cubicBezTo>
                    <a:pt x="238" y="65"/>
                    <a:pt x="193" y="21"/>
                    <a:pt x="139" y="21"/>
                  </a:cubicBezTo>
                  <a:cubicBezTo>
                    <a:pt x="84" y="21"/>
                    <a:pt x="40" y="65"/>
                    <a:pt x="40" y="120"/>
                  </a:cubicBezTo>
                  <a:cubicBezTo>
                    <a:pt x="40" y="174"/>
                    <a:pt x="84" y="218"/>
                    <a:pt x="138" y="218"/>
                  </a:cubicBezTo>
                  <a:cubicBezTo>
                    <a:pt x="121" y="199"/>
                    <a:pt x="104" y="173"/>
                    <a:pt x="108" y="152"/>
                  </a:cubicBezTo>
                  <a:cubicBezTo>
                    <a:pt x="112" y="130"/>
                    <a:pt x="128" y="123"/>
                    <a:pt x="139" y="123"/>
                  </a:cubicBezTo>
                  <a:cubicBezTo>
                    <a:pt x="149" y="123"/>
                    <a:pt x="166" y="130"/>
                    <a:pt x="169" y="152"/>
                  </a:cubicBez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605" name="Google Shape;605;p68"/>
            <p:cNvSpPr/>
            <p:nvPr/>
          </p:nvSpPr>
          <p:spPr>
            <a:xfrm>
              <a:off x="7126288" y="2743200"/>
              <a:ext cx="396875" cy="385762"/>
            </a:xfrm>
            <a:custGeom>
              <a:rect b="b" l="l" r="r" t="t"/>
              <a:pathLst>
                <a:path extrusionOk="0" h="148" w="152">
                  <a:moveTo>
                    <a:pt x="78" y="148"/>
                  </a:moveTo>
                  <a:cubicBezTo>
                    <a:pt x="57" y="148"/>
                    <a:pt x="37" y="143"/>
                    <a:pt x="25" y="134"/>
                  </a:cubicBezTo>
                  <a:cubicBezTo>
                    <a:pt x="9" y="123"/>
                    <a:pt x="0" y="102"/>
                    <a:pt x="0" y="75"/>
                  </a:cubicBezTo>
                  <a:cubicBezTo>
                    <a:pt x="0" y="24"/>
                    <a:pt x="25" y="0"/>
                    <a:pt x="76" y="0"/>
                  </a:cubicBezTo>
                  <a:cubicBezTo>
                    <a:pt x="127" y="0"/>
                    <a:pt x="152" y="24"/>
                    <a:pt x="152" y="76"/>
                  </a:cubicBezTo>
                  <a:cubicBezTo>
                    <a:pt x="152" y="123"/>
                    <a:pt x="127" y="148"/>
                    <a:pt x="78" y="148"/>
                  </a:cubicBezTo>
                  <a:close/>
                  <a:moveTo>
                    <a:pt x="76" y="24"/>
                  </a:moveTo>
                  <a:cubicBezTo>
                    <a:pt x="48" y="24"/>
                    <a:pt x="36" y="39"/>
                    <a:pt x="36" y="74"/>
                  </a:cubicBezTo>
                  <a:cubicBezTo>
                    <a:pt x="36" y="108"/>
                    <a:pt x="49" y="124"/>
                    <a:pt x="76" y="124"/>
                  </a:cubicBezTo>
                  <a:cubicBezTo>
                    <a:pt x="104" y="124"/>
                    <a:pt x="116" y="108"/>
                    <a:pt x="116" y="73"/>
                  </a:cubicBezTo>
                  <a:cubicBezTo>
                    <a:pt x="116" y="40"/>
                    <a:pt x="103" y="24"/>
                    <a:pt x="76" y="24"/>
                  </a:cubicBez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606" name="Google Shape;606;p68"/>
            <p:cNvSpPr/>
            <p:nvPr/>
          </p:nvSpPr>
          <p:spPr>
            <a:xfrm>
              <a:off x="7588250" y="2755900"/>
              <a:ext cx="260350" cy="361950"/>
            </a:xfrm>
            <a:custGeom>
              <a:rect b="b" l="l" r="r" t="t"/>
              <a:pathLst>
                <a:path extrusionOk="0" h="139" w="100">
                  <a:moveTo>
                    <a:pt x="72" y="115"/>
                  </a:moveTo>
                  <a:cubicBezTo>
                    <a:pt x="52" y="115"/>
                    <a:pt x="45" y="113"/>
                    <a:pt x="40" y="109"/>
                  </a:cubicBezTo>
                  <a:cubicBezTo>
                    <a:pt x="35" y="104"/>
                    <a:pt x="33" y="101"/>
                    <a:pt x="33" y="87"/>
                  </a:cubicBezTo>
                  <a:cubicBezTo>
                    <a:pt x="33" y="14"/>
                    <a:pt x="33" y="14"/>
                    <a:pt x="33" y="14"/>
                  </a:cubicBezTo>
                  <a:cubicBezTo>
                    <a:pt x="33" y="6"/>
                    <a:pt x="26" y="0"/>
                    <a:pt x="19" y="0"/>
                  </a:cubicBezTo>
                  <a:cubicBezTo>
                    <a:pt x="0" y="0"/>
                    <a:pt x="0" y="0"/>
                    <a:pt x="0" y="0"/>
                  </a:cubicBezTo>
                  <a:cubicBezTo>
                    <a:pt x="0" y="78"/>
                    <a:pt x="0" y="78"/>
                    <a:pt x="0" y="78"/>
                  </a:cubicBezTo>
                  <a:cubicBezTo>
                    <a:pt x="0" y="103"/>
                    <a:pt x="2" y="114"/>
                    <a:pt x="11" y="123"/>
                  </a:cubicBezTo>
                  <a:cubicBezTo>
                    <a:pt x="20" y="134"/>
                    <a:pt x="34" y="139"/>
                    <a:pt x="56" y="139"/>
                  </a:cubicBezTo>
                  <a:cubicBezTo>
                    <a:pt x="100" y="139"/>
                    <a:pt x="100" y="139"/>
                    <a:pt x="100" y="139"/>
                  </a:cubicBezTo>
                  <a:cubicBezTo>
                    <a:pt x="100" y="115"/>
                    <a:pt x="100" y="115"/>
                    <a:pt x="100" y="115"/>
                  </a:cubicBezTo>
                  <a:lnTo>
                    <a:pt x="72" y="115"/>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607" name="Google Shape;607;p68"/>
            <p:cNvSpPr/>
            <p:nvPr/>
          </p:nvSpPr>
          <p:spPr>
            <a:xfrm>
              <a:off x="8029575" y="2755900"/>
              <a:ext cx="406400" cy="361950"/>
            </a:xfrm>
            <a:custGeom>
              <a:rect b="b" l="l" r="r" t="t"/>
              <a:pathLst>
                <a:path extrusionOk="0" h="139" w="156">
                  <a:moveTo>
                    <a:pt x="96" y="0"/>
                  </a:moveTo>
                  <a:cubicBezTo>
                    <a:pt x="74" y="0"/>
                    <a:pt x="74" y="0"/>
                    <a:pt x="74" y="0"/>
                  </a:cubicBezTo>
                  <a:cubicBezTo>
                    <a:pt x="65" y="0"/>
                    <a:pt x="58" y="5"/>
                    <a:pt x="55" y="12"/>
                  </a:cubicBezTo>
                  <a:cubicBezTo>
                    <a:pt x="0" y="139"/>
                    <a:pt x="0" y="139"/>
                    <a:pt x="0" y="139"/>
                  </a:cubicBezTo>
                  <a:cubicBezTo>
                    <a:pt x="22" y="139"/>
                    <a:pt x="22" y="139"/>
                    <a:pt x="22" y="139"/>
                  </a:cubicBezTo>
                  <a:cubicBezTo>
                    <a:pt x="31" y="139"/>
                    <a:pt x="38" y="134"/>
                    <a:pt x="41" y="127"/>
                  </a:cubicBezTo>
                  <a:cubicBezTo>
                    <a:pt x="50" y="107"/>
                    <a:pt x="50" y="107"/>
                    <a:pt x="50" y="107"/>
                  </a:cubicBezTo>
                  <a:cubicBezTo>
                    <a:pt x="106" y="107"/>
                    <a:pt x="106" y="107"/>
                    <a:pt x="106" y="107"/>
                  </a:cubicBezTo>
                  <a:cubicBezTo>
                    <a:pt x="115" y="127"/>
                    <a:pt x="115" y="127"/>
                    <a:pt x="115" y="127"/>
                  </a:cubicBezTo>
                  <a:cubicBezTo>
                    <a:pt x="118" y="134"/>
                    <a:pt x="125" y="139"/>
                    <a:pt x="134" y="139"/>
                  </a:cubicBezTo>
                  <a:cubicBezTo>
                    <a:pt x="156" y="139"/>
                    <a:pt x="156" y="139"/>
                    <a:pt x="156" y="139"/>
                  </a:cubicBezTo>
                  <a:lnTo>
                    <a:pt x="96" y="0"/>
                  </a:lnTo>
                  <a:close/>
                  <a:moveTo>
                    <a:pt x="57" y="82"/>
                  </a:moveTo>
                  <a:cubicBezTo>
                    <a:pt x="78" y="34"/>
                    <a:pt x="78" y="34"/>
                    <a:pt x="78" y="34"/>
                  </a:cubicBezTo>
                  <a:cubicBezTo>
                    <a:pt x="99" y="82"/>
                    <a:pt x="99" y="82"/>
                    <a:pt x="99" y="82"/>
                  </a:cubicBezTo>
                  <a:lnTo>
                    <a:pt x="57" y="82"/>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608" name="Google Shape;608;p68"/>
            <p:cNvSpPr/>
            <p:nvPr/>
          </p:nvSpPr>
          <p:spPr>
            <a:xfrm>
              <a:off x="7902575" y="2755900"/>
              <a:ext cx="84137" cy="361950"/>
            </a:xfrm>
            <a:custGeom>
              <a:rect b="b" l="l" r="r" t="t"/>
              <a:pathLst>
                <a:path extrusionOk="0" h="139" w="32">
                  <a:moveTo>
                    <a:pt x="14" y="0"/>
                  </a:moveTo>
                  <a:cubicBezTo>
                    <a:pt x="6" y="0"/>
                    <a:pt x="0" y="6"/>
                    <a:pt x="0" y="14"/>
                  </a:cubicBezTo>
                  <a:cubicBezTo>
                    <a:pt x="0" y="139"/>
                    <a:pt x="0" y="139"/>
                    <a:pt x="0" y="139"/>
                  </a:cubicBezTo>
                  <a:cubicBezTo>
                    <a:pt x="18" y="139"/>
                    <a:pt x="18" y="139"/>
                    <a:pt x="18" y="139"/>
                  </a:cubicBezTo>
                  <a:cubicBezTo>
                    <a:pt x="25" y="139"/>
                    <a:pt x="32" y="133"/>
                    <a:pt x="32" y="126"/>
                  </a:cubicBezTo>
                  <a:cubicBezTo>
                    <a:pt x="32" y="0"/>
                    <a:pt x="32" y="0"/>
                    <a:pt x="32" y="0"/>
                  </a:cubicBezTo>
                  <a:lnTo>
                    <a:pt x="14" y="0"/>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609" name="Google Shape;609;p68"/>
            <p:cNvSpPr/>
            <p:nvPr/>
          </p:nvSpPr>
          <p:spPr>
            <a:xfrm>
              <a:off x="6324600" y="2755900"/>
              <a:ext cx="406400" cy="361950"/>
            </a:xfrm>
            <a:custGeom>
              <a:rect b="b" l="l" r="r" t="t"/>
              <a:pathLst>
                <a:path extrusionOk="0" h="139" w="156">
                  <a:moveTo>
                    <a:pt x="132" y="0"/>
                  </a:moveTo>
                  <a:cubicBezTo>
                    <a:pt x="123" y="0"/>
                    <a:pt x="116" y="5"/>
                    <a:pt x="113" y="12"/>
                  </a:cubicBezTo>
                  <a:cubicBezTo>
                    <a:pt x="78" y="98"/>
                    <a:pt x="78" y="98"/>
                    <a:pt x="78" y="98"/>
                  </a:cubicBezTo>
                  <a:cubicBezTo>
                    <a:pt x="42" y="13"/>
                    <a:pt x="42" y="13"/>
                    <a:pt x="42" y="13"/>
                  </a:cubicBezTo>
                  <a:cubicBezTo>
                    <a:pt x="39" y="5"/>
                    <a:pt x="31" y="0"/>
                    <a:pt x="23" y="0"/>
                  </a:cubicBezTo>
                  <a:cubicBezTo>
                    <a:pt x="0" y="0"/>
                    <a:pt x="0" y="0"/>
                    <a:pt x="0" y="0"/>
                  </a:cubicBezTo>
                  <a:cubicBezTo>
                    <a:pt x="62" y="139"/>
                    <a:pt x="62" y="139"/>
                    <a:pt x="62" y="139"/>
                  </a:cubicBezTo>
                  <a:cubicBezTo>
                    <a:pt x="80" y="139"/>
                    <a:pt x="80" y="139"/>
                    <a:pt x="80" y="139"/>
                  </a:cubicBezTo>
                  <a:cubicBezTo>
                    <a:pt x="88" y="139"/>
                    <a:pt x="95" y="134"/>
                    <a:pt x="99" y="128"/>
                  </a:cubicBezTo>
                  <a:cubicBezTo>
                    <a:pt x="156" y="0"/>
                    <a:pt x="156" y="0"/>
                    <a:pt x="156" y="0"/>
                  </a:cubicBezTo>
                  <a:lnTo>
                    <a:pt x="132" y="0"/>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610" name="Google Shape;610;p68"/>
            <p:cNvSpPr/>
            <p:nvPr/>
          </p:nvSpPr>
          <p:spPr>
            <a:xfrm>
              <a:off x="6751638" y="2755900"/>
              <a:ext cx="312737" cy="361950"/>
            </a:xfrm>
            <a:custGeom>
              <a:rect b="b" l="l" r="r" t="t"/>
              <a:pathLst>
                <a:path extrusionOk="0" h="139" w="120">
                  <a:moveTo>
                    <a:pt x="0" y="71"/>
                  </a:moveTo>
                  <a:cubicBezTo>
                    <a:pt x="0" y="85"/>
                    <a:pt x="4" y="121"/>
                    <a:pt x="37" y="135"/>
                  </a:cubicBezTo>
                  <a:cubicBezTo>
                    <a:pt x="45" y="138"/>
                    <a:pt x="53" y="139"/>
                    <a:pt x="65" y="139"/>
                  </a:cubicBezTo>
                  <a:cubicBezTo>
                    <a:pt x="120" y="139"/>
                    <a:pt x="120" y="139"/>
                    <a:pt x="120" y="139"/>
                  </a:cubicBezTo>
                  <a:cubicBezTo>
                    <a:pt x="120" y="115"/>
                    <a:pt x="120" y="115"/>
                    <a:pt x="120" y="115"/>
                  </a:cubicBezTo>
                  <a:cubicBezTo>
                    <a:pt x="120" y="115"/>
                    <a:pt x="78" y="115"/>
                    <a:pt x="78" y="115"/>
                  </a:cubicBezTo>
                  <a:cubicBezTo>
                    <a:pt x="58" y="114"/>
                    <a:pt x="47" y="110"/>
                    <a:pt x="41" y="99"/>
                  </a:cubicBezTo>
                  <a:cubicBezTo>
                    <a:pt x="39" y="95"/>
                    <a:pt x="38" y="89"/>
                    <a:pt x="37" y="83"/>
                  </a:cubicBezTo>
                  <a:cubicBezTo>
                    <a:pt x="37" y="82"/>
                    <a:pt x="37" y="82"/>
                    <a:pt x="37" y="82"/>
                  </a:cubicBezTo>
                  <a:cubicBezTo>
                    <a:pt x="117" y="82"/>
                    <a:pt x="117" y="82"/>
                    <a:pt x="117" y="82"/>
                  </a:cubicBezTo>
                  <a:cubicBezTo>
                    <a:pt x="117" y="58"/>
                    <a:pt x="117" y="58"/>
                    <a:pt x="117" y="58"/>
                  </a:cubicBezTo>
                  <a:cubicBezTo>
                    <a:pt x="37" y="58"/>
                    <a:pt x="37" y="58"/>
                    <a:pt x="37" y="58"/>
                  </a:cubicBezTo>
                  <a:cubicBezTo>
                    <a:pt x="37" y="57"/>
                    <a:pt x="37" y="57"/>
                    <a:pt x="37" y="57"/>
                  </a:cubicBezTo>
                  <a:cubicBezTo>
                    <a:pt x="38" y="50"/>
                    <a:pt x="39" y="45"/>
                    <a:pt x="41" y="40"/>
                  </a:cubicBezTo>
                  <a:cubicBezTo>
                    <a:pt x="47" y="29"/>
                    <a:pt x="58" y="25"/>
                    <a:pt x="78" y="25"/>
                  </a:cubicBezTo>
                  <a:cubicBezTo>
                    <a:pt x="78" y="25"/>
                    <a:pt x="120" y="25"/>
                    <a:pt x="120" y="25"/>
                  </a:cubicBezTo>
                  <a:cubicBezTo>
                    <a:pt x="120" y="0"/>
                    <a:pt x="120" y="0"/>
                    <a:pt x="120" y="0"/>
                  </a:cubicBezTo>
                  <a:cubicBezTo>
                    <a:pt x="65" y="0"/>
                    <a:pt x="65" y="0"/>
                    <a:pt x="65" y="0"/>
                  </a:cubicBezTo>
                  <a:cubicBezTo>
                    <a:pt x="53" y="0"/>
                    <a:pt x="45" y="1"/>
                    <a:pt x="37" y="4"/>
                  </a:cubicBezTo>
                  <a:cubicBezTo>
                    <a:pt x="4" y="18"/>
                    <a:pt x="0" y="55"/>
                    <a:pt x="0" y="69"/>
                  </a:cubicBezTo>
                  <a:lnTo>
                    <a:pt x="0" y="71"/>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sp>
        <p:nvSpPr>
          <p:cNvPr id="611" name="Google Shape;611;p68"/>
          <p:cNvSpPr txBox="1"/>
          <p:nvPr>
            <p:ph type="title"/>
          </p:nvPr>
        </p:nvSpPr>
        <p:spPr>
          <a:xfrm>
            <a:off x="0" y="0"/>
            <a:ext cx="8186400" cy="1141800"/>
          </a:xfrm>
          <a:prstGeom prst="rect">
            <a:avLst/>
          </a:prstGeom>
          <a:noFill/>
          <a:ln>
            <a:noFill/>
          </a:ln>
        </p:spPr>
        <p:txBody>
          <a:bodyPr anchorCtr="0" anchor="t" bIns="91425" lIns="504000" spcFirstLastPara="1" rIns="252000" wrap="square" tIns="504000">
            <a:noAutofit/>
          </a:bodyPr>
          <a:lstStyle>
            <a:lvl1pPr lvl="0">
              <a:spcBef>
                <a:spcPts val="0"/>
              </a:spcBef>
              <a:spcAft>
                <a:spcPts val="0"/>
              </a:spcAft>
              <a:buClr>
                <a:srgbClr val="002D62"/>
              </a:buClr>
              <a:buSzPts val="2500"/>
              <a:buFont typeface="Arial Black"/>
              <a:buNone/>
              <a:defRPr b="1" sz="2500">
                <a:solidFill>
                  <a:srgbClr val="002D62"/>
                </a:solidFill>
                <a:latin typeface="Arial Black"/>
                <a:ea typeface="Arial Black"/>
                <a:cs typeface="Arial Black"/>
                <a:sym typeface="Arial Black"/>
              </a:defRPr>
            </a:lvl1pPr>
            <a:lvl2pPr lvl="1">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2pPr>
            <a:lvl3pPr lvl="2">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3pPr>
            <a:lvl4pPr lvl="3">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4pPr>
            <a:lvl5pPr lvl="4">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5pPr>
            <a:lvl6pPr lvl="5">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6pPr>
            <a:lvl7pPr lvl="6">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7pPr>
            <a:lvl8pPr lvl="7">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8pPr>
            <a:lvl9pPr lvl="8">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9pPr>
          </a:lstStyle>
          <a:p/>
        </p:txBody>
      </p:sp>
      <p:sp>
        <p:nvSpPr>
          <p:cNvPr id="612" name="Google Shape;612;p68"/>
          <p:cNvSpPr txBox="1"/>
          <p:nvPr>
            <p:ph idx="1" type="body"/>
          </p:nvPr>
        </p:nvSpPr>
        <p:spPr>
          <a:xfrm>
            <a:off x="-8700" y="1410725"/>
            <a:ext cx="9144000" cy="2552700"/>
          </a:xfrm>
          <a:prstGeom prst="rect">
            <a:avLst/>
          </a:prstGeom>
          <a:noFill/>
          <a:ln>
            <a:noFill/>
          </a:ln>
        </p:spPr>
        <p:txBody>
          <a:bodyPr anchorCtr="0" anchor="t" bIns="91425" lIns="504000" spcFirstLastPara="1" rIns="504000" wrap="square" tIns="91425">
            <a:noAutofit/>
          </a:bodyPr>
          <a:lstStyle>
            <a:lvl1pPr indent="-317500" lvl="0" marL="457200">
              <a:spcBef>
                <a:spcPts val="0"/>
              </a:spcBef>
              <a:spcAft>
                <a:spcPts val="0"/>
              </a:spcAft>
              <a:buClr>
                <a:srgbClr val="002D62"/>
              </a:buClr>
              <a:buSzPts val="1400"/>
              <a:buChar char="●"/>
              <a:defRPr>
                <a:solidFill>
                  <a:srgbClr val="002D62"/>
                </a:solidFill>
              </a:defRPr>
            </a:lvl1pPr>
            <a:lvl2pPr indent="-317500" lvl="1" marL="914400">
              <a:spcBef>
                <a:spcPts val="0"/>
              </a:spcBef>
              <a:spcAft>
                <a:spcPts val="0"/>
              </a:spcAft>
              <a:buClr>
                <a:srgbClr val="002D62"/>
              </a:buClr>
              <a:buSzPts val="1400"/>
              <a:buChar char="○"/>
              <a:defRPr>
                <a:solidFill>
                  <a:srgbClr val="002D62"/>
                </a:solidFill>
              </a:defRPr>
            </a:lvl2pPr>
            <a:lvl3pPr indent="-317500" lvl="2" marL="1371600">
              <a:spcBef>
                <a:spcPts val="0"/>
              </a:spcBef>
              <a:spcAft>
                <a:spcPts val="0"/>
              </a:spcAft>
              <a:buClr>
                <a:srgbClr val="002D62"/>
              </a:buClr>
              <a:buSzPts val="1400"/>
              <a:buChar char="■"/>
              <a:defRPr>
                <a:solidFill>
                  <a:srgbClr val="002D62"/>
                </a:solidFill>
              </a:defRPr>
            </a:lvl3pPr>
            <a:lvl4pPr indent="-317500" lvl="3" marL="1828800">
              <a:spcBef>
                <a:spcPts val="0"/>
              </a:spcBef>
              <a:spcAft>
                <a:spcPts val="0"/>
              </a:spcAft>
              <a:buClr>
                <a:srgbClr val="002D62"/>
              </a:buClr>
              <a:buSzPts val="1400"/>
              <a:buChar char="●"/>
              <a:defRPr>
                <a:solidFill>
                  <a:srgbClr val="002D62"/>
                </a:solidFill>
              </a:defRPr>
            </a:lvl4pPr>
            <a:lvl5pPr indent="-317500" lvl="4" marL="2286000">
              <a:spcBef>
                <a:spcPts val="0"/>
              </a:spcBef>
              <a:spcAft>
                <a:spcPts val="0"/>
              </a:spcAft>
              <a:buClr>
                <a:srgbClr val="002D62"/>
              </a:buClr>
              <a:buSzPts val="1400"/>
              <a:buChar char="○"/>
              <a:defRPr>
                <a:solidFill>
                  <a:srgbClr val="002D62"/>
                </a:solidFill>
              </a:defRPr>
            </a:lvl5pPr>
            <a:lvl6pPr indent="-317500" lvl="5" marL="2743200">
              <a:spcBef>
                <a:spcPts val="0"/>
              </a:spcBef>
              <a:spcAft>
                <a:spcPts val="0"/>
              </a:spcAft>
              <a:buClr>
                <a:srgbClr val="002D62"/>
              </a:buClr>
              <a:buSzPts val="1400"/>
              <a:buChar char="■"/>
              <a:defRPr>
                <a:solidFill>
                  <a:srgbClr val="002D62"/>
                </a:solidFill>
              </a:defRPr>
            </a:lvl6pPr>
            <a:lvl7pPr indent="-317500" lvl="6" marL="3200400">
              <a:spcBef>
                <a:spcPts val="0"/>
              </a:spcBef>
              <a:spcAft>
                <a:spcPts val="0"/>
              </a:spcAft>
              <a:buClr>
                <a:srgbClr val="002D62"/>
              </a:buClr>
              <a:buSzPts val="1400"/>
              <a:buChar char="●"/>
              <a:defRPr>
                <a:solidFill>
                  <a:srgbClr val="002D62"/>
                </a:solidFill>
              </a:defRPr>
            </a:lvl7pPr>
            <a:lvl8pPr indent="-317500" lvl="7" marL="3657600">
              <a:spcBef>
                <a:spcPts val="0"/>
              </a:spcBef>
              <a:spcAft>
                <a:spcPts val="0"/>
              </a:spcAft>
              <a:buClr>
                <a:srgbClr val="002D62"/>
              </a:buClr>
              <a:buSzPts val="1400"/>
              <a:buChar char="○"/>
              <a:defRPr>
                <a:solidFill>
                  <a:srgbClr val="002D62"/>
                </a:solidFill>
              </a:defRPr>
            </a:lvl8pPr>
            <a:lvl9pPr indent="-317500" lvl="8" marL="4114800">
              <a:spcBef>
                <a:spcPts val="0"/>
              </a:spcBef>
              <a:spcAft>
                <a:spcPts val="0"/>
              </a:spcAft>
              <a:buClr>
                <a:srgbClr val="002D62"/>
              </a:buClr>
              <a:buSzPts val="1400"/>
              <a:buChar char="■"/>
              <a:defRPr>
                <a:solidFill>
                  <a:srgbClr val="002D62"/>
                </a:solidFill>
              </a:defRPr>
            </a:lvl9pPr>
          </a:lstStyle>
          <a:p/>
        </p:txBody>
      </p:sp>
      <p:sp>
        <p:nvSpPr>
          <p:cNvPr id="613" name="Google Shape;613;p68"/>
          <p:cNvSpPr txBox="1"/>
          <p:nvPr/>
        </p:nvSpPr>
        <p:spPr>
          <a:xfrm>
            <a:off x="226499" y="4754925"/>
            <a:ext cx="2902500" cy="2739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lang="en-GB" sz="800">
                <a:solidFill>
                  <a:srgbClr val="002D62"/>
                </a:solidFill>
              </a:rPr>
              <a:t>Lorem ipsum dolor</a:t>
            </a:r>
            <a:endParaRPr sz="800">
              <a:solidFill>
                <a:srgbClr val="002D62"/>
              </a:solidFill>
            </a:endParaRPr>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eu - 2">
  <p:cSld name="TITLE_1_1_1_1_3">
    <p:bg>
      <p:bgPr>
        <a:solidFill>
          <a:schemeClr val="lt1"/>
        </a:solidFill>
      </p:bgPr>
    </p:bg>
    <p:spTree>
      <p:nvGrpSpPr>
        <p:cNvPr id="614" name="Shape 614"/>
        <p:cNvGrpSpPr/>
        <p:nvPr/>
      </p:nvGrpSpPr>
      <p:grpSpPr>
        <a:xfrm>
          <a:off x="0" y="0"/>
          <a:ext cx="0" cy="0"/>
          <a:chOff x="0" y="0"/>
          <a:chExt cx="0" cy="0"/>
        </a:xfrm>
      </p:grpSpPr>
      <p:sp>
        <p:nvSpPr>
          <p:cNvPr id="615" name="Google Shape;615;p69"/>
          <p:cNvSpPr/>
          <p:nvPr/>
        </p:nvSpPr>
        <p:spPr>
          <a:xfrm rot="1680981">
            <a:off x="521320" y="339229"/>
            <a:ext cx="4790061" cy="4999216"/>
          </a:xfrm>
          <a:custGeom>
            <a:rect b="b" l="l" r="r" t="t"/>
            <a:pathLst>
              <a:path extrusionOk="0" h="6661699" w="6382990">
                <a:moveTo>
                  <a:pt x="0" y="744173"/>
                </a:moveTo>
                <a:lnTo>
                  <a:pt x="1400284" y="0"/>
                </a:lnTo>
                <a:lnTo>
                  <a:pt x="1426355" y="203633"/>
                </a:lnTo>
                <a:cubicBezTo>
                  <a:pt x="1680597" y="1871731"/>
                  <a:pt x="2650210" y="3417478"/>
                  <a:pt x="4211434" y="4350562"/>
                </a:cubicBezTo>
                <a:cubicBezTo>
                  <a:pt x="4814618" y="4711067"/>
                  <a:pt x="5457050" y="4949506"/>
                  <a:pt x="6110216" y="5073431"/>
                </a:cubicBezTo>
                <a:lnTo>
                  <a:pt x="6382990" y="5118281"/>
                </a:lnTo>
                <a:lnTo>
                  <a:pt x="3478794" y="6661699"/>
                </a:lnTo>
                <a:lnTo>
                  <a:pt x="3268864" y="6513535"/>
                </a:lnTo>
                <a:cubicBezTo>
                  <a:pt x="1370729" y="5100563"/>
                  <a:pt x="232585" y="2987127"/>
                  <a:pt x="825" y="754535"/>
                </a:cubicBezTo>
                <a:close/>
              </a:path>
            </a:pathLst>
          </a:custGeom>
          <a:gradFill>
            <a:gsLst>
              <a:gs pos="0">
                <a:schemeClr val="lt1"/>
              </a:gs>
              <a:gs pos="100000">
                <a:srgbClr val="05C3DD"/>
              </a:gs>
            </a:gsLst>
            <a:lin ang="3001153" scaled="0"/>
          </a:gra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616" name="Google Shape;616;p69"/>
          <p:cNvSpPr txBox="1"/>
          <p:nvPr/>
        </p:nvSpPr>
        <p:spPr>
          <a:xfrm>
            <a:off x="8626827" y="4754925"/>
            <a:ext cx="517200" cy="2739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fld id="{00000000-1234-1234-1234-123412341234}" type="slidenum">
              <a:rPr b="1" lang="en-GB" sz="800">
                <a:solidFill>
                  <a:srgbClr val="002D62"/>
                </a:solidFill>
              </a:rPr>
              <a:t>‹#›</a:t>
            </a:fld>
            <a:endParaRPr b="1" sz="800">
              <a:solidFill>
                <a:srgbClr val="002D62"/>
              </a:solidFill>
            </a:endParaRPr>
          </a:p>
        </p:txBody>
      </p:sp>
      <p:grpSp>
        <p:nvGrpSpPr>
          <p:cNvPr id="617" name="Google Shape;617;p69"/>
          <p:cNvGrpSpPr/>
          <p:nvPr/>
        </p:nvGrpSpPr>
        <p:grpSpPr>
          <a:xfrm>
            <a:off x="7940154" y="4801506"/>
            <a:ext cx="686661" cy="174005"/>
            <a:chOff x="5486400" y="2551113"/>
            <a:chExt cx="2949575" cy="722312"/>
          </a:xfrm>
        </p:grpSpPr>
        <p:sp>
          <p:nvSpPr>
            <p:cNvPr id="618" name="Google Shape;618;p69"/>
            <p:cNvSpPr/>
            <p:nvPr/>
          </p:nvSpPr>
          <p:spPr>
            <a:xfrm>
              <a:off x="5486400" y="2551113"/>
              <a:ext cx="723900" cy="722312"/>
            </a:xfrm>
            <a:custGeom>
              <a:rect b="b" l="l" r="r" t="t"/>
              <a:pathLst>
                <a:path extrusionOk="0" h="278" w="278">
                  <a:moveTo>
                    <a:pt x="278" y="139"/>
                  </a:moveTo>
                  <a:cubicBezTo>
                    <a:pt x="278" y="216"/>
                    <a:pt x="216" y="278"/>
                    <a:pt x="139" y="278"/>
                  </a:cubicBezTo>
                  <a:cubicBezTo>
                    <a:pt x="62" y="278"/>
                    <a:pt x="0" y="216"/>
                    <a:pt x="0" y="139"/>
                  </a:cubicBezTo>
                  <a:cubicBezTo>
                    <a:pt x="0" y="62"/>
                    <a:pt x="62" y="0"/>
                    <a:pt x="139" y="0"/>
                  </a:cubicBezTo>
                  <a:cubicBezTo>
                    <a:pt x="216" y="0"/>
                    <a:pt x="278" y="62"/>
                    <a:pt x="278" y="139"/>
                  </a:cubicBezTo>
                  <a:close/>
                  <a:moveTo>
                    <a:pt x="169" y="152"/>
                  </a:moveTo>
                  <a:cubicBezTo>
                    <a:pt x="174" y="173"/>
                    <a:pt x="157" y="199"/>
                    <a:pt x="139" y="218"/>
                  </a:cubicBezTo>
                  <a:cubicBezTo>
                    <a:pt x="194" y="218"/>
                    <a:pt x="238" y="174"/>
                    <a:pt x="238" y="120"/>
                  </a:cubicBezTo>
                  <a:cubicBezTo>
                    <a:pt x="238" y="65"/>
                    <a:pt x="193" y="21"/>
                    <a:pt x="139" y="21"/>
                  </a:cubicBezTo>
                  <a:cubicBezTo>
                    <a:pt x="84" y="21"/>
                    <a:pt x="40" y="65"/>
                    <a:pt x="40" y="120"/>
                  </a:cubicBezTo>
                  <a:cubicBezTo>
                    <a:pt x="40" y="174"/>
                    <a:pt x="84" y="218"/>
                    <a:pt x="138" y="218"/>
                  </a:cubicBezTo>
                  <a:cubicBezTo>
                    <a:pt x="121" y="199"/>
                    <a:pt x="104" y="173"/>
                    <a:pt x="108" y="152"/>
                  </a:cubicBezTo>
                  <a:cubicBezTo>
                    <a:pt x="112" y="130"/>
                    <a:pt x="128" y="123"/>
                    <a:pt x="139" y="123"/>
                  </a:cubicBezTo>
                  <a:cubicBezTo>
                    <a:pt x="149" y="123"/>
                    <a:pt x="166" y="130"/>
                    <a:pt x="169" y="152"/>
                  </a:cubicBez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619" name="Google Shape;619;p69"/>
            <p:cNvSpPr/>
            <p:nvPr/>
          </p:nvSpPr>
          <p:spPr>
            <a:xfrm>
              <a:off x="7126288" y="2743200"/>
              <a:ext cx="396875" cy="385762"/>
            </a:xfrm>
            <a:custGeom>
              <a:rect b="b" l="l" r="r" t="t"/>
              <a:pathLst>
                <a:path extrusionOk="0" h="148" w="152">
                  <a:moveTo>
                    <a:pt x="78" y="148"/>
                  </a:moveTo>
                  <a:cubicBezTo>
                    <a:pt x="57" y="148"/>
                    <a:pt x="37" y="143"/>
                    <a:pt x="25" y="134"/>
                  </a:cubicBezTo>
                  <a:cubicBezTo>
                    <a:pt x="9" y="123"/>
                    <a:pt x="0" y="102"/>
                    <a:pt x="0" y="75"/>
                  </a:cubicBezTo>
                  <a:cubicBezTo>
                    <a:pt x="0" y="24"/>
                    <a:pt x="25" y="0"/>
                    <a:pt x="76" y="0"/>
                  </a:cubicBezTo>
                  <a:cubicBezTo>
                    <a:pt x="127" y="0"/>
                    <a:pt x="152" y="24"/>
                    <a:pt x="152" y="76"/>
                  </a:cubicBezTo>
                  <a:cubicBezTo>
                    <a:pt x="152" y="123"/>
                    <a:pt x="127" y="148"/>
                    <a:pt x="78" y="148"/>
                  </a:cubicBezTo>
                  <a:close/>
                  <a:moveTo>
                    <a:pt x="76" y="24"/>
                  </a:moveTo>
                  <a:cubicBezTo>
                    <a:pt x="48" y="24"/>
                    <a:pt x="36" y="39"/>
                    <a:pt x="36" y="74"/>
                  </a:cubicBezTo>
                  <a:cubicBezTo>
                    <a:pt x="36" y="108"/>
                    <a:pt x="49" y="124"/>
                    <a:pt x="76" y="124"/>
                  </a:cubicBezTo>
                  <a:cubicBezTo>
                    <a:pt x="104" y="124"/>
                    <a:pt x="116" y="108"/>
                    <a:pt x="116" y="73"/>
                  </a:cubicBezTo>
                  <a:cubicBezTo>
                    <a:pt x="116" y="40"/>
                    <a:pt x="103" y="24"/>
                    <a:pt x="76" y="24"/>
                  </a:cubicBez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620" name="Google Shape;620;p69"/>
            <p:cNvSpPr/>
            <p:nvPr/>
          </p:nvSpPr>
          <p:spPr>
            <a:xfrm>
              <a:off x="7588250" y="2755900"/>
              <a:ext cx="260350" cy="361950"/>
            </a:xfrm>
            <a:custGeom>
              <a:rect b="b" l="l" r="r" t="t"/>
              <a:pathLst>
                <a:path extrusionOk="0" h="139" w="100">
                  <a:moveTo>
                    <a:pt x="72" y="115"/>
                  </a:moveTo>
                  <a:cubicBezTo>
                    <a:pt x="52" y="115"/>
                    <a:pt x="45" y="113"/>
                    <a:pt x="40" y="109"/>
                  </a:cubicBezTo>
                  <a:cubicBezTo>
                    <a:pt x="35" y="104"/>
                    <a:pt x="33" y="101"/>
                    <a:pt x="33" y="87"/>
                  </a:cubicBezTo>
                  <a:cubicBezTo>
                    <a:pt x="33" y="14"/>
                    <a:pt x="33" y="14"/>
                    <a:pt x="33" y="14"/>
                  </a:cubicBezTo>
                  <a:cubicBezTo>
                    <a:pt x="33" y="6"/>
                    <a:pt x="26" y="0"/>
                    <a:pt x="19" y="0"/>
                  </a:cubicBezTo>
                  <a:cubicBezTo>
                    <a:pt x="0" y="0"/>
                    <a:pt x="0" y="0"/>
                    <a:pt x="0" y="0"/>
                  </a:cubicBezTo>
                  <a:cubicBezTo>
                    <a:pt x="0" y="78"/>
                    <a:pt x="0" y="78"/>
                    <a:pt x="0" y="78"/>
                  </a:cubicBezTo>
                  <a:cubicBezTo>
                    <a:pt x="0" y="103"/>
                    <a:pt x="2" y="114"/>
                    <a:pt x="11" y="123"/>
                  </a:cubicBezTo>
                  <a:cubicBezTo>
                    <a:pt x="20" y="134"/>
                    <a:pt x="34" y="139"/>
                    <a:pt x="56" y="139"/>
                  </a:cubicBezTo>
                  <a:cubicBezTo>
                    <a:pt x="100" y="139"/>
                    <a:pt x="100" y="139"/>
                    <a:pt x="100" y="139"/>
                  </a:cubicBezTo>
                  <a:cubicBezTo>
                    <a:pt x="100" y="115"/>
                    <a:pt x="100" y="115"/>
                    <a:pt x="100" y="115"/>
                  </a:cubicBezTo>
                  <a:lnTo>
                    <a:pt x="72" y="115"/>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621" name="Google Shape;621;p69"/>
            <p:cNvSpPr/>
            <p:nvPr/>
          </p:nvSpPr>
          <p:spPr>
            <a:xfrm>
              <a:off x="8029575" y="2755900"/>
              <a:ext cx="406400" cy="361950"/>
            </a:xfrm>
            <a:custGeom>
              <a:rect b="b" l="l" r="r" t="t"/>
              <a:pathLst>
                <a:path extrusionOk="0" h="139" w="156">
                  <a:moveTo>
                    <a:pt x="96" y="0"/>
                  </a:moveTo>
                  <a:cubicBezTo>
                    <a:pt x="74" y="0"/>
                    <a:pt x="74" y="0"/>
                    <a:pt x="74" y="0"/>
                  </a:cubicBezTo>
                  <a:cubicBezTo>
                    <a:pt x="65" y="0"/>
                    <a:pt x="58" y="5"/>
                    <a:pt x="55" y="12"/>
                  </a:cubicBezTo>
                  <a:cubicBezTo>
                    <a:pt x="0" y="139"/>
                    <a:pt x="0" y="139"/>
                    <a:pt x="0" y="139"/>
                  </a:cubicBezTo>
                  <a:cubicBezTo>
                    <a:pt x="22" y="139"/>
                    <a:pt x="22" y="139"/>
                    <a:pt x="22" y="139"/>
                  </a:cubicBezTo>
                  <a:cubicBezTo>
                    <a:pt x="31" y="139"/>
                    <a:pt x="38" y="134"/>
                    <a:pt x="41" y="127"/>
                  </a:cubicBezTo>
                  <a:cubicBezTo>
                    <a:pt x="50" y="107"/>
                    <a:pt x="50" y="107"/>
                    <a:pt x="50" y="107"/>
                  </a:cubicBezTo>
                  <a:cubicBezTo>
                    <a:pt x="106" y="107"/>
                    <a:pt x="106" y="107"/>
                    <a:pt x="106" y="107"/>
                  </a:cubicBezTo>
                  <a:cubicBezTo>
                    <a:pt x="115" y="127"/>
                    <a:pt x="115" y="127"/>
                    <a:pt x="115" y="127"/>
                  </a:cubicBezTo>
                  <a:cubicBezTo>
                    <a:pt x="118" y="134"/>
                    <a:pt x="125" y="139"/>
                    <a:pt x="134" y="139"/>
                  </a:cubicBezTo>
                  <a:cubicBezTo>
                    <a:pt x="156" y="139"/>
                    <a:pt x="156" y="139"/>
                    <a:pt x="156" y="139"/>
                  </a:cubicBezTo>
                  <a:lnTo>
                    <a:pt x="96" y="0"/>
                  </a:lnTo>
                  <a:close/>
                  <a:moveTo>
                    <a:pt x="57" y="82"/>
                  </a:moveTo>
                  <a:cubicBezTo>
                    <a:pt x="78" y="34"/>
                    <a:pt x="78" y="34"/>
                    <a:pt x="78" y="34"/>
                  </a:cubicBezTo>
                  <a:cubicBezTo>
                    <a:pt x="99" y="82"/>
                    <a:pt x="99" y="82"/>
                    <a:pt x="99" y="82"/>
                  </a:cubicBezTo>
                  <a:lnTo>
                    <a:pt x="57" y="82"/>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622" name="Google Shape;622;p69"/>
            <p:cNvSpPr/>
            <p:nvPr/>
          </p:nvSpPr>
          <p:spPr>
            <a:xfrm>
              <a:off x="7902575" y="2755900"/>
              <a:ext cx="84137" cy="361950"/>
            </a:xfrm>
            <a:custGeom>
              <a:rect b="b" l="l" r="r" t="t"/>
              <a:pathLst>
                <a:path extrusionOk="0" h="139" w="32">
                  <a:moveTo>
                    <a:pt x="14" y="0"/>
                  </a:moveTo>
                  <a:cubicBezTo>
                    <a:pt x="6" y="0"/>
                    <a:pt x="0" y="6"/>
                    <a:pt x="0" y="14"/>
                  </a:cubicBezTo>
                  <a:cubicBezTo>
                    <a:pt x="0" y="139"/>
                    <a:pt x="0" y="139"/>
                    <a:pt x="0" y="139"/>
                  </a:cubicBezTo>
                  <a:cubicBezTo>
                    <a:pt x="18" y="139"/>
                    <a:pt x="18" y="139"/>
                    <a:pt x="18" y="139"/>
                  </a:cubicBezTo>
                  <a:cubicBezTo>
                    <a:pt x="25" y="139"/>
                    <a:pt x="32" y="133"/>
                    <a:pt x="32" y="126"/>
                  </a:cubicBezTo>
                  <a:cubicBezTo>
                    <a:pt x="32" y="0"/>
                    <a:pt x="32" y="0"/>
                    <a:pt x="32" y="0"/>
                  </a:cubicBezTo>
                  <a:lnTo>
                    <a:pt x="14" y="0"/>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623" name="Google Shape;623;p69"/>
            <p:cNvSpPr/>
            <p:nvPr/>
          </p:nvSpPr>
          <p:spPr>
            <a:xfrm>
              <a:off x="6324600" y="2755900"/>
              <a:ext cx="406400" cy="361950"/>
            </a:xfrm>
            <a:custGeom>
              <a:rect b="b" l="l" r="r" t="t"/>
              <a:pathLst>
                <a:path extrusionOk="0" h="139" w="156">
                  <a:moveTo>
                    <a:pt x="132" y="0"/>
                  </a:moveTo>
                  <a:cubicBezTo>
                    <a:pt x="123" y="0"/>
                    <a:pt x="116" y="5"/>
                    <a:pt x="113" y="12"/>
                  </a:cubicBezTo>
                  <a:cubicBezTo>
                    <a:pt x="78" y="98"/>
                    <a:pt x="78" y="98"/>
                    <a:pt x="78" y="98"/>
                  </a:cubicBezTo>
                  <a:cubicBezTo>
                    <a:pt x="42" y="13"/>
                    <a:pt x="42" y="13"/>
                    <a:pt x="42" y="13"/>
                  </a:cubicBezTo>
                  <a:cubicBezTo>
                    <a:pt x="39" y="5"/>
                    <a:pt x="31" y="0"/>
                    <a:pt x="23" y="0"/>
                  </a:cubicBezTo>
                  <a:cubicBezTo>
                    <a:pt x="0" y="0"/>
                    <a:pt x="0" y="0"/>
                    <a:pt x="0" y="0"/>
                  </a:cubicBezTo>
                  <a:cubicBezTo>
                    <a:pt x="62" y="139"/>
                    <a:pt x="62" y="139"/>
                    <a:pt x="62" y="139"/>
                  </a:cubicBezTo>
                  <a:cubicBezTo>
                    <a:pt x="80" y="139"/>
                    <a:pt x="80" y="139"/>
                    <a:pt x="80" y="139"/>
                  </a:cubicBezTo>
                  <a:cubicBezTo>
                    <a:pt x="88" y="139"/>
                    <a:pt x="95" y="134"/>
                    <a:pt x="99" y="128"/>
                  </a:cubicBezTo>
                  <a:cubicBezTo>
                    <a:pt x="156" y="0"/>
                    <a:pt x="156" y="0"/>
                    <a:pt x="156" y="0"/>
                  </a:cubicBezTo>
                  <a:lnTo>
                    <a:pt x="132" y="0"/>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624" name="Google Shape;624;p69"/>
            <p:cNvSpPr/>
            <p:nvPr/>
          </p:nvSpPr>
          <p:spPr>
            <a:xfrm>
              <a:off x="6751638" y="2755900"/>
              <a:ext cx="312737" cy="361950"/>
            </a:xfrm>
            <a:custGeom>
              <a:rect b="b" l="l" r="r" t="t"/>
              <a:pathLst>
                <a:path extrusionOk="0" h="139" w="120">
                  <a:moveTo>
                    <a:pt x="0" y="71"/>
                  </a:moveTo>
                  <a:cubicBezTo>
                    <a:pt x="0" y="85"/>
                    <a:pt x="4" y="121"/>
                    <a:pt x="37" y="135"/>
                  </a:cubicBezTo>
                  <a:cubicBezTo>
                    <a:pt x="45" y="138"/>
                    <a:pt x="53" y="139"/>
                    <a:pt x="65" y="139"/>
                  </a:cubicBezTo>
                  <a:cubicBezTo>
                    <a:pt x="120" y="139"/>
                    <a:pt x="120" y="139"/>
                    <a:pt x="120" y="139"/>
                  </a:cubicBezTo>
                  <a:cubicBezTo>
                    <a:pt x="120" y="115"/>
                    <a:pt x="120" y="115"/>
                    <a:pt x="120" y="115"/>
                  </a:cubicBezTo>
                  <a:cubicBezTo>
                    <a:pt x="120" y="115"/>
                    <a:pt x="78" y="115"/>
                    <a:pt x="78" y="115"/>
                  </a:cubicBezTo>
                  <a:cubicBezTo>
                    <a:pt x="58" y="114"/>
                    <a:pt x="47" y="110"/>
                    <a:pt x="41" y="99"/>
                  </a:cubicBezTo>
                  <a:cubicBezTo>
                    <a:pt x="39" y="95"/>
                    <a:pt x="38" y="89"/>
                    <a:pt x="37" y="83"/>
                  </a:cubicBezTo>
                  <a:cubicBezTo>
                    <a:pt x="37" y="82"/>
                    <a:pt x="37" y="82"/>
                    <a:pt x="37" y="82"/>
                  </a:cubicBezTo>
                  <a:cubicBezTo>
                    <a:pt x="117" y="82"/>
                    <a:pt x="117" y="82"/>
                    <a:pt x="117" y="82"/>
                  </a:cubicBezTo>
                  <a:cubicBezTo>
                    <a:pt x="117" y="58"/>
                    <a:pt x="117" y="58"/>
                    <a:pt x="117" y="58"/>
                  </a:cubicBezTo>
                  <a:cubicBezTo>
                    <a:pt x="37" y="58"/>
                    <a:pt x="37" y="58"/>
                    <a:pt x="37" y="58"/>
                  </a:cubicBezTo>
                  <a:cubicBezTo>
                    <a:pt x="37" y="57"/>
                    <a:pt x="37" y="57"/>
                    <a:pt x="37" y="57"/>
                  </a:cubicBezTo>
                  <a:cubicBezTo>
                    <a:pt x="38" y="50"/>
                    <a:pt x="39" y="45"/>
                    <a:pt x="41" y="40"/>
                  </a:cubicBezTo>
                  <a:cubicBezTo>
                    <a:pt x="47" y="29"/>
                    <a:pt x="58" y="25"/>
                    <a:pt x="78" y="25"/>
                  </a:cubicBezTo>
                  <a:cubicBezTo>
                    <a:pt x="78" y="25"/>
                    <a:pt x="120" y="25"/>
                    <a:pt x="120" y="25"/>
                  </a:cubicBezTo>
                  <a:cubicBezTo>
                    <a:pt x="120" y="0"/>
                    <a:pt x="120" y="0"/>
                    <a:pt x="120" y="0"/>
                  </a:cubicBezTo>
                  <a:cubicBezTo>
                    <a:pt x="65" y="0"/>
                    <a:pt x="65" y="0"/>
                    <a:pt x="65" y="0"/>
                  </a:cubicBezTo>
                  <a:cubicBezTo>
                    <a:pt x="53" y="0"/>
                    <a:pt x="45" y="1"/>
                    <a:pt x="37" y="4"/>
                  </a:cubicBezTo>
                  <a:cubicBezTo>
                    <a:pt x="4" y="18"/>
                    <a:pt x="0" y="55"/>
                    <a:pt x="0" y="69"/>
                  </a:cubicBezTo>
                  <a:lnTo>
                    <a:pt x="0" y="71"/>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sp>
        <p:nvSpPr>
          <p:cNvPr id="625" name="Google Shape;625;p69"/>
          <p:cNvSpPr txBox="1"/>
          <p:nvPr>
            <p:ph type="title"/>
          </p:nvPr>
        </p:nvSpPr>
        <p:spPr>
          <a:xfrm>
            <a:off x="0" y="0"/>
            <a:ext cx="8186400" cy="1141800"/>
          </a:xfrm>
          <a:prstGeom prst="rect">
            <a:avLst/>
          </a:prstGeom>
          <a:noFill/>
          <a:ln>
            <a:noFill/>
          </a:ln>
        </p:spPr>
        <p:txBody>
          <a:bodyPr anchorCtr="0" anchor="t" bIns="91425" lIns="504000" spcFirstLastPara="1" rIns="252000" wrap="square" tIns="504000">
            <a:noAutofit/>
          </a:bodyPr>
          <a:lstStyle>
            <a:lvl1pPr lvl="0">
              <a:spcBef>
                <a:spcPts val="0"/>
              </a:spcBef>
              <a:spcAft>
                <a:spcPts val="0"/>
              </a:spcAft>
              <a:buClr>
                <a:srgbClr val="002D62"/>
              </a:buClr>
              <a:buSzPts val="2500"/>
              <a:buFont typeface="Arial Black"/>
              <a:buNone/>
              <a:defRPr b="1" sz="2500">
                <a:solidFill>
                  <a:srgbClr val="002D62"/>
                </a:solidFill>
                <a:latin typeface="Arial Black"/>
                <a:ea typeface="Arial Black"/>
                <a:cs typeface="Arial Black"/>
                <a:sym typeface="Arial Black"/>
              </a:defRPr>
            </a:lvl1pPr>
            <a:lvl2pPr lvl="1">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2pPr>
            <a:lvl3pPr lvl="2">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3pPr>
            <a:lvl4pPr lvl="3">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4pPr>
            <a:lvl5pPr lvl="4">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5pPr>
            <a:lvl6pPr lvl="5">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6pPr>
            <a:lvl7pPr lvl="6">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7pPr>
            <a:lvl8pPr lvl="7">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8pPr>
            <a:lvl9pPr lvl="8">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9pPr>
          </a:lstStyle>
          <a:p/>
        </p:txBody>
      </p:sp>
      <p:sp>
        <p:nvSpPr>
          <p:cNvPr id="626" name="Google Shape;626;p69"/>
          <p:cNvSpPr txBox="1"/>
          <p:nvPr>
            <p:ph idx="1" type="body"/>
          </p:nvPr>
        </p:nvSpPr>
        <p:spPr>
          <a:xfrm>
            <a:off x="-8700" y="1410725"/>
            <a:ext cx="9144000" cy="2552700"/>
          </a:xfrm>
          <a:prstGeom prst="rect">
            <a:avLst/>
          </a:prstGeom>
          <a:noFill/>
          <a:ln>
            <a:noFill/>
          </a:ln>
        </p:spPr>
        <p:txBody>
          <a:bodyPr anchorCtr="0" anchor="t" bIns="91425" lIns="504000" spcFirstLastPara="1" rIns="504000" wrap="square" tIns="91425">
            <a:noAutofit/>
          </a:bodyPr>
          <a:lstStyle>
            <a:lvl1pPr indent="-317500" lvl="0" marL="457200">
              <a:spcBef>
                <a:spcPts val="0"/>
              </a:spcBef>
              <a:spcAft>
                <a:spcPts val="0"/>
              </a:spcAft>
              <a:buClr>
                <a:srgbClr val="002D62"/>
              </a:buClr>
              <a:buSzPts val="1400"/>
              <a:buChar char="●"/>
              <a:defRPr>
                <a:solidFill>
                  <a:srgbClr val="002D62"/>
                </a:solidFill>
              </a:defRPr>
            </a:lvl1pPr>
            <a:lvl2pPr indent="-317500" lvl="1" marL="914400">
              <a:spcBef>
                <a:spcPts val="0"/>
              </a:spcBef>
              <a:spcAft>
                <a:spcPts val="0"/>
              </a:spcAft>
              <a:buClr>
                <a:srgbClr val="002D62"/>
              </a:buClr>
              <a:buSzPts val="1400"/>
              <a:buChar char="○"/>
              <a:defRPr>
                <a:solidFill>
                  <a:srgbClr val="002D62"/>
                </a:solidFill>
              </a:defRPr>
            </a:lvl2pPr>
            <a:lvl3pPr indent="-317500" lvl="2" marL="1371600">
              <a:spcBef>
                <a:spcPts val="0"/>
              </a:spcBef>
              <a:spcAft>
                <a:spcPts val="0"/>
              </a:spcAft>
              <a:buClr>
                <a:srgbClr val="002D62"/>
              </a:buClr>
              <a:buSzPts val="1400"/>
              <a:buChar char="■"/>
              <a:defRPr>
                <a:solidFill>
                  <a:srgbClr val="002D62"/>
                </a:solidFill>
              </a:defRPr>
            </a:lvl3pPr>
            <a:lvl4pPr indent="-317500" lvl="3" marL="1828800">
              <a:spcBef>
                <a:spcPts val="0"/>
              </a:spcBef>
              <a:spcAft>
                <a:spcPts val="0"/>
              </a:spcAft>
              <a:buClr>
                <a:srgbClr val="002D62"/>
              </a:buClr>
              <a:buSzPts val="1400"/>
              <a:buChar char="●"/>
              <a:defRPr>
                <a:solidFill>
                  <a:srgbClr val="002D62"/>
                </a:solidFill>
              </a:defRPr>
            </a:lvl4pPr>
            <a:lvl5pPr indent="-317500" lvl="4" marL="2286000">
              <a:spcBef>
                <a:spcPts val="0"/>
              </a:spcBef>
              <a:spcAft>
                <a:spcPts val="0"/>
              </a:spcAft>
              <a:buClr>
                <a:srgbClr val="002D62"/>
              </a:buClr>
              <a:buSzPts val="1400"/>
              <a:buChar char="○"/>
              <a:defRPr>
                <a:solidFill>
                  <a:srgbClr val="002D62"/>
                </a:solidFill>
              </a:defRPr>
            </a:lvl5pPr>
            <a:lvl6pPr indent="-317500" lvl="5" marL="2743200">
              <a:spcBef>
                <a:spcPts val="0"/>
              </a:spcBef>
              <a:spcAft>
                <a:spcPts val="0"/>
              </a:spcAft>
              <a:buClr>
                <a:srgbClr val="002D62"/>
              </a:buClr>
              <a:buSzPts val="1400"/>
              <a:buChar char="■"/>
              <a:defRPr>
                <a:solidFill>
                  <a:srgbClr val="002D62"/>
                </a:solidFill>
              </a:defRPr>
            </a:lvl6pPr>
            <a:lvl7pPr indent="-317500" lvl="6" marL="3200400">
              <a:spcBef>
                <a:spcPts val="0"/>
              </a:spcBef>
              <a:spcAft>
                <a:spcPts val="0"/>
              </a:spcAft>
              <a:buClr>
                <a:srgbClr val="002D62"/>
              </a:buClr>
              <a:buSzPts val="1400"/>
              <a:buChar char="●"/>
              <a:defRPr>
                <a:solidFill>
                  <a:srgbClr val="002D62"/>
                </a:solidFill>
              </a:defRPr>
            </a:lvl7pPr>
            <a:lvl8pPr indent="-317500" lvl="7" marL="3657600">
              <a:spcBef>
                <a:spcPts val="0"/>
              </a:spcBef>
              <a:spcAft>
                <a:spcPts val="0"/>
              </a:spcAft>
              <a:buClr>
                <a:srgbClr val="002D62"/>
              </a:buClr>
              <a:buSzPts val="1400"/>
              <a:buChar char="○"/>
              <a:defRPr>
                <a:solidFill>
                  <a:srgbClr val="002D62"/>
                </a:solidFill>
              </a:defRPr>
            </a:lvl8pPr>
            <a:lvl9pPr indent="-317500" lvl="8" marL="4114800">
              <a:spcBef>
                <a:spcPts val="0"/>
              </a:spcBef>
              <a:spcAft>
                <a:spcPts val="0"/>
              </a:spcAft>
              <a:buClr>
                <a:srgbClr val="002D62"/>
              </a:buClr>
              <a:buSzPts val="1400"/>
              <a:buChar char="■"/>
              <a:defRPr>
                <a:solidFill>
                  <a:srgbClr val="002D62"/>
                </a:solidFill>
              </a:defRPr>
            </a:lvl9pPr>
          </a:lstStyle>
          <a:p/>
        </p:txBody>
      </p:sp>
      <p:sp>
        <p:nvSpPr>
          <p:cNvPr id="627" name="Google Shape;627;p69"/>
          <p:cNvSpPr txBox="1"/>
          <p:nvPr/>
        </p:nvSpPr>
        <p:spPr>
          <a:xfrm>
            <a:off x="226499" y="4754925"/>
            <a:ext cx="2902500" cy="2739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lang="en-GB" sz="800">
                <a:solidFill>
                  <a:srgbClr val="002D62"/>
                </a:solidFill>
              </a:rPr>
              <a:t>Lorem ipsum dolor</a:t>
            </a:r>
            <a:endParaRPr sz="800">
              <a:solidFill>
                <a:srgbClr val="002D62"/>
              </a:solidFill>
            </a:endParaRPr>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eu - 3">
  <p:cSld name="TITLE_1_1_2">
    <p:bg>
      <p:bgPr>
        <a:solidFill>
          <a:schemeClr val="lt1"/>
        </a:solidFill>
      </p:bgPr>
    </p:bg>
    <p:spTree>
      <p:nvGrpSpPr>
        <p:cNvPr id="628" name="Shape 628"/>
        <p:cNvGrpSpPr/>
        <p:nvPr/>
      </p:nvGrpSpPr>
      <p:grpSpPr>
        <a:xfrm>
          <a:off x="0" y="0"/>
          <a:ext cx="0" cy="0"/>
          <a:chOff x="0" y="0"/>
          <a:chExt cx="0" cy="0"/>
        </a:xfrm>
      </p:grpSpPr>
      <p:sp>
        <p:nvSpPr>
          <p:cNvPr id="629" name="Google Shape;629;p70"/>
          <p:cNvSpPr/>
          <p:nvPr/>
        </p:nvSpPr>
        <p:spPr>
          <a:xfrm rot="2198516">
            <a:off x="1690650" y="208783"/>
            <a:ext cx="4207166" cy="5166874"/>
          </a:xfrm>
          <a:custGeom>
            <a:rect b="b" l="l" r="r" t="t"/>
            <a:pathLst>
              <a:path extrusionOk="0" h="6852564" w="5579751">
                <a:moveTo>
                  <a:pt x="2498" y="865038"/>
                </a:moveTo>
                <a:lnTo>
                  <a:pt x="1175738" y="0"/>
                </a:lnTo>
                <a:lnTo>
                  <a:pt x="1169291" y="56235"/>
                </a:lnTo>
                <a:cubicBezTo>
                  <a:pt x="1009242" y="1835772"/>
                  <a:pt x="1853072" y="3633852"/>
                  <a:pt x="3489036" y="4611605"/>
                </a:cubicBezTo>
                <a:cubicBezTo>
                  <a:pt x="4125023" y="4991715"/>
                  <a:pt x="4814215" y="5206349"/>
                  <a:pt x="5506916" y="5268668"/>
                </a:cubicBezTo>
                <a:lnTo>
                  <a:pt x="5579751" y="5273445"/>
                </a:lnTo>
                <a:lnTo>
                  <a:pt x="3438013" y="6852564"/>
                </a:lnTo>
                <a:lnTo>
                  <a:pt x="3291136" y="6769746"/>
                </a:lnTo>
                <a:cubicBezTo>
                  <a:pt x="1189160" y="5513471"/>
                  <a:pt x="16682" y="3295059"/>
                  <a:pt x="0" y="1013116"/>
                </a:cubicBezTo>
                <a:close/>
              </a:path>
            </a:pathLst>
          </a:custGeom>
          <a:gradFill>
            <a:gsLst>
              <a:gs pos="0">
                <a:schemeClr val="lt1"/>
              </a:gs>
              <a:gs pos="100000">
                <a:srgbClr val="05C3DD"/>
              </a:gs>
            </a:gsLst>
            <a:lin ang="3001153" scaled="0"/>
          </a:gra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630" name="Google Shape;630;p70"/>
          <p:cNvSpPr txBox="1"/>
          <p:nvPr/>
        </p:nvSpPr>
        <p:spPr>
          <a:xfrm>
            <a:off x="8626827" y="4754925"/>
            <a:ext cx="517200" cy="2739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fld id="{00000000-1234-1234-1234-123412341234}" type="slidenum">
              <a:rPr b="1" lang="en-GB" sz="800">
                <a:solidFill>
                  <a:srgbClr val="002D62"/>
                </a:solidFill>
              </a:rPr>
              <a:t>‹#›</a:t>
            </a:fld>
            <a:endParaRPr b="1" sz="800">
              <a:solidFill>
                <a:srgbClr val="002D62"/>
              </a:solidFill>
            </a:endParaRPr>
          </a:p>
        </p:txBody>
      </p:sp>
      <p:grpSp>
        <p:nvGrpSpPr>
          <p:cNvPr id="631" name="Google Shape;631;p70"/>
          <p:cNvGrpSpPr/>
          <p:nvPr/>
        </p:nvGrpSpPr>
        <p:grpSpPr>
          <a:xfrm>
            <a:off x="7940154" y="4801506"/>
            <a:ext cx="686661" cy="174005"/>
            <a:chOff x="5486400" y="2551113"/>
            <a:chExt cx="2949575" cy="722312"/>
          </a:xfrm>
        </p:grpSpPr>
        <p:sp>
          <p:nvSpPr>
            <p:cNvPr id="632" name="Google Shape;632;p70"/>
            <p:cNvSpPr/>
            <p:nvPr/>
          </p:nvSpPr>
          <p:spPr>
            <a:xfrm>
              <a:off x="5486400" y="2551113"/>
              <a:ext cx="723900" cy="722312"/>
            </a:xfrm>
            <a:custGeom>
              <a:rect b="b" l="l" r="r" t="t"/>
              <a:pathLst>
                <a:path extrusionOk="0" h="278" w="278">
                  <a:moveTo>
                    <a:pt x="278" y="139"/>
                  </a:moveTo>
                  <a:cubicBezTo>
                    <a:pt x="278" y="216"/>
                    <a:pt x="216" y="278"/>
                    <a:pt x="139" y="278"/>
                  </a:cubicBezTo>
                  <a:cubicBezTo>
                    <a:pt x="62" y="278"/>
                    <a:pt x="0" y="216"/>
                    <a:pt x="0" y="139"/>
                  </a:cubicBezTo>
                  <a:cubicBezTo>
                    <a:pt x="0" y="62"/>
                    <a:pt x="62" y="0"/>
                    <a:pt x="139" y="0"/>
                  </a:cubicBezTo>
                  <a:cubicBezTo>
                    <a:pt x="216" y="0"/>
                    <a:pt x="278" y="62"/>
                    <a:pt x="278" y="139"/>
                  </a:cubicBezTo>
                  <a:close/>
                  <a:moveTo>
                    <a:pt x="169" y="152"/>
                  </a:moveTo>
                  <a:cubicBezTo>
                    <a:pt x="174" y="173"/>
                    <a:pt x="157" y="199"/>
                    <a:pt x="139" y="218"/>
                  </a:cubicBezTo>
                  <a:cubicBezTo>
                    <a:pt x="194" y="218"/>
                    <a:pt x="238" y="174"/>
                    <a:pt x="238" y="120"/>
                  </a:cubicBezTo>
                  <a:cubicBezTo>
                    <a:pt x="238" y="65"/>
                    <a:pt x="193" y="21"/>
                    <a:pt x="139" y="21"/>
                  </a:cubicBezTo>
                  <a:cubicBezTo>
                    <a:pt x="84" y="21"/>
                    <a:pt x="40" y="65"/>
                    <a:pt x="40" y="120"/>
                  </a:cubicBezTo>
                  <a:cubicBezTo>
                    <a:pt x="40" y="174"/>
                    <a:pt x="84" y="218"/>
                    <a:pt x="138" y="218"/>
                  </a:cubicBezTo>
                  <a:cubicBezTo>
                    <a:pt x="121" y="199"/>
                    <a:pt x="104" y="173"/>
                    <a:pt x="108" y="152"/>
                  </a:cubicBezTo>
                  <a:cubicBezTo>
                    <a:pt x="112" y="130"/>
                    <a:pt x="128" y="123"/>
                    <a:pt x="139" y="123"/>
                  </a:cubicBezTo>
                  <a:cubicBezTo>
                    <a:pt x="149" y="123"/>
                    <a:pt x="166" y="130"/>
                    <a:pt x="169" y="152"/>
                  </a:cubicBez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633" name="Google Shape;633;p70"/>
            <p:cNvSpPr/>
            <p:nvPr/>
          </p:nvSpPr>
          <p:spPr>
            <a:xfrm>
              <a:off x="7126288" y="2743200"/>
              <a:ext cx="396875" cy="385762"/>
            </a:xfrm>
            <a:custGeom>
              <a:rect b="b" l="l" r="r" t="t"/>
              <a:pathLst>
                <a:path extrusionOk="0" h="148" w="152">
                  <a:moveTo>
                    <a:pt x="78" y="148"/>
                  </a:moveTo>
                  <a:cubicBezTo>
                    <a:pt x="57" y="148"/>
                    <a:pt x="37" y="143"/>
                    <a:pt x="25" y="134"/>
                  </a:cubicBezTo>
                  <a:cubicBezTo>
                    <a:pt x="9" y="123"/>
                    <a:pt x="0" y="102"/>
                    <a:pt x="0" y="75"/>
                  </a:cubicBezTo>
                  <a:cubicBezTo>
                    <a:pt x="0" y="24"/>
                    <a:pt x="25" y="0"/>
                    <a:pt x="76" y="0"/>
                  </a:cubicBezTo>
                  <a:cubicBezTo>
                    <a:pt x="127" y="0"/>
                    <a:pt x="152" y="24"/>
                    <a:pt x="152" y="76"/>
                  </a:cubicBezTo>
                  <a:cubicBezTo>
                    <a:pt x="152" y="123"/>
                    <a:pt x="127" y="148"/>
                    <a:pt x="78" y="148"/>
                  </a:cubicBezTo>
                  <a:close/>
                  <a:moveTo>
                    <a:pt x="76" y="24"/>
                  </a:moveTo>
                  <a:cubicBezTo>
                    <a:pt x="48" y="24"/>
                    <a:pt x="36" y="39"/>
                    <a:pt x="36" y="74"/>
                  </a:cubicBezTo>
                  <a:cubicBezTo>
                    <a:pt x="36" y="108"/>
                    <a:pt x="49" y="124"/>
                    <a:pt x="76" y="124"/>
                  </a:cubicBezTo>
                  <a:cubicBezTo>
                    <a:pt x="104" y="124"/>
                    <a:pt x="116" y="108"/>
                    <a:pt x="116" y="73"/>
                  </a:cubicBezTo>
                  <a:cubicBezTo>
                    <a:pt x="116" y="40"/>
                    <a:pt x="103" y="24"/>
                    <a:pt x="76" y="24"/>
                  </a:cubicBez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634" name="Google Shape;634;p70"/>
            <p:cNvSpPr/>
            <p:nvPr/>
          </p:nvSpPr>
          <p:spPr>
            <a:xfrm>
              <a:off x="7588250" y="2755900"/>
              <a:ext cx="260350" cy="361950"/>
            </a:xfrm>
            <a:custGeom>
              <a:rect b="b" l="l" r="r" t="t"/>
              <a:pathLst>
                <a:path extrusionOk="0" h="139" w="100">
                  <a:moveTo>
                    <a:pt x="72" y="115"/>
                  </a:moveTo>
                  <a:cubicBezTo>
                    <a:pt x="52" y="115"/>
                    <a:pt x="45" y="113"/>
                    <a:pt x="40" y="109"/>
                  </a:cubicBezTo>
                  <a:cubicBezTo>
                    <a:pt x="35" y="104"/>
                    <a:pt x="33" y="101"/>
                    <a:pt x="33" y="87"/>
                  </a:cubicBezTo>
                  <a:cubicBezTo>
                    <a:pt x="33" y="14"/>
                    <a:pt x="33" y="14"/>
                    <a:pt x="33" y="14"/>
                  </a:cubicBezTo>
                  <a:cubicBezTo>
                    <a:pt x="33" y="6"/>
                    <a:pt x="26" y="0"/>
                    <a:pt x="19" y="0"/>
                  </a:cubicBezTo>
                  <a:cubicBezTo>
                    <a:pt x="0" y="0"/>
                    <a:pt x="0" y="0"/>
                    <a:pt x="0" y="0"/>
                  </a:cubicBezTo>
                  <a:cubicBezTo>
                    <a:pt x="0" y="78"/>
                    <a:pt x="0" y="78"/>
                    <a:pt x="0" y="78"/>
                  </a:cubicBezTo>
                  <a:cubicBezTo>
                    <a:pt x="0" y="103"/>
                    <a:pt x="2" y="114"/>
                    <a:pt x="11" y="123"/>
                  </a:cubicBezTo>
                  <a:cubicBezTo>
                    <a:pt x="20" y="134"/>
                    <a:pt x="34" y="139"/>
                    <a:pt x="56" y="139"/>
                  </a:cubicBezTo>
                  <a:cubicBezTo>
                    <a:pt x="100" y="139"/>
                    <a:pt x="100" y="139"/>
                    <a:pt x="100" y="139"/>
                  </a:cubicBezTo>
                  <a:cubicBezTo>
                    <a:pt x="100" y="115"/>
                    <a:pt x="100" y="115"/>
                    <a:pt x="100" y="115"/>
                  </a:cubicBezTo>
                  <a:lnTo>
                    <a:pt x="72" y="115"/>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635" name="Google Shape;635;p70"/>
            <p:cNvSpPr/>
            <p:nvPr/>
          </p:nvSpPr>
          <p:spPr>
            <a:xfrm>
              <a:off x="8029575" y="2755900"/>
              <a:ext cx="406400" cy="361950"/>
            </a:xfrm>
            <a:custGeom>
              <a:rect b="b" l="l" r="r" t="t"/>
              <a:pathLst>
                <a:path extrusionOk="0" h="139" w="156">
                  <a:moveTo>
                    <a:pt x="96" y="0"/>
                  </a:moveTo>
                  <a:cubicBezTo>
                    <a:pt x="74" y="0"/>
                    <a:pt x="74" y="0"/>
                    <a:pt x="74" y="0"/>
                  </a:cubicBezTo>
                  <a:cubicBezTo>
                    <a:pt x="65" y="0"/>
                    <a:pt x="58" y="5"/>
                    <a:pt x="55" y="12"/>
                  </a:cubicBezTo>
                  <a:cubicBezTo>
                    <a:pt x="0" y="139"/>
                    <a:pt x="0" y="139"/>
                    <a:pt x="0" y="139"/>
                  </a:cubicBezTo>
                  <a:cubicBezTo>
                    <a:pt x="22" y="139"/>
                    <a:pt x="22" y="139"/>
                    <a:pt x="22" y="139"/>
                  </a:cubicBezTo>
                  <a:cubicBezTo>
                    <a:pt x="31" y="139"/>
                    <a:pt x="38" y="134"/>
                    <a:pt x="41" y="127"/>
                  </a:cubicBezTo>
                  <a:cubicBezTo>
                    <a:pt x="50" y="107"/>
                    <a:pt x="50" y="107"/>
                    <a:pt x="50" y="107"/>
                  </a:cubicBezTo>
                  <a:cubicBezTo>
                    <a:pt x="106" y="107"/>
                    <a:pt x="106" y="107"/>
                    <a:pt x="106" y="107"/>
                  </a:cubicBezTo>
                  <a:cubicBezTo>
                    <a:pt x="115" y="127"/>
                    <a:pt x="115" y="127"/>
                    <a:pt x="115" y="127"/>
                  </a:cubicBezTo>
                  <a:cubicBezTo>
                    <a:pt x="118" y="134"/>
                    <a:pt x="125" y="139"/>
                    <a:pt x="134" y="139"/>
                  </a:cubicBezTo>
                  <a:cubicBezTo>
                    <a:pt x="156" y="139"/>
                    <a:pt x="156" y="139"/>
                    <a:pt x="156" y="139"/>
                  </a:cubicBezTo>
                  <a:lnTo>
                    <a:pt x="96" y="0"/>
                  </a:lnTo>
                  <a:close/>
                  <a:moveTo>
                    <a:pt x="57" y="82"/>
                  </a:moveTo>
                  <a:cubicBezTo>
                    <a:pt x="78" y="34"/>
                    <a:pt x="78" y="34"/>
                    <a:pt x="78" y="34"/>
                  </a:cubicBezTo>
                  <a:cubicBezTo>
                    <a:pt x="99" y="82"/>
                    <a:pt x="99" y="82"/>
                    <a:pt x="99" y="82"/>
                  </a:cubicBezTo>
                  <a:lnTo>
                    <a:pt x="57" y="82"/>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636" name="Google Shape;636;p70"/>
            <p:cNvSpPr/>
            <p:nvPr/>
          </p:nvSpPr>
          <p:spPr>
            <a:xfrm>
              <a:off x="7902575" y="2755900"/>
              <a:ext cx="84137" cy="361950"/>
            </a:xfrm>
            <a:custGeom>
              <a:rect b="b" l="l" r="r" t="t"/>
              <a:pathLst>
                <a:path extrusionOk="0" h="139" w="32">
                  <a:moveTo>
                    <a:pt x="14" y="0"/>
                  </a:moveTo>
                  <a:cubicBezTo>
                    <a:pt x="6" y="0"/>
                    <a:pt x="0" y="6"/>
                    <a:pt x="0" y="14"/>
                  </a:cubicBezTo>
                  <a:cubicBezTo>
                    <a:pt x="0" y="139"/>
                    <a:pt x="0" y="139"/>
                    <a:pt x="0" y="139"/>
                  </a:cubicBezTo>
                  <a:cubicBezTo>
                    <a:pt x="18" y="139"/>
                    <a:pt x="18" y="139"/>
                    <a:pt x="18" y="139"/>
                  </a:cubicBezTo>
                  <a:cubicBezTo>
                    <a:pt x="25" y="139"/>
                    <a:pt x="32" y="133"/>
                    <a:pt x="32" y="126"/>
                  </a:cubicBezTo>
                  <a:cubicBezTo>
                    <a:pt x="32" y="0"/>
                    <a:pt x="32" y="0"/>
                    <a:pt x="32" y="0"/>
                  </a:cubicBezTo>
                  <a:lnTo>
                    <a:pt x="14" y="0"/>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637" name="Google Shape;637;p70"/>
            <p:cNvSpPr/>
            <p:nvPr/>
          </p:nvSpPr>
          <p:spPr>
            <a:xfrm>
              <a:off x="6324600" y="2755900"/>
              <a:ext cx="406400" cy="361950"/>
            </a:xfrm>
            <a:custGeom>
              <a:rect b="b" l="l" r="r" t="t"/>
              <a:pathLst>
                <a:path extrusionOk="0" h="139" w="156">
                  <a:moveTo>
                    <a:pt x="132" y="0"/>
                  </a:moveTo>
                  <a:cubicBezTo>
                    <a:pt x="123" y="0"/>
                    <a:pt x="116" y="5"/>
                    <a:pt x="113" y="12"/>
                  </a:cubicBezTo>
                  <a:cubicBezTo>
                    <a:pt x="78" y="98"/>
                    <a:pt x="78" y="98"/>
                    <a:pt x="78" y="98"/>
                  </a:cubicBezTo>
                  <a:cubicBezTo>
                    <a:pt x="42" y="13"/>
                    <a:pt x="42" y="13"/>
                    <a:pt x="42" y="13"/>
                  </a:cubicBezTo>
                  <a:cubicBezTo>
                    <a:pt x="39" y="5"/>
                    <a:pt x="31" y="0"/>
                    <a:pt x="23" y="0"/>
                  </a:cubicBezTo>
                  <a:cubicBezTo>
                    <a:pt x="0" y="0"/>
                    <a:pt x="0" y="0"/>
                    <a:pt x="0" y="0"/>
                  </a:cubicBezTo>
                  <a:cubicBezTo>
                    <a:pt x="62" y="139"/>
                    <a:pt x="62" y="139"/>
                    <a:pt x="62" y="139"/>
                  </a:cubicBezTo>
                  <a:cubicBezTo>
                    <a:pt x="80" y="139"/>
                    <a:pt x="80" y="139"/>
                    <a:pt x="80" y="139"/>
                  </a:cubicBezTo>
                  <a:cubicBezTo>
                    <a:pt x="88" y="139"/>
                    <a:pt x="95" y="134"/>
                    <a:pt x="99" y="128"/>
                  </a:cubicBezTo>
                  <a:cubicBezTo>
                    <a:pt x="156" y="0"/>
                    <a:pt x="156" y="0"/>
                    <a:pt x="156" y="0"/>
                  </a:cubicBezTo>
                  <a:lnTo>
                    <a:pt x="132" y="0"/>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638" name="Google Shape;638;p70"/>
            <p:cNvSpPr/>
            <p:nvPr/>
          </p:nvSpPr>
          <p:spPr>
            <a:xfrm>
              <a:off x="6751638" y="2755900"/>
              <a:ext cx="312737" cy="361950"/>
            </a:xfrm>
            <a:custGeom>
              <a:rect b="b" l="l" r="r" t="t"/>
              <a:pathLst>
                <a:path extrusionOk="0" h="139" w="120">
                  <a:moveTo>
                    <a:pt x="0" y="71"/>
                  </a:moveTo>
                  <a:cubicBezTo>
                    <a:pt x="0" y="85"/>
                    <a:pt x="4" y="121"/>
                    <a:pt x="37" y="135"/>
                  </a:cubicBezTo>
                  <a:cubicBezTo>
                    <a:pt x="45" y="138"/>
                    <a:pt x="53" y="139"/>
                    <a:pt x="65" y="139"/>
                  </a:cubicBezTo>
                  <a:cubicBezTo>
                    <a:pt x="120" y="139"/>
                    <a:pt x="120" y="139"/>
                    <a:pt x="120" y="139"/>
                  </a:cubicBezTo>
                  <a:cubicBezTo>
                    <a:pt x="120" y="115"/>
                    <a:pt x="120" y="115"/>
                    <a:pt x="120" y="115"/>
                  </a:cubicBezTo>
                  <a:cubicBezTo>
                    <a:pt x="120" y="115"/>
                    <a:pt x="78" y="115"/>
                    <a:pt x="78" y="115"/>
                  </a:cubicBezTo>
                  <a:cubicBezTo>
                    <a:pt x="58" y="114"/>
                    <a:pt x="47" y="110"/>
                    <a:pt x="41" y="99"/>
                  </a:cubicBezTo>
                  <a:cubicBezTo>
                    <a:pt x="39" y="95"/>
                    <a:pt x="38" y="89"/>
                    <a:pt x="37" y="83"/>
                  </a:cubicBezTo>
                  <a:cubicBezTo>
                    <a:pt x="37" y="82"/>
                    <a:pt x="37" y="82"/>
                    <a:pt x="37" y="82"/>
                  </a:cubicBezTo>
                  <a:cubicBezTo>
                    <a:pt x="117" y="82"/>
                    <a:pt x="117" y="82"/>
                    <a:pt x="117" y="82"/>
                  </a:cubicBezTo>
                  <a:cubicBezTo>
                    <a:pt x="117" y="58"/>
                    <a:pt x="117" y="58"/>
                    <a:pt x="117" y="58"/>
                  </a:cubicBezTo>
                  <a:cubicBezTo>
                    <a:pt x="37" y="58"/>
                    <a:pt x="37" y="58"/>
                    <a:pt x="37" y="58"/>
                  </a:cubicBezTo>
                  <a:cubicBezTo>
                    <a:pt x="37" y="57"/>
                    <a:pt x="37" y="57"/>
                    <a:pt x="37" y="57"/>
                  </a:cubicBezTo>
                  <a:cubicBezTo>
                    <a:pt x="38" y="50"/>
                    <a:pt x="39" y="45"/>
                    <a:pt x="41" y="40"/>
                  </a:cubicBezTo>
                  <a:cubicBezTo>
                    <a:pt x="47" y="29"/>
                    <a:pt x="58" y="25"/>
                    <a:pt x="78" y="25"/>
                  </a:cubicBezTo>
                  <a:cubicBezTo>
                    <a:pt x="78" y="25"/>
                    <a:pt x="120" y="25"/>
                    <a:pt x="120" y="25"/>
                  </a:cubicBezTo>
                  <a:cubicBezTo>
                    <a:pt x="120" y="0"/>
                    <a:pt x="120" y="0"/>
                    <a:pt x="120" y="0"/>
                  </a:cubicBezTo>
                  <a:cubicBezTo>
                    <a:pt x="65" y="0"/>
                    <a:pt x="65" y="0"/>
                    <a:pt x="65" y="0"/>
                  </a:cubicBezTo>
                  <a:cubicBezTo>
                    <a:pt x="53" y="0"/>
                    <a:pt x="45" y="1"/>
                    <a:pt x="37" y="4"/>
                  </a:cubicBezTo>
                  <a:cubicBezTo>
                    <a:pt x="4" y="18"/>
                    <a:pt x="0" y="55"/>
                    <a:pt x="0" y="69"/>
                  </a:cubicBezTo>
                  <a:lnTo>
                    <a:pt x="0" y="71"/>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sp>
        <p:nvSpPr>
          <p:cNvPr id="639" name="Google Shape;639;p70"/>
          <p:cNvSpPr txBox="1"/>
          <p:nvPr>
            <p:ph type="title"/>
          </p:nvPr>
        </p:nvSpPr>
        <p:spPr>
          <a:xfrm>
            <a:off x="0" y="0"/>
            <a:ext cx="8186400" cy="1141800"/>
          </a:xfrm>
          <a:prstGeom prst="rect">
            <a:avLst/>
          </a:prstGeom>
          <a:noFill/>
          <a:ln>
            <a:noFill/>
          </a:ln>
        </p:spPr>
        <p:txBody>
          <a:bodyPr anchorCtr="0" anchor="t" bIns="91425" lIns="504000" spcFirstLastPara="1" rIns="252000" wrap="square" tIns="504000">
            <a:noAutofit/>
          </a:bodyPr>
          <a:lstStyle>
            <a:lvl1pPr lvl="0">
              <a:spcBef>
                <a:spcPts val="0"/>
              </a:spcBef>
              <a:spcAft>
                <a:spcPts val="0"/>
              </a:spcAft>
              <a:buClr>
                <a:srgbClr val="002D62"/>
              </a:buClr>
              <a:buSzPts val="2500"/>
              <a:buFont typeface="Arial Black"/>
              <a:buNone/>
              <a:defRPr b="1" sz="2500">
                <a:solidFill>
                  <a:srgbClr val="002D62"/>
                </a:solidFill>
                <a:latin typeface="Arial Black"/>
                <a:ea typeface="Arial Black"/>
                <a:cs typeface="Arial Black"/>
                <a:sym typeface="Arial Black"/>
              </a:defRPr>
            </a:lvl1pPr>
            <a:lvl2pPr lvl="1">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2pPr>
            <a:lvl3pPr lvl="2">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3pPr>
            <a:lvl4pPr lvl="3">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4pPr>
            <a:lvl5pPr lvl="4">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5pPr>
            <a:lvl6pPr lvl="5">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6pPr>
            <a:lvl7pPr lvl="6">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7pPr>
            <a:lvl8pPr lvl="7">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8pPr>
            <a:lvl9pPr lvl="8">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9pPr>
          </a:lstStyle>
          <a:p/>
        </p:txBody>
      </p:sp>
      <p:sp>
        <p:nvSpPr>
          <p:cNvPr id="640" name="Google Shape;640;p70"/>
          <p:cNvSpPr txBox="1"/>
          <p:nvPr>
            <p:ph idx="1" type="body"/>
          </p:nvPr>
        </p:nvSpPr>
        <p:spPr>
          <a:xfrm>
            <a:off x="-8700" y="1410725"/>
            <a:ext cx="9144000" cy="2552700"/>
          </a:xfrm>
          <a:prstGeom prst="rect">
            <a:avLst/>
          </a:prstGeom>
          <a:noFill/>
          <a:ln>
            <a:noFill/>
          </a:ln>
        </p:spPr>
        <p:txBody>
          <a:bodyPr anchorCtr="0" anchor="t" bIns="91425" lIns="504000" spcFirstLastPara="1" rIns="504000" wrap="square" tIns="91425">
            <a:noAutofit/>
          </a:bodyPr>
          <a:lstStyle>
            <a:lvl1pPr indent="-317500" lvl="0" marL="457200">
              <a:spcBef>
                <a:spcPts val="0"/>
              </a:spcBef>
              <a:spcAft>
                <a:spcPts val="0"/>
              </a:spcAft>
              <a:buClr>
                <a:srgbClr val="002D62"/>
              </a:buClr>
              <a:buSzPts val="1400"/>
              <a:buChar char="●"/>
              <a:defRPr>
                <a:solidFill>
                  <a:srgbClr val="002D62"/>
                </a:solidFill>
              </a:defRPr>
            </a:lvl1pPr>
            <a:lvl2pPr indent="-317500" lvl="1" marL="914400">
              <a:spcBef>
                <a:spcPts val="0"/>
              </a:spcBef>
              <a:spcAft>
                <a:spcPts val="0"/>
              </a:spcAft>
              <a:buClr>
                <a:srgbClr val="002D62"/>
              </a:buClr>
              <a:buSzPts val="1400"/>
              <a:buChar char="○"/>
              <a:defRPr>
                <a:solidFill>
                  <a:srgbClr val="002D62"/>
                </a:solidFill>
              </a:defRPr>
            </a:lvl2pPr>
            <a:lvl3pPr indent="-317500" lvl="2" marL="1371600">
              <a:spcBef>
                <a:spcPts val="0"/>
              </a:spcBef>
              <a:spcAft>
                <a:spcPts val="0"/>
              </a:spcAft>
              <a:buClr>
                <a:srgbClr val="002D62"/>
              </a:buClr>
              <a:buSzPts val="1400"/>
              <a:buChar char="■"/>
              <a:defRPr>
                <a:solidFill>
                  <a:srgbClr val="002D62"/>
                </a:solidFill>
              </a:defRPr>
            </a:lvl3pPr>
            <a:lvl4pPr indent="-317500" lvl="3" marL="1828800">
              <a:spcBef>
                <a:spcPts val="0"/>
              </a:spcBef>
              <a:spcAft>
                <a:spcPts val="0"/>
              </a:spcAft>
              <a:buClr>
                <a:srgbClr val="002D62"/>
              </a:buClr>
              <a:buSzPts val="1400"/>
              <a:buChar char="●"/>
              <a:defRPr>
                <a:solidFill>
                  <a:srgbClr val="002D62"/>
                </a:solidFill>
              </a:defRPr>
            </a:lvl4pPr>
            <a:lvl5pPr indent="-317500" lvl="4" marL="2286000">
              <a:spcBef>
                <a:spcPts val="0"/>
              </a:spcBef>
              <a:spcAft>
                <a:spcPts val="0"/>
              </a:spcAft>
              <a:buClr>
                <a:srgbClr val="002D62"/>
              </a:buClr>
              <a:buSzPts val="1400"/>
              <a:buChar char="○"/>
              <a:defRPr>
                <a:solidFill>
                  <a:srgbClr val="002D62"/>
                </a:solidFill>
              </a:defRPr>
            </a:lvl5pPr>
            <a:lvl6pPr indent="-317500" lvl="5" marL="2743200">
              <a:spcBef>
                <a:spcPts val="0"/>
              </a:spcBef>
              <a:spcAft>
                <a:spcPts val="0"/>
              </a:spcAft>
              <a:buClr>
                <a:srgbClr val="002D62"/>
              </a:buClr>
              <a:buSzPts val="1400"/>
              <a:buChar char="■"/>
              <a:defRPr>
                <a:solidFill>
                  <a:srgbClr val="002D62"/>
                </a:solidFill>
              </a:defRPr>
            </a:lvl6pPr>
            <a:lvl7pPr indent="-317500" lvl="6" marL="3200400">
              <a:spcBef>
                <a:spcPts val="0"/>
              </a:spcBef>
              <a:spcAft>
                <a:spcPts val="0"/>
              </a:spcAft>
              <a:buClr>
                <a:srgbClr val="002D62"/>
              </a:buClr>
              <a:buSzPts val="1400"/>
              <a:buChar char="●"/>
              <a:defRPr>
                <a:solidFill>
                  <a:srgbClr val="002D62"/>
                </a:solidFill>
              </a:defRPr>
            </a:lvl7pPr>
            <a:lvl8pPr indent="-317500" lvl="7" marL="3657600">
              <a:spcBef>
                <a:spcPts val="0"/>
              </a:spcBef>
              <a:spcAft>
                <a:spcPts val="0"/>
              </a:spcAft>
              <a:buClr>
                <a:srgbClr val="002D62"/>
              </a:buClr>
              <a:buSzPts val="1400"/>
              <a:buChar char="○"/>
              <a:defRPr>
                <a:solidFill>
                  <a:srgbClr val="002D62"/>
                </a:solidFill>
              </a:defRPr>
            </a:lvl8pPr>
            <a:lvl9pPr indent="-317500" lvl="8" marL="4114800">
              <a:spcBef>
                <a:spcPts val="0"/>
              </a:spcBef>
              <a:spcAft>
                <a:spcPts val="0"/>
              </a:spcAft>
              <a:buClr>
                <a:srgbClr val="002D62"/>
              </a:buClr>
              <a:buSzPts val="1400"/>
              <a:buChar char="■"/>
              <a:defRPr>
                <a:solidFill>
                  <a:srgbClr val="002D62"/>
                </a:solidFill>
              </a:defRPr>
            </a:lvl9pPr>
          </a:lstStyle>
          <a:p/>
        </p:txBody>
      </p:sp>
      <p:sp>
        <p:nvSpPr>
          <p:cNvPr id="641" name="Google Shape;641;p70"/>
          <p:cNvSpPr txBox="1"/>
          <p:nvPr/>
        </p:nvSpPr>
        <p:spPr>
          <a:xfrm>
            <a:off x="226499" y="4754925"/>
            <a:ext cx="2902500" cy="2739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lang="en-GB" sz="800">
                <a:solidFill>
                  <a:srgbClr val="002D62"/>
                </a:solidFill>
              </a:rPr>
              <a:t>Lorem ipsum dolor</a:t>
            </a:r>
            <a:endParaRPr sz="800">
              <a:solidFill>
                <a:srgbClr val="002D62"/>
              </a:solidFill>
            </a:endParaRPr>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eu - 4">
  <p:cSld name="TITLE_1_1_1_1_1_3_1">
    <p:bg>
      <p:bgPr>
        <a:solidFill>
          <a:schemeClr val="lt1"/>
        </a:solidFill>
      </p:bgPr>
    </p:bg>
    <p:spTree>
      <p:nvGrpSpPr>
        <p:cNvPr id="642" name="Shape 642"/>
        <p:cNvGrpSpPr/>
        <p:nvPr/>
      </p:nvGrpSpPr>
      <p:grpSpPr>
        <a:xfrm>
          <a:off x="0" y="0"/>
          <a:ext cx="0" cy="0"/>
          <a:chOff x="0" y="0"/>
          <a:chExt cx="0" cy="0"/>
        </a:xfrm>
      </p:grpSpPr>
      <p:sp>
        <p:nvSpPr>
          <p:cNvPr id="643" name="Google Shape;643;p71"/>
          <p:cNvSpPr/>
          <p:nvPr/>
        </p:nvSpPr>
        <p:spPr>
          <a:xfrm rot="-7630455">
            <a:off x="-1014181" y="-182654"/>
            <a:ext cx="4611186" cy="5206454"/>
          </a:xfrm>
          <a:custGeom>
            <a:rect b="b" l="l" r="r" t="t"/>
            <a:pathLst>
              <a:path extrusionOk="0" h="6914184" w="6123666">
                <a:moveTo>
                  <a:pt x="6123666" y="4772774"/>
                </a:moveTo>
                <a:lnTo>
                  <a:pt x="4497404" y="6914184"/>
                </a:lnTo>
                <a:lnTo>
                  <a:pt x="4464082" y="6901566"/>
                </a:lnTo>
                <a:cubicBezTo>
                  <a:pt x="4120514" y="6761514"/>
                  <a:pt x="3783165" y="6593754"/>
                  <a:pt x="3454901" y="6397562"/>
                </a:cubicBezTo>
                <a:cubicBezTo>
                  <a:pt x="1594736" y="5285809"/>
                  <a:pt x="400461" y="3484784"/>
                  <a:pt x="3313" y="1515625"/>
                </a:cubicBezTo>
                <a:lnTo>
                  <a:pt x="0" y="1496902"/>
                </a:lnTo>
                <a:lnTo>
                  <a:pt x="1136799" y="0"/>
                </a:lnTo>
                <a:lnTo>
                  <a:pt x="1142405" y="70434"/>
                </a:lnTo>
                <a:cubicBezTo>
                  <a:pt x="1307415" y="1660386"/>
                  <a:pt x="2193858" y="3155336"/>
                  <a:pt x="3671243" y="4038313"/>
                </a:cubicBezTo>
                <a:cubicBezTo>
                  <a:pt x="4366495" y="4453844"/>
                  <a:pt x="5119910" y="4688479"/>
                  <a:pt x="5877161" y="4756605"/>
                </a:cubicBezTo>
                <a:close/>
              </a:path>
            </a:pathLst>
          </a:custGeom>
          <a:gradFill>
            <a:gsLst>
              <a:gs pos="0">
                <a:srgbClr val="05C3DD"/>
              </a:gs>
              <a:gs pos="100000">
                <a:schemeClr val="lt1"/>
              </a:gs>
            </a:gsLst>
            <a:lin ang="3001153" scaled="0"/>
          </a:gra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644" name="Google Shape;644;p71"/>
          <p:cNvSpPr txBox="1"/>
          <p:nvPr/>
        </p:nvSpPr>
        <p:spPr>
          <a:xfrm>
            <a:off x="8626827" y="4754925"/>
            <a:ext cx="517200" cy="2739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fld id="{00000000-1234-1234-1234-123412341234}" type="slidenum">
              <a:rPr b="1" lang="en-GB" sz="800">
                <a:solidFill>
                  <a:srgbClr val="002D62"/>
                </a:solidFill>
              </a:rPr>
              <a:t>‹#›</a:t>
            </a:fld>
            <a:endParaRPr b="1" sz="800">
              <a:solidFill>
                <a:srgbClr val="002D62"/>
              </a:solidFill>
            </a:endParaRPr>
          </a:p>
        </p:txBody>
      </p:sp>
      <p:grpSp>
        <p:nvGrpSpPr>
          <p:cNvPr id="645" name="Google Shape;645;p71"/>
          <p:cNvGrpSpPr/>
          <p:nvPr/>
        </p:nvGrpSpPr>
        <p:grpSpPr>
          <a:xfrm>
            <a:off x="7940154" y="4801506"/>
            <a:ext cx="686661" cy="174005"/>
            <a:chOff x="5486400" y="2551113"/>
            <a:chExt cx="2949575" cy="722312"/>
          </a:xfrm>
        </p:grpSpPr>
        <p:sp>
          <p:nvSpPr>
            <p:cNvPr id="646" name="Google Shape;646;p71"/>
            <p:cNvSpPr/>
            <p:nvPr/>
          </p:nvSpPr>
          <p:spPr>
            <a:xfrm>
              <a:off x="5486400" y="2551113"/>
              <a:ext cx="723900" cy="722312"/>
            </a:xfrm>
            <a:custGeom>
              <a:rect b="b" l="l" r="r" t="t"/>
              <a:pathLst>
                <a:path extrusionOk="0" h="278" w="278">
                  <a:moveTo>
                    <a:pt x="278" y="139"/>
                  </a:moveTo>
                  <a:cubicBezTo>
                    <a:pt x="278" y="216"/>
                    <a:pt x="216" y="278"/>
                    <a:pt x="139" y="278"/>
                  </a:cubicBezTo>
                  <a:cubicBezTo>
                    <a:pt x="62" y="278"/>
                    <a:pt x="0" y="216"/>
                    <a:pt x="0" y="139"/>
                  </a:cubicBezTo>
                  <a:cubicBezTo>
                    <a:pt x="0" y="62"/>
                    <a:pt x="62" y="0"/>
                    <a:pt x="139" y="0"/>
                  </a:cubicBezTo>
                  <a:cubicBezTo>
                    <a:pt x="216" y="0"/>
                    <a:pt x="278" y="62"/>
                    <a:pt x="278" y="139"/>
                  </a:cubicBezTo>
                  <a:close/>
                  <a:moveTo>
                    <a:pt x="169" y="152"/>
                  </a:moveTo>
                  <a:cubicBezTo>
                    <a:pt x="174" y="173"/>
                    <a:pt x="157" y="199"/>
                    <a:pt x="139" y="218"/>
                  </a:cubicBezTo>
                  <a:cubicBezTo>
                    <a:pt x="194" y="218"/>
                    <a:pt x="238" y="174"/>
                    <a:pt x="238" y="120"/>
                  </a:cubicBezTo>
                  <a:cubicBezTo>
                    <a:pt x="238" y="65"/>
                    <a:pt x="193" y="21"/>
                    <a:pt x="139" y="21"/>
                  </a:cubicBezTo>
                  <a:cubicBezTo>
                    <a:pt x="84" y="21"/>
                    <a:pt x="40" y="65"/>
                    <a:pt x="40" y="120"/>
                  </a:cubicBezTo>
                  <a:cubicBezTo>
                    <a:pt x="40" y="174"/>
                    <a:pt x="84" y="218"/>
                    <a:pt x="138" y="218"/>
                  </a:cubicBezTo>
                  <a:cubicBezTo>
                    <a:pt x="121" y="199"/>
                    <a:pt x="104" y="173"/>
                    <a:pt x="108" y="152"/>
                  </a:cubicBezTo>
                  <a:cubicBezTo>
                    <a:pt x="112" y="130"/>
                    <a:pt x="128" y="123"/>
                    <a:pt x="139" y="123"/>
                  </a:cubicBezTo>
                  <a:cubicBezTo>
                    <a:pt x="149" y="123"/>
                    <a:pt x="166" y="130"/>
                    <a:pt x="169" y="152"/>
                  </a:cubicBez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647" name="Google Shape;647;p71"/>
            <p:cNvSpPr/>
            <p:nvPr/>
          </p:nvSpPr>
          <p:spPr>
            <a:xfrm>
              <a:off x="7126288" y="2743200"/>
              <a:ext cx="396875" cy="385762"/>
            </a:xfrm>
            <a:custGeom>
              <a:rect b="b" l="l" r="r" t="t"/>
              <a:pathLst>
                <a:path extrusionOk="0" h="148" w="152">
                  <a:moveTo>
                    <a:pt x="78" y="148"/>
                  </a:moveTo>
                  <a:cubicBezTo>
                    <a:pt x="57" y="148"/>
                    <a:pt x="37" y="143"/>
                    <a:pt x="25" y="134"/>
                  </a:cubicBezTo>
                  <a:cubicBezTo>
                    <a:pt x="9" y="123"/>
                    <a:pt x="0" y="102"/>
                    <a:pt x="0" y="75"/>
                  </a:cubicBezTo>
                  <a:cubicBezTo>
                    <a:pt x="0" y="24"/>
                    <a:pt x="25" y="0"/>
                    <a:pt x="76" y="0"/>
                  </a:cubicBezTo>
                  <a:cubicBezTo>
                    <a:pt x="127" y="0"/>
                    <a:pt x="152" y="24"/>
                    <a:pt x="152" y="76"/>
                  </a:cubicBezTo>
                  <a:cubicBezTo>
                    <a:pt x="152" y="123"/>
                    <a:pt x="127" y="148"/>
                    <a:pt x="78" y="148"/>
                  </a:cubicBezTo>
                  <a:close/>
                  <a:moveTo>
                    <a:pt x="76" y="24"/>
                  </a:moveTo>
                  <a:cubicBezTo>
                    <a:pt x="48" y="24"/>
                    <a:pt x="36" y="39"/>
                    <a:pt x="36" y="74"/>
                  </a:cubicBezTo>
                  <a:cubicBezTo>
                    <a:pt x="36" y="108"/>
                    <a:pt x="49" y="124"/>
                    <a:pt x="76" y="124"/>
                  </a:cubicBezTo>
                  <a:cubicBezTo>
                    <a:pt x="104" y="124"/>
                    <a:pt x="116" y="108"/>
                    <a:pt x="116" y="73"/>
                  </a:cubicBezTo>
                  <a:cubicBezTo>
                    <a:pt x="116" y="40"/>
                    <a:pt x="103" y="24"/>
                    <a:pt x="76" y="24"/>
                  </a:cubicBez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648" name="Google Shape;648;p71"/>
            <p:cNvSpPr/>
            <p:nvPr/>
          </p:nvSpPr>
          <p:spPr>
            <a:xfrm>
              <a:off x="7588250" y="2755900"/>
              <a:ext cx="260350" cy="361950"/>
            </a:xfrm>
            <a:custGeom>
              <a:rect b="b" l="l" r="r" t="t"/>
              <a:pathLst>
                <a:path extrusionOk="0" h="139" w="100">
                  <a:moveTo>
                    <a:pt x="72" y="115"/>
                  </a:moveTo>
                  <a:cubicBezTo>
                    <a:pt x="52" y="115"/>
                    <a:pt x="45" y="113"/>
                    <a:pt x="40" y="109"/>
                  </a:cubicBezTo>
                  <a:cubicBezTo>
                    <a:pt x="35" y="104"/>
                    <a:pt x="33" y="101"/>
                    <a:pt x="33" y="87"/>
                  </a:cubicBezTo>
                  <a:cubicBezTo>
                    <a:pt x="33" y="14"/>
                    <a:pt x="33" y="14"/>
                    <a:pt x="33" y="14"/>
                  </a:cubicBezTo>
                  <a:cubicBezTo>
                    <a:pt x="33" y="6"/>
                    <a:pt x="26" y="0"/>
                    <a:pt x="19" y="0"/>
                  </a:cubicBezTo>
                  <a:cubicBezTo>
                    <a:pt x="0" y="0"/>
                    <a:pt x="0" y="0"/>
                    <a:pt x="0" y="0"/>
                  </a:cubicBezTo>
                  <a:cubicBezTo>
                    <a:pt x="0" y="78"/>
                    <a:pt x="0" y="78"/>
                    <a:pt x="0" y="78"/>
                  </a:cubicBezTo>
                  <a:cubicBezTo>
                    <a:pt x="0" y="103"/>
                    <a:pt x="2" y="114"/>
                    <a:pt x="11" y="123"/>
                  </a:cubicBezTo>
                  <a:cubicBezTo>
                    <a:pt x="20" y="134"/>
                    <a:pt x="34" y="139"/>
                    <a:pt x="56" y="139"/>
                  </a:cubicBezTo>
                  <a:cubicBezTo>
                    <a:pt x="100" y="139"/>
                    <a:pt x="100" y="139"/>
                    <a:pt x="100" y="139"/>
                  </a:cubicBezTo>
                  <a:cubicBezTo>
                    <a:pt x="100" y="115"/>
                    <a:pt x="100" y="115"/>
                    <a:pt x="100" y="115"/>
                  </a:cubicBezTo>
                  <a:lnTo>
                    <a:pt x="72" y="115"/>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649" name="Google Shape;649;p71"/>
            <p:cNvSpPr/>
            <p:nvPr/>
          </p:nvSpPr>
          <p:spPr>
            <a:xfrm>
              <a:off x="8029575" y="2755900"/>
              <a:ext cx="406400" cy="361950"/>
            </a:xfrm>
            <a:custGeom>
              <a:rect b="b" l="l" r="r" t="t"/>
              <a:pathLst>
                <a:path extrusionOk="0" h="139" w="156">
                  <a:moveTo>
                    <a:pt x="96" y="0"/>
                  </a:moveTo>
                  <a:cubicBezTo>
                    <a:pt x="74" y="0"/>
                    <a:pt x="74" y="0"/>
                    <a:pt x="74" y="0"/>
                  </a:cubicBezTo>
                  <a:cubicBezTo>
                    <a:pt x="65" y="0"/>
                    <a:pt x="58" y="5"/>
                    <a:pt x="55" y="12"/>
                  </a:cubicBezTo>
                  <a:cubicBezTo>
                    <a:pt x="0" y="139"/>
                    <a:pt x="0" y="139"/>
                    <a:pt x="0" y="139"/>
                  </a:cubicBezTo>
                  <a:cubicBezTo>
                    <a:pt x="22" y="139"/>
                    <a:pt x="22" y="139"/>
                    <a:pt x="22" y="139"/>
                  </a:cubicBezTo>
                  <a:cubicBezTo>
                    <a:pt x="31" y="139"/>
                    <a:pt x="38" y="134"/>
                    <a:pt x="41" y="127"/>
                  </a:cubicBezTo>
                  <a:cubicBezTo>
                    <a:pt x="50" y="107"/>
                    <a:pt x="50" y="107"/>
                    <a:pt x="50" y="107"/>
                  </a:cubicBezTo>
                  <a:cubicBezTo>
                    <a:pt x="106" y="107"/>
                    <a:pt x="106" y="107"/>
                    <a:pt x="106" y="107"/>
                  </a:cubicBezTo>
                  <a:cubicBezTo>
                    <a:pt x="115" y="127"/>
                    <a:pt x="115" y="127"/>
                    <a:pt x="115" y="127"/>
                  </a:cubicBezTo>
                  <a:cubicBezTo>
                    <a:pt x="118" y="134"/>
                    <a:pt x="125" y="139"/>
                    <a:pt x="134" y="139"/>
                  </a:cubicBezTo>
                  <a:cubicBezTo>
                    <a:pt x="156" y="139"/>
                    <a:pt x="156" y="139"/>
                    <a:pt x="156" y="139"/>
                  </a:cubicBezTo>
                  <a:lnTo>
                    <a:pt x="96" y="0"/>
                  </a:lnTo>
                  <a:close/>
                  <a:moveTo>
                    <a:pt x="57" y="82"/>
                  </a:moveTo>
                  <a:cubicBezTo>
                    <a:pt x="78" y="34"/>
                    <a:pt x="78" y="34"/>
                    <a:pt x="78" y="34"/>
                  </a:cubicBezTo>
                  <a:cubicBezTo>
                    <a:pt x="99" y="82"/>
                    <a:pt x="99" y="82"/>
                    <a:pt x="99" y="82"/>
                  </a:cubicBezTo>
                  <a:lnTo>
                    <a:pt x="57" y="82"/>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650" name="Google Shape;650;p71"/>
            <p:cNvSpPr/>
            <p:nvPr/>
          </p:nvSpPr>
          <p:spPr>
            <a:xfrm>
              <a:off x="7902575" y="2755900"/>
              <a:ext cx="84137" cy="361950"/>
            </a:xfrm>
            <a:custGeom>
              <a:rect b="b" l="l" r="r" t="t"/>
              <a:pathLst>
                <a:path extrusionOk="0" h="139" w="32">
                  <a:moveTo>
                    <a:pt x="14" y="0"/>
                  </a:moveTo>
                  <a:cubicBezTo>
                    <a:pt x="6" y="0"/>
                    <a:pt x="0" y="6"/>
                    <a:pt x="0" y="14"/>
                  </a:cubicBezTo>
                  <a:cubicBezTo>
                    <a:pt x="0" y="139"/>
                    <a:pt x="0" y="139"/>
                    <a:pt x="0" y="139"/>
                  </a:cubicBezTo>
                  <a:cubicBezTo>
                    <a:pt x="18" y="139"/>
                    <a:pt x="18" y="139"/>
                    <a:pt x="18" y="139"/>
                  </a:cubicBezTo>
                  <a:cubicBezTo>
                    <a:pt x="25" y="139"/>
                    <a:pt x="32" y="133"/>
                    <a:pt x="32" y="126"/>
                  </a:cubicBezTo>
                  <a:cubicBezTo>
                    <a:pt x="32" y="0"/>
                    <a:pt x="32" y="0"/>
                    <a:pt x="32" y="0"/>
                  </a:cubicBezTo>
                  <a:lnTo>
                    <a:pt x="14" y="0"/>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651" name="Google Shape;651;p71"/>
            <p:cNvSpPr/>
            <p:nvPr/>
          </p:nvSpPr>
          <p:spPr>
            <a:xfrm>
              <a:off x="6324600" y="2755900"/>
              <a:ext cx="406400" cy="361950"/>
            </a:xfrm>
            <a:custGeom>
              <a:rect b="b" l="l" r="r" t="t"/>
              <a:pathLst>
                <a:path extrusionOk="0" h="139" w="156">
                  <a:moveTo>
                    <a:pt x="132" y="0"/>
                  </a:moveTo>
                  <a:cubicBezTo>
                    <a:pt x="123" y="0"/>
                    <a:pt x="116" y="5"/>
                    <a:pt x="113" y="12"/>
                  </a:cubicBezTo>
                  <a:cubicBezTo>
                    <a:pt x="78" y="98"/>
                    <a:pt x="78" y="98"/>
                    <a:pt x="78" y="98"/>
                  </a:cubicBezTo>
                  <a:cubicBezTo>
                    <a:pt x="42" y="13"/>
                    <a:pt x="42" y="13"/>
                    <a:pt x="42" y="13"/>
                  </a:cubicBezTo>
                  <a:cubicBezTo>
                    <a:pt x="39" y="5"/>
                    <a:pt x="31" y="0"/>
                    <a:pt x="23" y="0"/>
                  </a:cubicBezTo>
                  <a:cubicBezTo>
                    <a:pt x="0" y="0"/>
                    <a:pt x="0" y="0"/>
                    <a:pt x="0" y="0"/>
                  </a:cubicBezTo>
                  <a:cubicBezTo>
                    <a:pt x="62" y="139"/>
                    <a:pt x="62" y="139"/>
                    <a:pt x="62" y="139"/>
                  </a:cubicBezTo>
                  <a:cubicBezTo>
                    <a:pt x="80" y="139"/>
                    <a:pt x="80" y="139"/>
                    <a:pt x="80" y="139"/>
                  </a:cubicBezTo>
                  <a:cubicBezTo>
                    <a:pt x="88" y="139"/>
                    <a:pt x="95" y="134"/>
                    <a:pt x="99" y="128"/>
                  </a:cubicBezTo>
                  <a:cubicBezTo>
                    <a:pt x="156" y="0"/>
                    <a:pt x="156" y="0"/>
                    <a:pt x="156" y="0"/>
                  </a:cubicBezTo>
                  <a:lnTo>
                    <a:pt x="132" y="0"/>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652" name="Google Shape;652;p71"/>
            <p:cNvSpPr/>
            <p:nvPr/>
          </p:nvSpPr>
          <p:spPr>
            <a:xfrm>
              <a:off x="6751638" y="2755900"/>
              <a:ext cx="312737" cy="361950"/>
            </a:xfrm>
            <a:custGeom>
              <a:rect b="b" l="l" r="r" t="t"/>
              <a:pathLst>
                <a:path extrusionOk="0" h="139" w="120">
                  <a:moveTo>
                    <a:pt x="0" y="71"/>
                  </a:moveTo>
                  <a:cubicBezTo>
                    <a:pt x="0" y="85"/>
                    <a:pt x="4" y="121"/>
                    <a:pt x="37" y="135"/>
                  </a:cubicBezTo>
                  <a:cubicBezTo>
                    <a:pt x="45" y="138"/>
                    <a:pt x="53" y="139"/>
                    <a:pt x="65" y="139"/>
                  </a:cubicBezTo>
                  <a:cubicBezTo>
                    <a:pt x="120" y="139"/>
                    <a:pt x="120" y="139"/>
                    <a:pt x="120" y="139"/>
                  </a:cubicBezTo>
                  <a:cubicBezTo>
                    <a:pt x="120" y="115"/>
                    <a:pt x="120" y="115"/>
                    <a:pt x="120" y="115"/>
                  </a:cubicBezTo>
                  <a:cubicBezTo>
                    <a:pt x="120" y="115"/>
                    <a:pt x="78" y="115"/>
                    <a:pt x="78" y="115"/>
                  </a:cubicBezTo>
                  <a:cubicBezTo>
                    <a:pt x="58" y="114"/>
                    <a:pt x="47" y="110"/>
                    <a:pt x="41" y="99"/>
                  </a:cubicBezTo>
                  <a:cubicBezTo>
                    <a:pt x="39" y="95"/>
                    <a:pt x="38" y="89"/>
                    <a:pt x="37" y="83"/>
                  </a:cubicBezTo>
                  <a:cubicBezTo>
                    <a:pt x="37" y="82"/>
                    <a:pt x="37" y="82"/>
                    <a:pt x="37" y="82"/>
                  </a:cubicBezTo>
                  <a:cubicBezTo>
                    <a:pt x="117" y="82"/>
                    <a:pt x="117" y="82"/>
                    <a:pt x="117" y="82"/>
                  </a:cubicBezTo>
                  <a:cubicBezTo>
                    <a:pt x="117" y="58"/>
                    <a:pt x="117" y="58"/>
                    <a:pt x="117" y="58"/>
                  </a:cubicBezTo>
                  <a:cubicBezTo>
                    <a:pt x="37" y="58"/>
                    <a:pt x="37" y="58"/>
                    <a:pt x="37" y="58"/>
                  </a:cubicBezTo>
                  <a:cubicBezTo>
                    <a:pt x="37" y="57"/>
                    <a:pt x="37" y="57"/>
                    <a:pt x="37" y="57"/>
                  </a:cubicBezTo>
                  <a:cubicBezTo>
                    <a:pt x="38" y="50"/>
                    <a:pt x="39" y="45"/>
                    <a:pt x="41" y="40"/>
                  </a:cubicBezTo>
                  <a:cubicBezTo>
                    <a:pt x="47" y="29"/>
                    <a:pt x="58" y="25"/>
                    <a:pt x="78" y="25"/>
                  </a:cubicBezTo>
                  <a:cubicBezTo>
                    <a:pt x="78" y="25"/>
                    <a:pt x="120" y="25"/>
                    <a:pt x="120" y="25"/>
                  </a:cubicBezTo>
                  <a:cubicBezTo>
                    <a:pt x="120" y="0"/>
                    <a:pt x="120" y="0"/>
                    <a:pt x="120" y="0"/>
                  </a:cubicBezTo>
                  <a:cubicBezTo>
                    <a:pt x="65" y="0"/>
                    <a:pt x="65" y="0"/>
                    <a:pt x="65" y="0"/>
                  </a:cubicBezTo>
                  <a:cubicBezTo>
                    <a:pt x="53" y="0"/>
                    <a:pt x="45" y="1"/>
                    <a:pt x="37" y="4"/>
                  </a:cubicBezTo>
                  <a:cubicBezTo>
                    <a:pt x="4" y="18"/>
                    <a:pt x="0" y="55"/>
                    <a:pt x="0" y="69"/>
                  </a:cubicBezTo>
                  <a:lnTo>
                    <a:pt x="0" y="71"/>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sp>
        <p:nvSpPr>
          <p:cNvPr id="653" name="Google Shape;653;p71"/>
          <p:cNvSpPr txBox="1"/>
          <p:nvPr>
            <p:ph type="title"/>
          </p:nvPr>
        </p:nvSpPr>
        <p:spPr>
          <a:xfrm>
            <a:off x="0" y="0"/>
            <a:ext cx="8186400" cy="1141800"/>
          </a:xfrm>
          <a:prstGeom prst="rect">
            <a:avLst/>
          </a:prstGeom>
          <a:noFill/>
          <a:ln>
            <a:noFill/>
          </a:ln>
        </p:spPr>
        <p:txBody>
          <a:bodyPr anchorCtr="0" anchor="t" bIns="91425" lIns="504000" spcFirstLastPara="1" rIns="252000" wrap="square" tIns="504000">
            <a:noAutofit/>
          </a:bodyPr>
          <a:lstStyle>
            <a:lvl1pPr lvl="0">
              <a:spcBef>
                <a:spcPts val="0"/>
              </a:spcBef>
              <a:spcAft>
                <a:spcPts val="0"/>
              </a:spcAft>
              <a:buClr>
                <a:srgbClr val="002D62"/>
              </a:buClr>
              <a:buSzPts val="2500"/>
              <a:buFont typeface="Arial Black"/>
              <a:buNone/>
              <a:defRPr b="1" sz="2500">
                <a:solidFill>
                  <a:srgbClr val="002D62"/>
                </a:solidFill>
                <a:latin typeface="Arial Black"/>
                <a:ea typeface="Arial Black"/>
                <a:cs typeface="Arial Black"/>
                <a:sym typeface="Arial Black"/>
              </a:defRPr>
            </a:lvl1pPr>
            <a:lvl2pPr lvl="1">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2pPr>
            <a:lvl3pPr lvl="2">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3pPr>
            <a:lvl4pPr lvl="3">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4pPr>
            <a:lvl5pPr lvl="4">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5pPr>
            <a:lvl6pPr lvl="5">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6pPr>
            <a:lvl7pPr lvl="6">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7pPr>
            <a:lvl8pPr lvl="7">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8pPr>
            <a:lvl9pPr lvl="8">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9pPr>
          </a:lstStyle>
          <a:p/>
        </p:txBody>
      </p:sp>
      <p:sp>
        <p:nvSpPr>
          <p:cNvPr id="654" name="Google Shape;654;p71"/>
          <p:cNvSpPr txBox="1"/>
          <p:nvPr>
            <p:ph idx="1" type="body"/>
          </p:nvPr>
        </p:nvSpPr>
        <p:spPr>
          <a:xfrm>
            <a:off x="-8700" y="1410725"/>
            <a:ext cx="9144000" cy="2552700"/>
          </a:xfrm>
          <a:prstGeom prst="rect">
            <a:avLst/>
          </a:prstGeom>
          <a:noFill/>
          <a:ln>
            <a:noFill/>
          </a:ln>
        </p:spPr>
        <p:txBody>
          <a:bodyPr anchorCtr="0" anchor="t" bIns="91425" lIns="504000" spcFirstLastPara="1" rIns="504000" wrap="square" tIns="91425">
            <a:noAutofit/>
          </a:bodyPr>
          <a:lstStyle>
            <a:lvl1pPr indent="-317500" lvl="0" marL="457200">
              <a:spcBef>
                <a:spcPts val="0"/>
              </a:spcBef>
              <a:spcAft>
                <a:spcPts val="0"/>
              </a:spcAft>
              <a:buClr>
                <a:srgbClr val="002D62"/>
              </a:buClr>
              <a:buSzPts val="1400"/>
              <a:buChar char="●"/>
              <a:defRPr>
                <a:solidFill>
                  <a:srgbClr val="002D62"/>
                </a:solidFill>
              </a:defRPr>
            </a:lvl1pPr>
            <a:lvl2pPr indent="-317500" lvl="1" marL="914400">
              <a:spcBef>
                <a:spcPts val="0"/>
              </a:spcBef>
              <a:spcAft>
                <a:spcPts val="0"/>
              </a:spcAft>
              <a:buClr>
                <a:srgbClr val="002D62"/>
              </a:buClr>
              <a:buSzPts val="1400"/>
              <a:buChar char="○"/>
              <a:defRPr>
                <a:solidFill>
                  <a:srgbClr val="002D62"/>
                </a:solidFill>
              </a:defRPr>
            </a:lvl2pPr>
            <a:lvl3pPr indent="-317500" lvl="2" marL="1371600">
              <a:spcBef>
                <a:spcPts val="0"/>
              </a:spcBef>
              <a:spcAft>
                <a:spcPts val="0"/>
              </a:spcAft>
              <a:buClr>
                <a:srgbClr val="002D62"/>
              </a:buClr>
              <a:buSzPts val="1400"/>
              <a:buChar char="■"/>
              <a:defRPr>
                <a:solidFill>
                  <a:srgbClr val="002D62"/>
                </a:solidFill>
              </a:defRPr>
            </a:lvl3pPr>
            <a:lvl4pPr indent="-317500" lvl="3" marL="1828800">
              <a:spcBef>
                <a:spcPts val="0"/>
              </a:spcBef>
              <a:spcAft>
                <a:spcPts val="0"/>
              </a:spcAft>
              <a:buClr>
                <a:srgbClr val="002D62"/>
              </a:buClr>
              <a:buSzPts val="1400"/>
              <a:buChar char="●"/>
              <a:defRPr>
                <a:solidFill>
                  <a:srgbClr val="002D62"/>
                </a:solidFill>
              </a:defRPr>
            </a:lvl4pPr>
            <a:lvl5pPr indent="-317500" lvl="4" marL="2286000">
              <a:spcBef>
                <a:spcPts val="0"/>
              </a:spcBef>
              <a:spcAft>
                <a:spcPts val="0"/>
              </a:spcAft>
              <a:buClr>
                <a:srgbClr val="002D62"/>
              </a:buClr>
              <a:buSzPts val="1400"/>
              <a:buChar char="○"/>
              <a:defRPr>
                <a:solidFill>
                  <a:srgbClr val="002D62"/>
                </a:solidFill>
              </a:defRPr>
            </a:lvl5pPr>
            <a:lvl6pPr indent="-317500" lvl="5" marL="2743200">
              <a:spcBef>
                <a:spcPts val="0"/>
              </a:spcBef>
              <a:spcAft>
                <a:spcPts val="0"/>
              </a:spcAft>
              <a:buClr>
                <a:srgbClr val="002D62"/>
              </a:buClr>
              <a:buSzPts val="1400"/>
              <a:buChar char="■"/>
              <a:defRPr>
                <a:solidFill>
                  <a:srgbClr val="002D62"/>
                </a:solidFill>
              </a:defRPr>
            </a:lvl6pPr>
            <a:lvl7pPr indent="-317500" lvl="6" marL="3200400">
              <a:spcBef>
                <a:spcPts val="0"/>
              </a:spcBef>
              <a:spcAft>
                <a:spcPts val="0"/>
              </a:spcAft>
              <a:buClr>
                <a:srgbClr val="002D62"/>
              </a:buClr>
              <a:buSzPts val="1400"/>
              <a:buChar char="●"/>
              <a:defRPr>
                <a:solidFill>
                  <a:srgbClr val="002D62"/>
                </a:solidFill>
              </a:defRPr>
            </a:lvl7pPr>
            <a:lvl8pPr indent="-317500" lvl="7" marL="3657600">
              <a:spcBef>
                <a:spcPts val="0"/>
              </a:spcBef>
              <a:spcAft>
                <a:spcPts val="0"/>
              </a:spcAft>
              <a:buClr>
                <a:srgbClr val="002D62"/>
              </a:buClr>
              <a:buSzPts val="1400"/>
              <a:buChar char="○"/>
              <a:defRPr>
                <a:solidFill>
                  <a:srgbClr val="002D62"/>
                </a:solidFill>
              </a:defRPr>
            </a:lvl8pPr>
            <a:lvl9pPr indent="-317500" lvl="8" marL="4114800">
              <a:spcBef>
                <a:spcPts val="0"/>
              </a:spcBef>
              <a:spcAft>
                <a:spcPts val="0"/>
              </a:spcAft>
              <a:buClr>
                <a:srgbClr val="002D62"/>
              </a:buClr>
              <a:buSzPts val="1400"/>
              <a:buChar char="■"/>
              <a:defRPr>
                <a:solidFill>
                  <a:srgbClr val="002D62"/>
                </a:solidFill>
              </a:defRPr>
            </a:lvl9pPr>
          </a:lstStyle>
          <a:p/>
        </p:txBody>
      </p:sp>
      <p:sp>
        <p:nvSpPr>
          <p:cNvPr id="655" name="Google Shape;655;p71"/>
          <p:cNvSpPr txBox="1"/>
          <p:nvPr/>
        </p:nvSpPr>
        <p:spPr>
          <a:xfrm>
            <a:off x="226499" y="4754925"/>
            <a:ext cx="2902500" cy="2739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lang="en-GB" sz="800">
                <a:solidFill>
                  <a:srgbClr val="002D62"/>
                </a:solidFill>
              </a:rPr>
              <a:t>Lorem ipsum dolor</a:t>
            </a:r>
            <a:endParaRPr sz="800">
              <a:solidFill>
                <a:srgbClr val="002D62"/>
              </a:solidFill>
            </a:endParaRPr>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eu - 5">
  <p:cSld name="TITLE_1_1_1_1_1_2_2_1">
    <p:bg>
      <p:bgPr>
        <a:solidFill>
          <a:schemeClr val="lt1"/>
        </a:solidFill>
      </p:bgPr>
    </p:bg>
    <p:spTree>
      <p:nvGrpSpPr>
        <p:cNvPr id="656" name="Shape 656"/>
        <p:cNvGrpSpPr/>
        <p:nvPr/>
      </p:nvGrpSpPr>
      <p:grpSpPr>
        <a:xfrm>
          <a:off x="0" y="0"/>
          <a:ext cx="0" cy="0"/>
          <a:chOff x="0" y="0"/>
          <a:chExt cx="0" cy="0"/>
        </a:xfrm>
      </p:grpSpPr>
      <p:sp>
        <p:nvSpPr>
          <p:cNvPr id="657" name="Google Shape;657;p72"/>
          <p:cNvSpPr/>
          <p:nvPr/>
        </p:nvSpPr>
        <p:spPr>
          <a:xfrm rot="-7628247">
            <a:off x="-178780" y="-162406"/>
            <a:ext cx="4589738" cy="5182237"/>
          </a:xfrm>
          <a:custGeom>
            <a:rect b="b" l="l" r="r" t="t"/>
            <a:pathLst>
              <a:path extrusionOk="0" h="6914184" w="6123666">
                <a:moveTo>
                  <a:pt x="6123666" y="4772774"/>
                </a:moveTo>
                <a:lnTo>
                  <a:pt x="4497404" y="6914184"/>
                </a:lnTo>
                <a:lnTo>
                  <a:pt x="4464082" y="6901566"/>
                </a:lnTo>
                <a:cubicBezTo>
                  <a:pt x="4120514" y="6761514"/>
                  <a:pt x="3783165" y="6593754"/>
                  <a:pt x="3454901" y="6397562"/>
                </a:cubicBezTo>
                <a:cubicBezTo>
                  <a:pt x="1594736" y="5285809"/>
                  <a:pt x="400461" y="3484784"/>
                  <a:pt x="3313" y="1515625"/>
                </a:cubicBezTo>
                <a:lnTo>
                  <a:pt x="0" y="1496902"/>
                </a:lnTo>
                <a:lnTo>
                  <a:pt x="1136799" y="0"/>
                </a:lnTo>
                <a:lnTo>
                  <a:pt x="1142405" y="70434"/>
                </a:lnTo>
                <a:cubicBezTo>
                  <a:pt x="1307415" y="1660386"/>
                  <a:pt x="2193858" y="3155336"/>
                  <a:pt x="3671243" y="4038313"/>
                </a:cubicBezTo>
                <a:cubicBezTo>
                  <a:pt x="4366495" y="4453844"/>
                  <a:pt x="5119910" y="4688479"/>
                  <a:pt x="5877161" y="4756605"/>
                </a:cubicBezTo>
                <a:close/>
              </a:path>
            </a:pathLst>
          </a:custGeom>
          <a:gradFill>
            <a:gsLst>
              <a:gs pos="0">
                <a:srgbClr val="05C3DD"/>
              </a:gs>
              <a:gs pos="100000">
                <a:schemeClr val="lt1"/>
              </a:gs>
            </a:gsLst>
            <a:lin ang="3001153" scaled="0"/>
          </a:gra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658" name="Google Shape;658;p72"/>
          <p:cNvSpPr txBox="1"/>
          <p:nvPr/>
        </p:nvSpPr>
        <p:spPr>
          <a:xfrm>
            <a:off x="8626827" y="4754925"/>
            <a:ext cx="517200" cy="2739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fld id="{00000000-1234-1234-1234-123412341234}" type="slidenum">
              <a:rPr b="1" lang="en-GB" sz="800">
                <a:solidFill>
                  <a:srgbClr val="002D62"/>
                </a:solidFill>
              </a:rPr>
              <a:t>‹#›</a:t>
            </a:fld>
            <a:endParaRPr b="1" sz="800">
              <a:solidFill>
                <a:srgbClr val="002D62"/>
              </a:solidFill>
            </a:endParaRPr>
          </a:p>
        </p:txBody>
      </p:sp>
      <p:grpSp>
        <p:nvGrpSpPr>
          <p:cNvPr id="659" name="Google Shape;659;p72"/>
          <p:cNvGrpSpPr/>
          <p:nvPr/>
        </p:nvGrpSpPr>
        <p:grpSpPr>
          <a:xfrm>
            <a:off x="7940154" y="4801506"/>
            <a:ext cx="686661" cy="174005"/>
            <a:chOff x="5486400" y="2551113"/>
            <a:chExt cx="2949575" cy="722312"/>
          </a:xfrm>
        </p:grpSpPr>
        <p:sp>
          <p:nvSpPr>
            <p:cNvPr id="660" name="Google Shape;660;p72"/>
            <p:cNvSpPr/>
            <p:nvPr/>
          </p:nvSpPr>
          <p:spPr>
            <a:xfrm>
              <a:off x="5486400" y="2551113"/>
              <a:ext cx="723900" cy="722312"/>
            </a:xfrm>
            <a:custGeom>
              <a:rect b="b" l="l" r="r" t="t"/>
              <a:pathLst>
                <a:path extrusionOk="0" h="278" w="278">
                  <a:moveTo>
                    <a:pt x="278" y="139"/>
                  </a:moveTo>
                  <a:cubicBezTo>
                    <a:pt x="278" y="216"/>
                    <a:pt x="216" y="278"/>
                    <a:pt x="139" y="278"/>
                  </a:cubicBezTo>
                  <a:cubicBezTo>
                    <a:pt x="62" y="278"/>
                    <a:pt x="0" y="216"/>
                    <a:pt x="0" y="139"/>
                  </a:cubicBezTo>
                  <a:cubicBezTo>
                    <a:pt x="0" y="62"/>
                    <a:pt x="62" y="0"/>
                    <a:pt x="139" y="0"/>
                  </a:cubicBezTo>
                  <a:cubicBezTo>
                    <a:pt x="216" y="0"/>
                    <a:pt x="278" y="62"/>
                    <a:pt x="278" y="139"/>
                  </a:cubicBezTo>
                  <a:close/>
                  <a:moveTo>
                    <a:pt x="169" y="152"/>
                  </a:moveTo>
                  <a:cubicBezTo>
                    <a:pt x="174" y="173"/>
                    <a:pt x="157" y="199"/>
                    <a:pt x="139" y="218"/>
                  </a:cubicBezTo>
                  <a:cubicBezTo>
                    <a:pt x="194" y="218"/>
                    <a:pt x="238" y="174"/>
                    <a:pt x="238" y="120"/>
                  </a:cubicBezTo>
                  <a:cubicBezTo>
                    <a:pt x="238" y="65"/>
                    <a:pt x="193" y="21"/>
                    <a:pt x="139" y="21"/>
                  </a:cubicBezTo>
                  <a:cubicBezTo>
                    <a:pt x="84" y="21"/>
                    <a:pt x="40" y="65"/>
                    <a:pt x="40" y="120"/>
                  </a:cubicBezTo>
                  <a:cubicBezTo>
                    <a:pt x="40" y="174"/>
                    <a:pt x="84" y="218"/>
                    <a:pt x="138" y="218"/>
                  </a:cubicBezTo>
                  <a:cubicBezTo>
                    <a:pt x="121" y="199"/>
                    <a:pt x="104" y="173"/>
                    <a:pt x="108" y="152"/>
                  </a:cubicBezTo>
                  <a:cubicBezTo>
                    <a:pt x="112" y="130"/>
                    <a:pt x="128" y="123"/>
                    <a:pt x="139" y="123"/>
                  </a:cubicBezTo>
                  <a:cubicBezTo>
                    <a:pt x="149" y="123"/>
                    <a:pt x="166" y="130"/>
                    <a:pt x="169" y="152"/>
                  </a:cubicBez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661" name="Google Shape;661;p72"/>
            <p:cNvSpPr/>
            <p:nvPr/>
          </p:nvSpPr>
          <p:spPr>
            <a:xfrm>
              <a:off x="7126288" y="2743200"/>
              <a:ext cx="396875" cy="385762"/>
            </a:xfrm>
            <a:custGeom>
              <a:rect b="b" l="l" r="r" t="t"/>
              <a:pathLst>
                <a:path extrusionOk="0" h="148" w="152">
                  <a:moveTo>
                    <a:pt x="78" y="148"/>
                  </a:moveTo>
                  <a:cubicBezTo>
                    <a:pt x="57" y="148"/>
                    <a:pt x="37" y="143"/>
                    <a:pt x="25" y="134"/>
                  </a:cubicBezTo>
                  <a:cubicBezTo>
                    <a:pt x="9" y="123"/>
                    <a:pt x="0" y="102"/>
                    <a:pt x="0" y="75"/>
                  </a:cubicBezTo>
                  <a:cubicBezTo>
                    <a:pt x="0" y="24"/>
                    <a:pt x="25" y="0"/>
                    <a:pt x="76" y="0"/>
                  </a:cubicBezTo>
                  <a:cubicBezTo>
                    <a:pt x="127" y="0"/>
                    <a:pt x="152" y="24"/>
                    <a:pt x="152" y="76"/>
                  </a:cubicBezTo>
                  <a:cubicBezTo>
                    <a:pt x="152" y="123"/>
                    <a:pt x="127" y="148"/>
                    <a:pt x="78" y="148"/>
                  </a:cubicBezTo>
                  <a:close/>
                  <a:moveTo>
                    <a:pt x="76" y="24"/>
                  </a:moveTo>
                  <a:cubicBezTo>
                    <a:pt x="48" y="24"/>
                    <a:pt x="36" y="39"/>
                    <a:pt x="36" y="74"/>
                  </a:cubicBezTo>
                  <a:cubicBezTo>
                    <a:pt x="36" y="108"/>
                    <a:pt x="49" y="124"/>
                    <a:pt x="76" y="124"/>
                  </a:cubicBezTo>
                  <a:cubicBezTo>
                    <a:pt x="104" y="124"/>
                    <a:pt x="116" y="108"/>
                    <a:pt x="116" y="73"/>
                  </a:cubicBezTo>
                  <a:cubicBezTo>
                    <a:pt x="116" y="40"/>
                    <a:pt x="103" y="24"/>
                    <a:pt x="76" y="24"/>
                  </a:cubicBez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662" name="Google Shape;662;p72"/>
            <p:cNvSpPr/>
            <p:nvPr/>
          </p:nvSpPr>
          <p:spPr>
            <a:xfrm>
              <a:off x="7588250" y="2755900"/>
              <a:ext cx="260350" cy="361950"/>
            </a:xfrm>
            <a:custGeom>
              <a:rect b="b" l="l" r="r" t="t"/>
              <a:pathLst>
                <a:path extrusionOk="0" h="139" w="100">
                  <a:moveTo>
                    <a:pt x="72" y="115"/>
                  </a:moveTo>
                  <a:cubicBezTo>
                    <a:pt x="52" y="115"/>
                    <a:pt x="45" y="113"/>
                    <a:pt x="40" y="109"/>
                  </a:cubicBezTo>
                  <a:cubicBezTo>
                    <a:pt x="35" y="104"/>
                    <a:pt x="33" y="101"/>
                    <a:pt x="33" y="87"/>
                  </a:cubicBezTo>
                  <a:cubicBezTo>
                    <a:pt x="33" y="14"/>
                    <a:pt x="33" y="14"/>
                    <a:pt x="33" y="14"/>
                  </a:cubicBezTo>
                  <a:cubicBezTo>
                    <a:pt x="33" y="6"/>
                    <a:pt x="26" y="0"/>
                    <a:pt x="19" y="0"/>
                  </a:cubicBezTo>
                  <a:cubicBezTo>
                    <a:pt x="0" y="0"/>
                    <a:pt x="0" y="0"/>
                    <a:pt x="0" y="0"/>
                  </a:cubicBezTo>
                  <a:cubicBezTo>
                    <a:pt x="0" y="78"/>
                    <a:pt x="0" y="78"/>
                    <a:pt x="0" y="78"/>
                  </a:cubicBezTo>
                  <a:cubicBezTo>
                    <a:pt x="0" y="103"/>
                    <a:pt x="2" y="114"/>
                    <a:pt x="11" y="123"/>
                  </a:cubicBezTo>
                  <a:cubicBezTo>
                    <a:pt x="20" y="134"/>
                    <a:pt x="34" y="139"/>
                    <a:pt x="56" y="139"/>
                  </a:cubicBezTo>
                  <a:cubicBezTo>
                    <a:pt x="100" y="139"/>
                    <a:pt x="100" y="139"/>
                    <a:pt x="100" y="139"/>
                  </a:cubicBezTo>
                  <a:cubicBezTo>
                    <a:pt x="100" y="115"/>
                    <a:pt x="100" y="115"/>
                    <a:pt x="100" y="115"/>
                  </a:cubicBezTo>
                  <a:lnTo>
                    <a:pt x="72" y="115"/>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663" name="Google Shape;663;p72"/>
            <p:cNvSpPr/>
            <p:nvPr/>
          </p:nvSpPr>
          <p:spPr>
            <a:xfrm>
              <a:off x="8029575" y="2755900"/>
              <a:ext cx="406400" cy="361950"/>
            </a:xfrm>
            <a:custGeom>
              <a:rect b="b" l="l" r="r" t="t"/>
              <a:pathLst>
                <a:path extrusionOk="0" h="139" w="156">
                  <a:moveTo>
                    <a:pt x="96" y="0"/>
                  </a:moveTo>
                  <a:cubicBezTo>
                    <a:pt x="74" y="0"/>
                    <a:pt x="74" y="0"/>
                    <a:pt x="74" y="0"/>
                  </a:cubicBezTo>
                  <a:cubicBezTo>
                    <a:pt x="65" y="0"/>
                    <a:pt x="58" y="5"/>
                    <a:pt x="55" y="12"/>
                  </a:cubicBezTo>
                  <a:cubicBezTo>
                    <a:pt x="0" y="139"/>
                    <a:pt x="0" y="139"/>
                    <a:pt x="0" y="139"/>
                  </a:cubicBezTo>
                  <a:cubicBezTo>
                    <a:pt x="22" y="139"/>
                    <a:pt x="22" y="139"/>
                    <a:pt x="22" y="139"/>
                  </a:cubicBezTo>
                  <a:cubicBezTo>
                    <a:pt x="31" y="139"/>
                    <a:pt x="38" y="134"/>
                    <a:pt x="41" y="127"/>
                  </a:cubicBezTo>
                  <a:cubicBezTo>
                    <a:pt x="50" y="107"/>
                    <a:pt x="50" y="107"/>
                    <a:pt x="50" y="107"/>
                  </a:cubicBezTo>
                  <a:cubicBezTo>
                    <a:pt x="106" y="107"/>
                    <a:pt x="106" y="107"/>
                    <a:pt x="106" y="107"/>
                  </a:cubicBezTo>
                  <a:cubicBezTo>
                    <a:pt x="115" y="127"/>
                    <a:pt x="115" y="127"/>
                    <a:pt x="115" y="127"/>
                  </a:cubicBezTo>
                  <a:cubicBezTo>
                    <a:pt x="118" y="134"/>
                    <a:pt x="125" y="139"/>
                    <a:pt x="134" y="139"/>
                  </a:cubicBezTo>
                  <a:cubicBezTo>
                    <a:pt x="156" y="139"/>
                    <a:pt x="156" y="139"/>
                    <a:pt x="156" y="139"/>
                  </a:cubicBezTo>
                  <a:lnTo>
                    <a:pt x="96" y="0"/>
                  </a:lnTo>
                  <a:close/>
                  <a:moveTo>
                    <a:pt x="57" y="82"/>
                  </a:moveTo>
                  <a:cubicBezTo>
                    <a:pt x="78" y="34"/>
                    <a:pt x="78" y="34"/>
                    <a:pt x="78" y="34"/>
                  </a:cubicBezTo>
                  <a:cubicBezTo>
                    <a:pt x="99" y="82"/>
                    <a:pt x="99" y="82"/>
                    <a:pt x="99" y="82"/>
                  </a:cubicBezTo>
                  <a:lnTo>
                    <a:pt x="57" y="82"/>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664" name="Google Shape;664;p72"/>
            <p:cNvSpPr/>
            <p:nvPr/>
          </p:nvSpPr>
          <p:spPr>
            <a:xfrm>
              <a:off x="7902575" y="2755900"/>
              <a:ext cx="84137" cy="361950"/>
            </a:xfrm>
            <a:custGeom>
              <a:rect b="b" l="l" r="r" t="t"/>
              <a:pathLst>
                <a:path extrusionOk="0" h="139" w="32">
                  <a:moveTo>
                    <a:pt x="14" y="0"/>
                  </a:moveTo>
                  <a:cubicBezTo>
                    <a:pt x="6" y="0"/>
                    <a:pt x="0" y="6"/>
                    <a:pt x="0" y="14"/>
                  </a:cubicBezTo>
                  <a:cubicBezTo>
                    <a:pt x="0" y="139"/>
                    <a:pt x="0" y="139"/>
                    <a:pt x="0" y="139"/>
                  </a:cubicBezTo>
                  <a:cubicBezTo>
                    <a:pt x="18" y="139"/>
                    <a:pt x="18" y="139"/>
                    <a:pt x="18" y="139"/>
                  </a:cubicBezTo>
                  <a:cubicBezTo>
                    <a:pt x="25" y="139"/>
                    <a:pt x="32" y="133"/>
                    <a:pt x="32" y="126"/>
                  </a:cubicBezTo>
                  <a:cubicBezTo>
                    <a:pt x="32" y="0"/>
                    <a:pt x="32" y="0"/>
                    <a:pt x="32" y="0"/>
                  </a:cubicBezTo>
                  <a:lnTo>
                    <a:pt x="14" y="0"/>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665" name="Google Shape;665;p72"/>
            <p:cNvSpPr/>
            <p:nvPr/>
          </p:nvSpPr>
          <p:spPr>
            <a:xfrm>
              <a:off x="6324600" y="2755900"/>
              <a:ext cx="406400" cy="361950"/>
            </a:xfrm>
            <a:custGeom>
              <a:rect b="b" l="l" r="r" t="t"/>
              <a:pathLst>
                <a:path extrusionOk="0" h="139" w="156">
                  <a:moveTo>
                    <a:pt x="132" y="0"/>
                  </a:moveTo>
                  <a:cubicBezTo>
                    <a:pt x="123" y="0"/>
                    <a:pt x="116" y="5"/>
                    <a:pt x="113" y="12"/>
                  </a:cubicBezTo>
                  <a:cubicBezTo>
                    <a:pt x="78" y="98"/>
                    <a:pt x="78" y="98"/>
                    <a:pt x="78" y="98"/>
                  </a:cubicBezTo>
                  <a:cubicBezTo>
                    <a:pt x="42" y="13"/>
                    <a:pt x="42" y="13"/>
                    <a:pt x="42" y="13"/>
                  </a:cubicBezTo>
                  <a:cubicBezTo>
                    <a:pt x="39" y="5"/>
                    <a:pt x="31" y="0"/>
                    <a:pt x="23" y="0"/>
                  </a:cubicBezTo>
                  <a:cubicBezTo>
                    <a:pt x="0" y="0"/>
                    <a:pt x="0" y="0"/>
                    <a:pt x="0" y="0"/>
                  </a:cubicBezTo>
                  <a:cubicBezTo>
                    <a:pt x="62" y="139"/>
                    <a:pt x="62" y="139"/>
                    <a:pt x="62" y="139"/>
                  </a:cubicBezTo>
                  <a:cubicBezTo>
                    <a:pt x="80" y="139"/>
                    <a:pt x="80" y="139"/>
                    <a:pt x="80" y="139"/>
                  </a:cubicBezTo>
                  <a:cubicBezTo>
                    <a:pt x="88" y="139"/>
                    <a:pt x="95" y="134"/>
                    <a:pt x="99" y="128"/>
                  </a:cubicBezTo>
                  <a:cubicBezTo>
                    <a:pt x="156" y="0"/>
                    <a:pt x="156" y="0"/>
                    <a:pt x="156" y="0"/>
                  </a:cubicBezTo>
                  <a:lnTo>
                    <a:pt x="132" y="0"/>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666" name="Google Shape;666;p72"/>
            <p:cNvSpPr/>
            <p:nvPr/>
          </p:nvSpPr>
          <p:spPr>
            <a:xfrm>
              <a:off x="6751638" y="2755900"/>
              <a:ext cx="312737" cy="361950"/>
            </a:xfrm>
            <a:custGeom>
              <a:rect b="b" l="l" r="r" t="t"/>
              <a:pathLst>
                <a:path extrusionOk="0" h="139" w="120">
                  <a:moveTo>
                    <a:pt x="0" y="71"/>
                  </a:moveTo>
                  <a:cubicBezTo>
                    <a:pt x="0" y="85"/>
                    <a:pt x="4" y="121"/>
                    <a:pt x="37" y="135"/>
                  </a:cubicBezTo>
                  <a:cubicBezTo>
                    <a:pt x="45" y="138"/>
                    <a:pt x="53" y="139"/>
                    <a:pt x="65" y="139"/>
                  </a:cubicBezTo>
                  <a:cubicBezTo>
                    <a:pt x="120" y="139"/>
                    <a:pt x="120" y="139"/>
                    <a:pt x="120" y="139"/>
                  </a:cubicBezTo>
                  <a:cubicBezTo>
                    <a:pt x="120" y="115"/>
                    <a:pt x="120" y="115"/>
                    <a:pt x="120" y="115"/>
                  </a:cubicBezTo>
                  <a:cubicBezTo>
                    <a:pt x="120" y="115"/>
                    <a:pt x="78" y="115"/>
                    <a:pt x="78" y="115"/>
                  </a:cubicBezTo>
                  <a:cubicBezTo>
                    <a:pt x="58" y="114"/>
                    <a:pt x="47" y="110"/>
                    <a:pt x="41" y="99"/>
                  </a:cubicBezTo>
                  <a:cubicBezTo>
                    <a:pt x="39" y="95"/>
                    <a:pt x="38" y="89"/>
                    <a:pt x="37" y="83"/>
                  </a:cubicBezTo>
                  <a:cubicBezTo>
                    <a:pt x="37" y="82"/>
                    <a:pt x="37" y="82"/>
                    <a:pt x="37" y="82"/>
                  </a:cubicBezTo>
                  <a:cubicBezTo>
                    <a:pt x="117" y="82"/>
                    <a:pt x="117" y="82"/>
                    <a:pt x="117" y="82"/>
                  </a:cubicBezTo>
                  <a:cubicBezTo>
                    <a:pt x="117" y="58"/>
                    <a:pt x="117" y="58"/>
                    <a:pt x="117" y="58"/>
                  </a:cubicBezTo>
                  <a:cubicBezTo>
                    <a:pt x="37" y="58"/>
                    <a:pt x="37" y="58"/>
                    <a:pt x="37" y="58"/>
                  </a:cubicBezTo>
                  <a:cubicBezTo>
                    <a:pt x="37" y="57"/>
                    <a:pt x="37" y="57"/>
                    <a:pt x="37" y="57"/>
                  </a:cubicBezTo>
                  <a:cubicBezTo>
                    <a:pt x="38" y="50"/>
                    <a:pt x="39" y="45"/>
                    <a:pt x="41" y="40"/>
                  </a:cubicBezTo>
                  <a:cubicBezTo>
                    <a:pt x="47" y="29"/>
                    <a:pt x="58" y="25"/>
                    <a:pt x="78" y="25"/>
                  </a:cubicBezTo>
                  <a:cubicBezTo>
                    <a:pt x="78" y="25"/>
                    <a:pt x="120" y="25"/>
                    <a:pt x="120" y="25"/>
                  </a:cubicBezTo>
                  <a:cubicBezTo>
                    <a:pt x="120" y="0"/>
                    <a:pt x="120" y="0"/>
                    <a:pt x="120" y="0"/>
                  </a:cubicBezTo>
                  <a:cubicBezTo>
                    <a:pt x="65" y="0"/>
                    <a:pt x="65" y="0"/>
                    <a:pt x="65" y="0"/>
                  </a:cubicBezTo>
                  <a:cubicBezTo>
                    <a:pt x="53" y="0"/>
                    <a:pt x="45" y="1"/>
                    <a:pt x="37" y="4"/>
                  </a:cubicBezTo>
                  <a:cubicBezTo>
                    <a:pt x="4" y="18"/>
                    <a:pt x="0" y="55"/>
                    <a:pt x="0" y="69"/>
                  </a:cubicBezTo>
                  <a:lnTo>
                    <a:pt x="0" y="71"/>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sp>
        <p:nvSpPr>
          <p:cNvPr id="667" name="Google Shape;667;p72"/>
          <p:cNvSpPr txBox="1"/>
          <p:nvPr>
            <p:ph type="title"/>
          </p:nvPr>
        </p:nvSpPr>
        <p:spPr>
          <a:xfrm>
            <a:off x="0" y="0"/>
            <a:ext cx="8186400" cy="1141800"/>
          </a:xfrm>
          <a:prstGeom prst="rect">
            <a:avLst/>
          </a:prstGeom>
          <a:noFill/>
          <a:ln>
            <a:noFill/>
          </a:ln>
        </p:spPr>
        <p:txBody>
          <a:bodyPr anchorCtr="0" anchor="t" bIns="91425" lIns="504000" spcFirstLastPara="1" rIns="252000" wrap="square" tIns="504000">
            <a:noAutofit/>
          </a:bodyPr>
          <a:lstStyle>
            <a:lvl1pPr lvl="0">
              <a:spcBef>
                <a:spcPts val="0"/>
              </a:spcBef>
              <a:spcAft>
                <a:spcPts val="0"/>
              </a:spcAft>
              <a:buClr>
                <a:srgbClr val="002D62"/>
              </a:buClr>
              <a:buSzPts val="2500"/>
              <a:buFont typeface="Arial Black"/>
              <a:buNone/>
              <a:defRPr b="1" sz="2500">
                <a:solidFill>
                  <a:srgbClr val="002D62"/>
                </a:solidFill>
                <a:latin typeface="Arial Black"/>
                <a:ea typeface="Arial Black"/>
                <a:cs typeface="Arial Black"/>
                <a:sym typeface="Arial Black"/>
              </a:defRPr>
            </a:lvl1pPr>
            <a:lvl2pPr lvl="1">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2pPr>
            <a:lvl3pPr lvl="2">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3pPr>
            <a:lvl4pPr lvl="3">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4pPr>
            <a:lvl5pPr lvl="4">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5pPr>
            <a:lvl6pPr lvl="5">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6pPr>
            <a:lvl7pPr lvl="6">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7pPr>
            <a:lvl8pPr lvl="7">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8pPr>
            <a:lvl9pPr lvl="8">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9pPr>
          </a:lstStyle>
          <a:p/>
        </p:txBody>
      </p:sp>
      <p:sp>
        <p:nvSpPr>
          <p:cNvPr id="668" name="Google Shape;668;p72"/>
          <p:cNvSpPr txBox="1"/>
          <p:nvPr>
            <p:ph idx="1" type="body"/>
          </p:nvPr>
        </p:nvSpPr>
        <p:spPr>
          <a:xfrm>
            <a:off x="-8700" y="1410725"/>
            <a:ext cx="9144000" cy="2552700"/>
          </a:xfrm>
          <a:prstGeom prst="rect">
            <a:avLst/>
          </a:prstGeom>
          <a:noFill/>
          <a:ln>
            <a:noFill/>
          </a:ln>
        </p:spPr>
        <p:txBody>
          <a:bodyPr anchorCtr="0" anchor="t" bIns="91425" lIns="504000" spcFirstLastPara="1" rIns="504000" wrap="square" tIns="91425">
            <a:noAutofit/>
          </a:bodyPr>
          <a:lstStyle>
            <a:lvl1pPr indent="-317500" lvl="0" marL="457200">
              <a:spcBef>
                <a:spcPts val="0"/>
              </a:spcBef>
              <a:spcAft>
                <a:spcPts val="0"/>
              </a:spcAft>
              <a:buClr>
                <a:srgbClr val="002D62"/>
              </a:buClr>
              <a:buSzPts val="1400"/>
              <a:buChar char="●"/>
              <a:defRPr>
                <a:solidFill>
                  <a:srgbClr val="002D62"/>
                </a:solidFill>
              </a:defRPr>
            </a:lvl1pPr>
            <a:lvl2pPr indent="-317500" lvl="1" marL="914400">
              <a:spcBef>
                <a:spcPts val="0"/>
              </a:spcBef>
              <a:spcAft>
                <a:spcPts val="0"/>
              </a:spcAft>
              <a:buClr>
                <a:srgbClr val="002D62"/>
              </a:buClr>
              <a:buSzPts val="1400"/>
              <a:buChar char="○"/>
              <a:defRPr>
                <a:solidFill>
                  <a:srgbClr val="002D62"/>
                </a:solidFill>
              </a:defRPr>
            </a:lvl2pPr>
            <a:lvl3pPr indent="-317500" lvl="2" marL="1371600">
              <a:spcBef>
                <a:spcPts val="0"/>
              </a:spcBef>
              <a:spcAft>
                <a:spcPts val="0"/>
              </a:spcAft>
              <a:buClr>
                <a:srgbClr val="002D62"/>
              </a:buClr>
              <a:buSzPts val="1400"/>
              <a:buChar char="■"/>
              <a:defRPr>
                <a:solidFill>
                  <a:srgbClr val="002D62"/>
                </a:solidFill>
              </a:defRPr>
            </a:lvl3pPr>
            <a:lvl4pPr indent="-317500" lvl="3" marL="1828800">
              <a:spcBef>
                <a:spcPts val="0"/>
              </a:spcBef>
              <a:spcAft>
                <a:spcPts val="0"/>
              </a:spcAft>
              <a:buClr>
                <a:srgbClr val="002D62"/>
              </a:buClr>
              <a:buSzPts val="1400"/>
              <a:buChar char="●"/>
              <a:defRPr>
                <a:solidFill>
                  <a:srgbClr val="002D62"/>
                </a:solidFill>
              </a:defRPr>
            </a:lvl4pPr>
            <a:lvl5pPr indent="-317500" lvl="4" marL="2286000">
              <a:spcBef>
                <a:spcPts val="0"/>
              </a:spcBef>
              <a:spcAft>
                <a:spcPts val="0"/>
              </a:spcAft>
              <a:buClr>
                <a:srgbClr val="002D62"/>
              </a:buClr>
              <a:buSzPts val="1400"/>
              <a:buChar char="○"/>
              <a:defRPr>
                <a:solidFill>
                  <a:srgbClr val="002D62"/>
                </a:solidFill>
              </a:defRPr>
            </a:lvl5pPr>
            <a:lvl6pPr indent="-317500" lvl="5" marL="2743200">
              <a:spcBef>
                <a:spcPts val="0"/>
              </a:spcBef>
              <a:spcAft>
                <a:spcPts val="0"/>
              </a:spcAft>
              <a:buClr>
                <a:srgbClr val="002D62"/>
              </a:buClr>
              <a:buSzPts val="1400"/>
              <a:buChar char="■"/>
              <a:defRPr>
                <a:solidFill>
                  <a:srgbClr val="002D62"/>
                </a:solidFill>
              </a:defRPr>
            </a:lvl6pPr>
            <a:lvl7pPr indent="-317500" lvl="6" marL="3200400">
              <a:spcBef>
                <a:spcPts val="0"/>
              </a:spcBef>
              <a:spcAft>
                <a:spcPts val="0"/>
              </a:spcAft>
              <a:buClr>
                <a:srgbClr val="002D62"/>
              </a:buClr>
              <a:buSzPts val="1400"/>
              <a:buChar char="●"/>
              <a:defRPr>
                <a:solidFill>
                  <a:srgbClr val="002D62"/>
                </a:solidFill>
              </a:defRPr>
            </a:lvl7pPr>
            <a:lvl8pPr indent="-317500" lvl="7" marL="3657600">
              <a:spcBef>
                <a:spcPts val="0"/>
              </a:spcBef>
              <a:spcAft>
                <a:spcPts val="0"/>
              </a:spcAft>
              <a:buClr>
                <a:srgbClr val="002D62"/>
              </a:buClr>
              <a:buSzPts val="1400"/>
              <a:buChar char="○"/>
              <a:defRPr>
                <a:solidFill>
                  <a:srgbClr val="002D62"/>
                </a:solidFill>
              </a:defRPr>
            </a:lvl8pPr>
            <a:lvl9pPr indent="-317500" lvl="8" marL="4114800">
              <a:spcBef>
                <a:spcPts val="0"/>
              </a:spcBef>
              <a:spcAft>
                <a:spcPts val="0"/>
              </a:spcAft>
              <a:buClr>
                <a:srgbClr val="002D62"/>
              </a:buClr>
              <a:buSzPts val="1400"/>
              <a:buChar char="■"/>
              <a:defRPr>
                <a:solidFill>
                  <a:srgbClr val="002D62"/>
                </a:solidFill>
              </a:defRPr>
            </a:lvl9pPr>
          </a:lstStyle>
          <a:p/>
        </p:txBody>
      </p:sp>
      <p:sp>
        <p:nvSpPr>
          <p:cNvPr id="669" name="Google Shape;669;p72"/>
          <p:cNvSpPr txBox="1"/>
          <p:nvPr/>
        </p:nvSpPr>
        <p:spPr>
          <a:xfrm>
            <a:off x="226499" y="4754925"/>
            <a:ext cx="2902500" cy="2739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lang="en-GB" sz="800">
                <a:solidFill>
                  <a:srgbClr val="002D62"/>
                </a:solidFill>
              </a:rPr>
              <a:t>Lorem ipsum dolor</a:t>
            </a:r>
            <a:endParaRPr sz="800">
              <a:solidFill>
                <a:srgbClr val="002D62"/>
              </a:solidFill>
            </a:endParaRPr>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eu - 6">
  <p:cSld name="TITLE_1_1_1_1_2_1_1">
    <p:bg>
      <p:bgPr>
        <a:solidFill>
          <a:schemeClr val="lt1"/>
        </a:solidFill>
      </p:bgPr>
    </p:bg>
    <p:spTree>
      <p:nvGrpSpPr>
        <p:cNvPr id="670" name="Shape 670"/>
        <p:cNvGrpSpPr/>
        <p:nvPr/>
      </p:nvGrpSpPr>
      <p:grpSpPr>
        <a:xfrm>
          <a:off x="0" y="0"/>
          <a:ext cx="0" cy="0"/>
          <a:chOff x="0" y="0"/>
          <a:chExt cx="0" cy="0"/>
        </a:xfrm>
      </p:grpSpPr>
      <p:sp>
        <p:nvSpPr>
          <p:cNvPr id="671" name="Google Shape;671;p73"/>
          <p:cNvSpPr/>
          <p:nvPr/>
        </p:nvSpPr>
        <p:spPr>
          <a:xfrm rot="-5148349">
            <a:off x="2382454" y="1002595"/>
            <a:ext cx="5318781" cy="3141359"/>
          </a:xfrm>
          <a:custGeom>
            <a:rect b="b" l="l" r="r" t="t"/>
            <a:pathLst>
              <a:path extrusionOk="0" h="4191157" w="7072716">
                <a:moveTo>
                  <a:pt x="6831290" y="0"/>
                </a:moveTo>
                <a:lnTo>
                  <a:pt x="7072716" y="3358574"/>
                </a:lnTo>
                <a:lnTo>
                  <a:pt x="6921436" y="3443247"/>
                </a:lnTo>
                <a:cubicBezTo>
                  <a:pt x="5001034" y="4457942"/>
                  <a:pt x="2612859" y="4475149"/>
                  <a:pt x="612222" y="3279442"/>
                </a:cubicBezTo>
                <a:cubicBezTo>
                  <a:pt x="516953" y="3222504"/>
                  <a:pt x="423691" y="3163489"/>
                  <a:pt x="332458" y="3102489"/>
                </a:cubicBezTo>
                <a:lnTo>
                  <a:pt x="170390" y="2988105"/>
                </a:lnTo>
                <a:lnTo>
                  <a:pt x="0" y="617754"/>
                </a:lnTo>
                <a:lnTo>
                  <a:pt x="57656" y="673164"/>
                </a:lnTo>
                <a:cubicBezTo>
                  <a:pt x="281787" y="878040"/>
                  <a:pt x="529783" y="1063501"/>
                  <a:pt x="800581" y="1225347"/>
                </a:cubicBezTo>
                <a:cubicBezTo>
                  <a:pt x="2818333" y="2431296"/>
                  <a:pt x="5398745" y="1887255"/>
                  <a:pt x="6790014" y="57216"/>
                </a:cubicBezTo>
                <a:close/>
              </a:path>
            </a:pathLst>
          </a:custGeom>
          <a:gradFill>
            <a:gsLst>
              <a:gs pos="0">
                <a:schemeClr val="lt1"/>
              </a:gs>
              <a:gs pos="100000">
                <a:srgbClr val="05C3DD"/>
              </a:gs>
            </a:gsLst>
            <a:lin ang="3001153" scaled="0"/>
          </a:gra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None/>
            </a:pPr>
            <a:r>
              <a:t/>
            </a:r>
            <a:endParaRPr b="0" i="0" sz="1100" u="none" cap="none" strike="noStrike">
              <a:solidFill>
                <a:srgbClr val="000000"/>
              </a:solidFill>
              <a:latin typeface="Arial"/>
              <a:ea typeface="Arial"/>
              <a:cs typeface="Arial"/>
              <a:sym typeface="Arial"/>
            </a:endParaRPr>
          </a:p>
        </p:txBody>
      </p:sp>
      <p:sp>
        <p:nvSpPr>
          <p:cNvPr id="672" name="Google Shape;672;p73"/>
          <p:cNvSpPr txBox="1"/>
          <p:nvPr/>
        </p:nvSpPr>
        <p:spPr>
          <a:xfrm>
            <a:off x="8626827" y="4754925"/>
            <a:ext cx="517200" cy="2739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fld id="{00000000-1234-1234-1234-123412341234}" type="slidenum">
              <a:rPr b="1" lang="en-GB" sz="800">
                <a:solidFill>
                  <a:srgbClr val="002D62"/>
                </a:solidFill>
              </a:rPr>
              <a:t>‹#›</a:t>
            </a:fld>
            <a:endParaRPr b="1" sz="800">
              <a:solidFill>
                <a:srgbClr val="002D62"/>
              </a:solidFill>
            </a:endParaRPr>
          </a:p>
        </p:txBody>
      </p:sp>
      <p:grpSp>
        <p:nvGrpSpPr>
          <p:cNvPr id="673" name="Google Shape;673;p73"/>
          <p:cNvGrpSpPr/>
          <p:nvPr/>
        </p:nvGrpSpPr>
        <p:grpSpPr>
          <a:xfrm>
            <a:off x="7940154" y="4801506"/>
            <a:ext cx="686661" cy="174005"/>
            <a:chOff x="5486400" y="2551113"/>
            <a:chExt cx="2949575" cy="722312"/>
          </a:xfrm>
        </p:grpSpPr>
        <p:sp>
          <p:nvSpPr>
            <p:cNvPr id="674" name="Google Shape;674;p73"/>
            <p:cNvSpPr/>
            <p:nvPr/>
          </p:nvSpPr>
          <p:spPr>
            <a:xfrm>
              <a:off x="5486400" y="2551113"/>
              <a:ext cx="723900" cy="722312"/>
            </a:xfrm>
            <a:custGeom>
              <a:rect b="b" l="l" r="r" t="t"/>
              <a:pathLst>
                <a:path extrusionOk="0" h="278" w="278">
                  <a:moveTo>
                    <a:pt x="278" y="139"/>
                  </a:moveTo>
                  <a:cubicBezTo>
                    <a:pt x="278" y="216"/>
                    <a:pt x="216" y="278"/>
                    <a:pt x="139" y="278"/>
                  </a:cubicBezTo>
                  <a:cubicBezTo>
                    <a:pt x="62" y="278"/>
                    <a:pt x="0" y="216"/>
                    <a:pt x="0" y="139"/>
                  </a:cubicBezTo>
                  <a:cubicBezTo>
                    <a:pt x="0" y="62"/>
                    <a:pt x="62" y="0"/>
                    <a:pt x="139" y="0"/>
                  </a:cubicBezTo>
                  <a:cubicBezTo>
                    <a:pt x="216" y="0"/>
                    <a:pt x="278" y="62"/>
                    <a:pt x="278" y="139"/>
                  </a:cubicBezTo>
                  <a:close/>
                  <a:moveTo>
                    <a:pt x="169" y="152"/>
                  </a:moveTo>
                  <a:cubicBezTo>
                    <a:pt x="174" y="173"/>
                    <a:pt x="157" y="199"/>
                    <a:pt x="139" y="218"/>
                  </a:cubicBezTo>
                  <a:cubicBezTo>
                    <a:pt x="194" y="218"/>
                    <a:pt x="238" y="174"/>
                    <a:pt x="238" y="120"/>
                  </a:cubicBezTo>
                  <a:cubicBezTo>
                    <a:pt x="238" y="65"/>
                    <a:pt x="193" y="21"/>
                    <a:pt x="139" y="21"/>
                  </a:cubicBezTo>
                  <a:cubicBezTo>
                    <a:pt x="84" y="21"/>
                    <a:pt x="40" y="65"/>
                    <a:pt x="40" y="120"/>
                  </a:cubicBezTo>
                  <a:cubicBezTo>
                    <a:pt x="40" y="174"/>
                    <a:pt x="84" y="218"/>
                    <a:pt x="138" y="218"/>
                  </a:cubicBezTo>
                  <a:cubicBezTo>
                    <a:pt x="121" y="199"/>
                    <a:pt x="104" y="173"/>
                    <a:pt x="108" y="152"/>
                  </a:cubicBezTo>
                  <a:cubicBezTo>
                    <a:pt x="112" y="130"/>
                    <a:pt x="128" y="123"/>
                    <a:pt x="139" y="123"/>
                  </a:cubicBezTo>
                  <a:cubicBezTo>
                    <a:pt x="149" y="123"/>
                    <a:pt x="166" y="130"/>
                    <a:pt x="169" y="152"/>
                  </a:cubicBez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675" name="Google Shape;675;p73"/>
            <p:cNvSpPr/>
            <p:nvPr/>
          </p:nvSpPr>
          <p:spPr>
            <a:xfrm>
              <a:off x="7126288" y="2743200"/>
              <a:ext cx="396875" cy="385762"/>
            </a:xfrm>
            <a:custGeom>
              <a:rect b="b" l="l" r="r" t="t"/>
              <a:pathLst>
                <a:path extrusionOk="0" h="148" w="152">
                  <a:moveTo>
                    <a:pt x="78" y="148"/>
                  </a:moveTo>
                  <a:cubicBezTo>
                    <a:pt x="57" y="148"/>
                    <a:pt x="37" y="143"/>
                    <a:pt x="25" y="134"/>
                  </a:cubicBezTo>
                  <a:cubicBezTo>
                    <a:pt x="9" y="123"/>
                    <a:pt x="0" y="102"/>
                    <a:pt x="0" y="75"/>
                  </a:cubicBezTo>
                  <a:cubicBezTo>
                    <a:pt x="0" y="24"/>
                    <a:pt x="25" y="0"/>
                    <a:pt x="76" y="0"/>
                  </a:cubicBezTo>
                  <a:cubicBezTo>
                    <a:pt x="127" y="0"/>
                    <a:pt x="152" y="24"/>
                    <a:pt x="152" y="76"/>
                  </a:cubicBezTo>
                  <a:cubicBezTo>
                    <a:pt x="152" y="123"/>
                    <a:pt x="127" y="148"/>
                    <a:pt x="78" y="148"/>
                  </a:cubicBezTo>
                  <a:close/>
                  <a:moveTo>
                    <a:pt x="76" y="24"/>
                  </a:moveTo>
                  <a:cubicBezTo>
                    <a:pt x="48" y="24"/>
                    <a:pt x="36" y="39"/>
                    <a:pt x="36" y="74"/>
                  </a:cubicBezTo>
                  <a:cubicBezTo>
                    <a:pt x="36" y="108"/>
                    <a:pt x="49" y="124"/>
                    <a:pt x="76" y="124"/>
                  </a:cubicBezTo>
                  <a:cubicBezTo>
                    <a:pt x="104" y="124"/>
                    <a:pt x="116" y="108"/>
                    <a:pt x="116" y="73"/>
                  </a:cubicBezTo>
                  <a:cubicBezTo>
                    <a:pt x="116" y="40"/>
                    <a:pt x="103" y="24"/>
                    <a:pt x="76" y="24"/>
                  </a:cubicBez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676" name="Google Shape;676;p73"/>
            <p:cNvSpPr/>
            <p:nvPr/>
          </p:nvSpPr>
          <p:spPr>
            <a:xfrm>
              <a:off x="7588250" y="2755900"/>
              <a:ext cx="260350" cy="361950"/>
            </a:xfrm>
            <a:custGeom>
              <a:rect b="b" l="l" r="r" t="t"/>
              <a:pathLst>
                <a:path extrusionOk="0" h="139" w="100">
                  <a:moveTo>
                    <a:pt x="72" y="115"/>
                  </a:moveTo>
                  <a:cubicBezTo>
                    <a:pt x="52" y="115"/>
                    <a:pt x="45" y="113"/>
                    <a:pt x="40" y="109"/>
                  </a:cubicBezTo>
                  <a:cubicBezTo>
                    <a:pt x="35" y="104"/>
                    <a:pt x="33" y="101"/>
                    <a:pt x="33" y="87"/>
                  </a:cubicBezTo>
                  <a:cubicBezTo>
                    <a:pt x="33" y="14"/>
                    <a:pt x="33" y="14"/>
                    <a:pt x="33" y="14"/>
                  </a:cubicBezTo>
                  <a:cubicBezTo>
                    <a:pt x="33" y="6"/>
                    <a:pt x="26" y="0"/>
                    <a:pt x="19" y="0"/>
                  </a:cubicBezTo>
                  <a:cubicBezTo>
                    <a:pt x="0" y="0"/>
                    <a:pt x="0" y="0"/>
                    <a:pt x="0" y="0"/>
                  </a:cubicBezTo>
                  <a:cubicBezTo>
                    <a:pt x="0" y="78"/>
                    <a:pt x="0" y="78"/>
                    <a:pt x="0" y="78"/>
                  </a:cubicBezTo>
                  <a:cubicBezTo>
                    <a:pt x="0" y="103"/>
                    <a:pt x="2" y="114"/>
                    <a:pt x="11" y="123"/>
                  </a:cubicBezTo>
                  <a:cubicBezTo>
                    <a:pt x="20" y="134"/>
                    <a:pt x="34" y="139"/>
                    <a:pt x="56" y="139"/>
                  </a:cubicBezTo>
                  <a:cubicBezTo>
                    <a:pt x="100" y="139"/>
                    <a:pt x="100" y="139"/>
                    <a:pt x="100" y="139"/>
                  </a:cubicBezTo>
                  <a:cubicBezTo>
                    <a:pt x="100" y="115"/>
                    <a:pt x="100" y="115"/>
                    <a:pt x="100" y="115"/>
                  </a:cubicBezTo>
                  <a:lnTo>
                    <a:pt x="72" y="115"/>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677" name="Google Shape;677;p73"/>
            <p:cNvSpPr/>
            <p:nvPr/>
          </p:nvSpPr>
          <p:spPr>
            <a:xfrm>
              <a:off x="8029575" y="2755900"/>
              <a:ext cx="406400" cy="361950"/>
            </a:xfrm>
            <a:custGeom>
              <a:rect b="b" l="l" r="r" t="t"/>
              <a:pathLst>
                <a:path extrusionOk="0" h="139" w="156">
                  <a:moveTo>
                    <a:pt x="96" y="0"/>
                  </a:moveTo>
                  <a:cubicBezTo>
                    <a:pt x="74" y="0"/>
                    <a:pt x="74" y="0"/>
                    <a:pt x="74" y="0"/>
                  </a:cubicBezTo>
                  <a:cubicBezTo>
                    <a:pt x="65" y="0"/>
                    <a:pt x="58" y="5"/>
                    <a:pt x="55" y="12"/>
                  </a:cubicBezTo>
                  <a:cubicBezTo>
                    <a:pt x="0" y="139"/>
                    <a:pt x="0" y="139"/>
                    <a:pt x="0" y="139"/>
                  </a:cubicBezTo>
                  <a:cubicBezTo>
                    <a:pt x="22" y="139"/>
                    <a:pt x="22" y="139"/>
                    <a:pt x="22" y="139"/>
                  </a:cubicBezTo>
                  <a:cubicBezTo>
                    <a:pt x="31" y="139"/>
                    <a:pt x="38" y="134"/>
                    <a:pt x="41" y="127"/>
                  </a:cubicBezTo>
                  <a:cubicBezTo>
                    <a:pt x="50" y="107"/>
                    <a:pt x="50" y="107"/>
                    <a:pt x="50" y="107"/>
                  </a:cubicBezTo>
                  <a:cubicBezTo>
                    <a:pt x="106" y="107"/>
                    <a:pt x="106" y="107"/>
                    <a:pt x="106" y="107"/>
                  </a:cubicBezTo>
                  <a:cubicBezTo>
                    <a:pt x="115" y="127"/>
                    <a:pt x="115" y="127"/>
                    <a:pt x="115" y="127"/>
                  </a:cubicBezTo>
                  <a:cubicBezTo>
                    <a:pt x="118" y="134"/>
                    <a:pt x="125" y="139"/>
                    <a:pt x="134" y="139"/>
                  </a:cubicBezTo>
                  <a:cubicBezTo>
                    <a:pt x="156" y="139"/>
                    <a:pt x="156" y="139"/>
                    <a:pt x="156" y="139"/>
                  </a:cubicBezTo>
                  <a:lnTo>
                    <a:pt x="96" y="0"/>
                  </a:lnTo>
                  <a:close/>
                  <a:moveTo>
                    <a:pt x="57" y="82"/>
                  </a:moveTo>
                  <a:cubicBezTo>
                    <a:pt x="78" y="34"/>
                    <a:pt x="78" y="34"/>
                    <a:pt x="78" y="34"/>
                  </a:cubicBezTo>
                  <a:cubicBezTo>
                    <a:pt x="99" y="82"/>
                    <a:pt x="99" y="82"/>
                    <a:pt x="99" y="82"/>
                  </a:cubicBezTo>
                  <a:lnTo>
                    <a:pt x="57" y="82"/>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678" name="Google Shape;678;p73"/>
            <p:cNvSpPr/>
            <p:nvPr/>
          </p:nvSpPr>
          <p:spPr>
            <a:xfrm>
              <a:off x="7902575" y="2755900"/>
              <a:ext cx="84137" cy="361950"/>
            </a:xfrm>
            <a:custGeom>
              <a:rect b="b" l="l" r="r" t="t"/>
              <a:pathLst>
                <a:path extrusionOk="0" h="139" w="32">
                  <a:moveTo>
                    <a:pt x="14" y="0"/>
                  </a:moveTo>
                  <a:cubicBezTo>
                    <a:pt x="6" y="0"/>
                    <a:pt x="0" y="6"/>
                    <a:pt x="0" y="14"/>
                  </a:cubicBezTo>
                  <a:cubicBezTo>
                    <a:pt x="0" y="139"/>
                    <a:pt x="0" y="139"/>
                    <a:pt x="0" y="139"/>
                  </a:cubicBezTo>
                  <a:cubicBezTo>
                    <a:pt x="18" y="139"/>
                    <a:pt x="18" y="139"/>
                    <a:pt x="18" y="139"/>
                  </a:cubicBezTo>
                  <a:cubicBezTo>
                    <a:pt x="25" y="139"/>
                    <a:pt x="32" y="133"/>
                    <a:pt x="32" y="126"/>
                  </a:cubicBezTo>
                  <a:cubicBezTo>
                    <a:pt x="32" y="0"/>
                    <a:pt x="32" y="0"/>
                    <a:pt x="32" y="0"/>
                  </a:cubicBezTo>
                  <a:lnTo>
                    <a:pt x="14" y="0"/>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679" name="Google Shape;679;p73"/>
            <p:cNvSpPr/>
            <p:nvPr/>
          </p:nvSpPr>
          <p:spPr>
            <a:xfrm>
              <a:off x="6324600" y="2755900"/>
              <a:ext cx="406400" cy="361950"/>
            </a:xfrm>
            <a:custGeom>
              <a:rect b="b" l="l" r="r" t="t"/>
              <a:pathLst>
                <a:path extrusionOk="0" h="139" w="156">
                  <a:moveTo>
                    <a:pt x="132" y="0"/>
                  </a:moveTo>
                  <a:cubicBezTo>
                    <a:pt x="123" y="0"/>
                    <a:pt x="116" y="5"/>
                    <a:pt x="113" y="12"/>
                  </a:cubicBezTo>
                  <a:cubicBezTo>
                    <a:pt x="78" y="98"/>
                    <a:pt x="78" y="98"/>
                    <a:pt x="78" y="98"/>
                  </a:cubicBezTo>
                  <a:cubicBezTo>
                    <a:pt x="42" y="13"/>
                    <a:pt x="42" y="13"/>
                    <a:pt x="42" y="13"/>
                  </a:cubicBezTo>
                  <a:cubicBezTo>
                    <a:pt x="39" y="5"/>
                    <a:pt x="31" y="0"/>
                    <a:pt x="23" y="0"/>
                  </a:cubicBezTo>
                  <a:cubicBezTo>
                    <a:pt x="0" y="0"/>
                    <a:pt x="0" y="0"/>
                    <a:pt x="0" y="0"/>
                  </a:cubicBezTo>
                  <a:cubicBezTo>
                    <a:pt x="62" y="139"/>
                    <a:pt x="62" y="139"/>
                    <a:pt x="62" y="139"/>
                  </a:cubicBezTo>
                  <a:cubicBezTo>
                    <a:pt x="80" y="139"/>
                    <a:pt x="80" y="139"/>
                    <a:pt x="80" y="139"/>
                  </a:cubicBezTo>
                  <a:cubicBezTo>
                    <a:pt x="88" y="139"/>
                    <a:pt x="95" y="134"/>
                    <a:pt x="99" y="128"/>
                  </a:cubicBezTo>
                  <a:cubicBezTo>
                    <a:pt x="156" y="0"/>
                    <a:pt x="156" y="0"/>
                    <a:pt x="156" y="0"/>
                  </a:cubicBezTo>
                  <a:lnTo>
                    <a:pt x="132" y="0"/>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680" name="Google Shape;680;p73"/>
            <p:cNvSpPr/>
            <p:nvPr/>
          </p:nvSpPr>
          <p:spPr>
            <a:xfrm>
              <a:off x="6751638" y="2755900"/>
              <a:ext cx="312737" cy="361950"/>
            </a:xfrm>
            <a:custGeom>
              <a:rect b="b" l="l" r="r" t="t"/>
              <a:pathLst>
                <a:path extrusionOk="0" h="139" w="120">
                  <a:moveTo>
                    <a:pt x="0" y="71"/>
                  </a:moveTo>
                  <a:cubicBezTo>
                    <a:pt x="0" y="85"/>
                    <a:pt x="4" y="121"/>
                    <a:pt x="37" y="135"/>
                  </a:cubicBezTo>
                  <a:cubicBezTo>
                    <a:pt x="45" y="138"/>
                    <a:pt x="53" y="139"/>
                    <a:pt x="65" y="139"/>
                  </a:cubicBezTo>
                  <a:cubicBezTo>
                    <a:pt x="120" y="139"/>
                    <a:pt x="120" y="139"/>
                    <a:pt x="120" y="139"/>
                  </a:cubicBezTo>
                  <a:cubicBezTo>
                    <a:pt x="120" y="115"/>
                    <a:pt x="120" y="115"/>
                    <a:pt x="120" y="115"/>
                  </a:cubicBezTo>
                  <a:cubicBezTo>
                    <a:pt x="120" y="115"/>
                    <a:pt x="78" y="115"/>
                    <a:pt x="78" y="115"/>
                  </a:cubicBezTo>
                  <a:cubicBezTo>
                    <a:pt x="58" y="114"/>
                    <a:pt x="47" y="110"/>
                    <a:pt x="41" y="99"/>
                  </a:cubicBezTo>
                  <a:cubicBezTo>
                    <a:pt x="39" y="95"/>
                    <a:pt x="38" y="89"/>
                    <a:pt x="37" y="83"/>
                  </a:cubicBezTo>
                  <a:cubicBezTo>
                    <a:pt x="37" y="82"/>
                    <a:pt x="37" y="82"/>
                    <a:pt x="37" y="82"/>
                  </a:cubicBezTo>
                  <a:cubicBezTo>
                    <a:pt x="117" y="82"/>
                    <a:pt x="117" y="82"/>
                    <a:pt x="117" y="82"/>
                  </a:cubicBezTo>
                  <a:cubicBezTo>
                    <a:pt x="117" y="58"/>
                    <a:pt x="117" y="58"/>
                    <a:pt x="117" y="58"/>
                  </a:cubicBezTo>
                  <a:cubicBezTo>
                    <a:pt x="37" y="58"/>
                    <a:pt x="37" y="58"/>
                    <a:pt x="37" y="58"/>
                  </a:cubicBezTo>
                  <a:cubicBezTo>
                    <a:pt x="37" y="57"/>
                    <a:pt x="37" y="57"/>
                    <a:pt x="37" y="57"/>
                  </a:cubicBezTo>
                  <a:cubicBezTo>
                    <a:pt x="38" y="50"/>
                    <a:pt x="39" y="45"/>
                    <a:pt x="41" y="40"/>
                  </a:cubicBezTo>
                  <a:cubicBezTo>
                    <a:pt x="47" y="29"/>
                    <a:pt x="58" y="25"/>
                    <a:pt x="78" y="25"/>
                  </a:cubicBezTo>
                  <a:cubicBezTo>
                    <a:pt x="78" y="25"/>
                    <a:pt x="120" y="25"/>
                    <a:pt x="120" y="25"/>
                  </a:cubicBezTo>
                  <a:cubicBezTo>
                    <a:pt x="120" y="0"/>
                    <a:pt x="120" y="0"/>
                    <a:pt x="120" y="0"/>
                  </a:cubicBezTo>
                  <a:cubicBezTo>
                    <a:pt x="65" y="0"/>
                    <a:pt x="65" y="0"/>
                    <a:pt x="65" y="0"/>
                  </a:cubicBezTo>
                  <a:cubicBezTo>
                    <a:pt x="53" y="0"/>
                    <a:pt x="45" y="1"/>
                    <a:pt x="37" y="4"/>
                  </a:cubicBezTo>
                  <a:cubicBezTo>
                    <a:pt x="4" y="18"/>
                    <a:pt x="0" y="55"/>
                    <a:pt x="0" y="69"/>
                  </a:cubicBezTo>
                  <a:lnTo>
                    <a:pt x="0" y="71"/>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sp>
        <p:nvSpPr>
          <p:cNvPr id="681" name="Google Shape;681;p73"/>
          <p:cNvSpPr txBox="1"/>
          <p:nvPr>
            <p:ph type="title"/>
          </p:nvPr>
        </p:nvSpPr>
        <p:spPr>
          <a:xfrm>
            <a:off x="0" y="0"/>
            <a:ext cx="8186400" cy="1141800"/>
          </a:xfrm>
          <a:prstGeom prst="rect">
            <a:avLst/>
          </a:prstGeom>
          <a:noFill/>
          <a:ln>
            <a:noFill/>
          </a:ln>
        </p:spPr>
        <p:txBody>
          <a:bodyPr anchorCtr="0" anchor="t" bIns="91425" lIns="504000" spcFirstLastPara="1" rIns="252000" wrap="square" tIns="504000">
            <a:noAutofit/>
          </a:bodyPr>
          <a:lstStyle>
            <a:lvl1pPr lvl="0">
              <a:spcBef>
                <a:spcPts val="0"/>
              </a:spcBef>
              <a:spcAft>
                <a:spcPts val="0"/>
              </a:spcAft>
              <a:buClr>
                <a:srgbClr val="002D62"/>
              </a:buClr>
              <a:buSzPts val="2500"/>
              <a:buFont typeface="Arial Black"/>
              <a:buNone/>
              <a:defRPr b="1" sz="2500">
                <a:solidFill>
                  <a:srgbClr val="002D62"/>
                </a:solidFill>
                <a:latin typeface="Arial Black"/>
                <a:ea typeface="Arial Black"/>
                <a:cs typeface="Arial Black"/>
                <a:sym typeface="Arial Black"/>
              </a:defRPr>
            </a:lvl1pPr>
            <a:lvl2pPr lvl="1">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2pPr>
            <a:lvl3pPr lvl="2">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3pPr>
            <a:lvl4pPr lvl="3">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4pPr>
            <a:lvl5pPr lvl="4">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5pPr>
            <a:lvl6pPr lvl="5">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6pPr>
            <a:lvl7pPr lvl="6">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7pPr>
            <a:lvl8pPr lvl="7">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8pPr>
            <a:lvl9pPr lvl="8">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9pPr>
          </a:lstStyle>
          <a:p/>
        </p:txBody>
      </p:sp>
      <p:sp>
        <p:nvSpPr>
          <p:cNvPr id="682" name="Google Shape;682;p73"/>
          <p:cNvSpPr txBox="1"/>
          <p:nvPr>
            <p:ph idx="1" type="body"/>
          </p:nvPr>
        </p:nvSpPr>
        <p:spPr>
          <a:xfrm>
            <a:off x="-8700" y="1410725"/>
            <a:ext cx="9144000" cy="2552700"/>
          </a:xfrm>
          <a:prstGeom prst="rect">
            <a:avLst/>
          </a:prstGeom>
          <a:noFill/>
          <a:ln>
            <a:noFill/>
          </a:ln>
        </p:spPr>
        <p:txBody>
          <a:bodyPr anchorCtr="0" anchor="t" bIns="91425" lIns="504000" spcFirstLastPara="1" rIns="504000" wrap="square" tIns="91425">
            <a:noAutofit/>
          </a:bodyPr>
          <a:lstStyle>
            <a:lvl1pPr indent="-317500" lvl="0" marL="457200">
              <a:spcBef>
                <a:spcPts val="0"/>
              </a:spcBef>
              <a:spcAft>
                <a:spcPts val="0"/>
              </a:spcAft>
              <a:buClr>
                <a:srgbClr val="002D62"/>
              </a:buClr>
              <a:buSzPts val="1400"/>
              <a:buChar char="●"/>
              <a:defRPr>
                <a:solidFill>
                  <a:srgbClr val="002D62"/>
                </a:solidFill>
              </a:defRPr>
            </a:lvl1pPr>
            <a:lvl2pPr indent="-317500" lvl="1" marL="914400">
              <a:spcBef>
                <a:spcPts val="0"/>
              </a:spcBef>
              <a:spcAft>
                <a:spcPts val="0"/>
              </a:spcAft>
              <a:buClr>
                <a:srgbClr val="002D62"/>
              </a:buClr>
              <a:buSzPts val="1400"/>
              <a:buChar char="○"/>
              <a:defRPr>
                <a:solidFill>
                  <a:srgbClr val="002D62"/>
                </a:solidFill>
              </a:defRPr>
            </a:lvl2pPr>
            <a:lvl3pPr indent="-317500" lvl="2" marL="1371600">
              <a:spcBef>
                <a:spcPts val="0"/>
              </a:spcBef>
              <a:spcAft>
                <a:spcPts val="0"/>
              </a:spcAft>
              <a:buClr>
                <a:srgbClr val="002D62"/>
              </a:buClr>
              <a:buSzPts val="1400"/>
              <a:buChar char="■"/>
              <a:defRPr>
                <a:solidFill>
                  <a:srgbClr val="002D62"/>
                </a:solidFill>
              </a:defRPr>
            </a:lvl3pPr>
            <a:lvl4pPr indent="-317500" lvl="3" marL="1828800">
              <a:spcBef>
                <a:spcPts val="0"/>
              </a:spcBef>
              <a:spcAft>
                <a:spcPts val="0"/>
              </a:spcAft>
              <a:buClr>
                <a:srgbClr val="002D62"/>
              </a:buClr>
              <a:buSzPts val="1400"/>
              <a:buChar char="●"/>
              <a:defRPr>
                <a:solidFill>
                  <a:srgbClr val="002D62"/>
                </a:solidFill>
              </a:defRPr>
            </a:lvl4pPr>
            <a:lvl5pPr indent="-317500" lvl="4" marL="2286000">
              <a:spcBef>
                <a:spcPts val="0"/>
              </a:spcBef>
              <a:spcAft>
                <a:spcPts val="0"/>
              </a:spcAft>
              <a:buClr>
                <a:srgbClr val="002D62"/>
              </a:buClr>
              <a:buSzPts val="1400"/>
              <a:buChar char="○"/>
              <a:defRPr>
                <a:solidFill>
                  <a:srgbClr val="002D62"/>
                </a:solidFill>
              </a:defRPr>
            </a:lvl5pPr>
            <a:lvl6pPr indent="-317500" lvl="5" marL="2743200">
              <a:spcBef>
                <a:spcPts val="0"/>
              </a:spcBef>
              <a:spcAft>
                <a:spcPts val="0"/>
              </a:spcAft>
              <a:buClr>
                <a:srgbClr val="002D62"/>
              </a:buClr>
              <a:buSzPts val="1400"/>
              <a:buChar char="■"/>
              <a:defRPr>
                <a:solidFill>
                  <a:srgbClr val="002D62"/>
                </a:solidFill>
              </a:defRPr>
            </a:lvl6pPr>
            <a:lvl7pPr indent="-317500" lvl="6" marL="3200400">
              <a:spcBef>
                <a:spcPts val="0"/>
              </a:spcBef>
              <a:spcAft>
                <a:spcPts val="0"/>
              </a:spcAft>
              <a:buClr>
                <a:srgbClr val="002D62"/>
              </a:buClr>
              <a:buSzPts val="1400"/>
              <a:buChar char="●"/>
              <a:defRPr>
                <a:solidFill>
                  <a:srgbClr val="002D62"/>
                </a:solidFill>
              </a:defRPr>
            </a:lvl7pPr>
            <a:lvl8pPr indent="-317500" lvl="7" marL="3657600">
              <a:spcBef>
                <a:spcPts val="0"/>
              </a:spcBef>
              <a:spcAft>
                <a:spcPts val="0"/>
              </a:spcAft>
              <a:buClr>
                <a:srgbClr val="002D62"/>
              </a:buClr>
              <a:buSzPts val="1400"/>
              <a:buChar char="○"/>
              <a:defRPr>
                <a:solidFill>
                  <a:srgbClr val="002D62"/>
                </a:solidFill>
              </a:defRPr>
            </a:lvl8pPr>
            <a:lvl9pPr indent="-317500" lvl="8" marL="4114800">
              <a:spcBef>
                <a:spcPts val="0"/>
              </a:spcBef>
              <a:spcAft>
                <a:spcPts val="0"/>
              </a:spcAft>
              <a:buClr>
                <a:srgbClr val="002D62"/>
              </a:buClr>
              <a:buSzPts val="1400"/>
              <a:buChar char="■"/>
              <a:defRPr>
                <a:solidFill>
                  <a:srgbClr val="002D62"/>
                </a:solidFill>
              </a:defRPr>
            </a:lvl9pPr>
          </a:lstStyle>
          <a:p/>
        </p:txBody>
      </p:sp>
      <p:sp>
        <p:nvSpPr>
          <p:cNvPr id="683" name="Google Shape;683;p73"/>
          <p:cNvSpPr txBox="1"/>
          <p:nvPr/>
        </p:nvSpPr>
        <p:spPr>
          <a:xfrm>
            <a:off x="226499" y="4754925"/>
            <a:ext cx="2902500" cy="2739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lang="en-GB" sz="800">
                <a:solidFill>
                  <a:srgbClr val="002D62"/>
                </a:solidFill>
              </a:rPr>
              <a:t>Lorem ipsum dolor</a:t>
            </a:r>
            <a:endParaRPr sz="800">
              <a:solidFill>
                <a:srgbClr val="002D62"/>
              </a:solidFill>
            </a:endParaRPr>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eu - 7">
  <p:cSld name="TITLE_1_1_1_2_1_1_1_1">
    <p:bg>
      <p:bgPr>
        <a:solidFill>
          <a:schemeClr val="lt1"/>
        </a:solidFill>
      </p:bgPr>
    </p:bg>
    <p:spTree>
      <p:nvGrpSpPr>
        <p:cNvPr id="684" name="Shape 684"/>
        <p:cNvGrpSpPr/>
        <p:nvPr/>
      </p:nvGrpSpPr>
      <p:grpSpPr>
        <a:xfrm>
          <a:off x="0" y="0"/>
          <a:ext cx="0" cy="0"/>
          <a:chOff x="0" y="0"/>
          <a:chExt cx="0" cy="0"/>
        </a:xfrm>
      </p:grpSpPr>
      <p:sp>
        <p:nvSpPr>
          <p:cNvPr id="685" name="Google Shape;685;p74"/>
          <p:cNvSpPr/>
          <p:nvPr/>
        </p:nvSpPr>
        <p:spPr>
          <a:xfrm rot="-6033661">
            <a:off x="4090263" y="173821"/>
            <a:ext cx="5175190" cy="4757086"/>
          </a:xfrm>
          <a:custGeom>
            <a:rect b="b" l="l" r="r" t="t"/>
            <a:pathLst>
              <a:path extrusionOk="0" h="6341020" w="6898338">
                <a:moveTo>
                  <a:pt x="6898338" y="3218622"/>
                </a:moveTo>
                <a:lnTo>
                  <a:pt x="6308166" y="6341020"/>
                </a:lnTo>
                <a:lnTo>
                  <a:pt x="6145155" y="6330350"/>
                </a:lnTo>
                <a:cubicBezTo>
                  <a:pt x="4917393" y="6219953"/>
                  <a:pt x="3694703" y="5838549"/>
                  <a:pt x="2565738" y="5163807"/>
                </a:cubicBezTo>
                <a:cubicBezTo>
                  <a:pt x="1562213" y="4564036"/>
                  <a:pt x="727740" y="3789277"/>
                  <a:pt x="77997" y="2901791"/>
                </a:cubicBezTo>
                <a:lnTo>
                  <a:pt x="0" y="2789600"/>
                </a:lnTo>
                <a:lnTo>
                  <a:pt x="527269" y="0"/>
                </a:lnTo>
                <a:lnTo>
                  <a:pt x="582348" y="110612"/>
                </a:lnTo>
                <a:cubicBezTo>
                  <a:pt x="1079727" y="1051944"/>
                  <a:pt x="1833205" y="1873130"/>
                  <a:pt x="2813753" y="2459166"/>
                </a:cubicBezTo>
                <a:cubicBezTo>
                  <a:pt x="4053587" y="3200178"/>
                  <a:pt x="5454763" y="3439380"/>
                  <a:pt x="6782863" y="3238864"/>
                </a:cubicBezTo>
                <a:close/>
              </a:path>
            </a:pathLst>
          </a:custGeom>
          <a:gradFill>
            <a:gsLst>
              <a:gs pos="0">
                <a:srgbClr val="05C3DD"/>
              </a:gs>
              <a:gs pos="100000">
                <a:schemeClr val="lt1"/>
              </a:gs>
            </a:gsLst>
            <a:lin ang="3001153" scaled="0"/>
          </a:gra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686" name="Google Shape;686;p74"/>
          <p:cNvSpPr txBox="1"/>
          <p:nvPr/>
        </p:nvSpPr>
        <p:spPr>
          <a:xfrm>
            <a:off x="8626827" y="4754925"/>
            <a:ext cx="517200" cy="2739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fld id="{00000000-1234-1234-1234-123412341234}" type="slidenum">
              <a:rPr b="1" lang="en-GB" sz="800">
                <a:solidFill>
                  <a:srgbClr val="002D62"/>
                </a:solidFill>
              </a:rPr>
              <a:t>‹#›</a:t>
            </a:fld>
            <a:endParaRPr b="1" sz="800">
              <a:solidFill>
                <a:srgbClr val="002D62"/>
              </a:solidFill>
            </a:endParaRPr>
          </a:p>
        </p:txBody>
      </p:sp>
      <p:grpSp>
        <p:nvGrpSpPr>
          <p:cNvPr id="687" name="Google Shape;687;p74"/>
          <p:cNvGrpSpPr/>
          <p:nvPr/>
        </p:nvGrpSpPr>
        <p:grpSpPr>
          <a:xfrm>
            <a:off x="7940154" y="4801506"/>
            <a:ext cx="686661" cy="174005"/>
            <a:chOff x="5486400" y="2551113"/>
            <a:chExt cx="2949575" cy="722312"/>
          </a:xfrm>
        </p:grpSpPr>
        <p:sp>
          <p:nvSpPr>
            <p:cNvPr id="688" name="Google Shape;688;p74"/>
            <p:cNvSpPr/>
            <p:nvPr/>
          </p:nvSpPr>
          <p:spPr>
            <a:xfrm>
              <a:off x="5486400" y="2551113"/>
              <a:ext cx="723900" cy="722312"/>
            </a:xfrm>
            <a:custGeom>
              <a:rect b="b" l="l" r="r" t="t"/>
              <a:pathLst>
                <a:path extrusionOk="0" h="278" w="278">
                  <a:moveTo>
                    <a:pt x="278" y="139"/>
                  </a:moveTo>
                  <a:cubicBezTo>
                    <a:pt x="278" y="216"/>
                    <a:pt x="216" y="278"/>
                    <a:pt x="139" y="278"/>
                  </a:cubicBezTo>
                  <a:cubicBezTo>
                    <a:pt x="62" y="278"/>
                    <a:pt x="0" y="216"/>
                    <a:pt x="0" y="139"/>
                  </a:cubicBezTo>
                  <a:cubicBezTo>
                    <a:pt x="0" y="62"/>
                    <a:pt x="62" y="0"/>
                    <a:pt x="139" y="0"/>
                  </a:cubicBezTo>
                  <a:cubicBezTo>
                    <a:pt x="216" y="0"/>
                    <a:pt x="278" y="62"/>
                    <a:pt x="278" y="139"/>
                  </a:cubicBezTo>
                  <a:close/>
                  <a:moveTo>
                    <a:pt x="169" y="152"/>
                  </a:moveTo>
                  <a:cubicBezTo>
                    <a:pt x="174" y="173"/>
                    <a:pt x="157" y="199"/>
                    <a:pt x="139" y="218"/>
                  </a:cubicBezTo>
                  <a:cubicBezTo>
                    <a:pt x="194" y="218"/>
                    <a:pt x="238" y="174"/>
                    <a:pt x="238" y="120"/>
                  </a:cubicBezTo>
                  <a:cubicBezTo>
                    <a:pt x="238" y="65"/>
                    <a:pt x="193" y="21"/>
                    <a:pt x="139" y="21"/>
                  </a:cubicBezTo>
                  <a:cubicBezTo>
                    <a:pt x="84" y="21"/>
                    <a:pt x="40" y="65"/>
                    <a:pt x="40" y="120"/>
                  </a:cubicBezTo>
                  <a:cubicBezTo>
                    <a:pt x="40" y="174"/>
                    <a:pt x="84" y="218"/>
                    <a:pt x="138" y="218"/>
                  </a:cubicBezTo>
                  <a:cubicBezTo>
                    <a:pt x="121" y="199"/>
                    <a:pt x="104" y="173"/>
                    <a:pt x="108" y="152"/>
                  </a:cubicBezTo>
                  <a:cubicBezTo>
                    <a:pt x="112" y="130"/>
                    <a:pt x="128" y="123"/>
                    <a:pt x="139" y="123"/>
                  </a:cubicBezTo>
                  <a:cubicBezTo>
                    <a:pt x="149" y="123"/>
                    <a:pt x="166" y="130"/>
                    <a:pt x="169" y="152"/>
                  </a:cubicBez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689" name="Google Shape;689;p74"/>
            <p:cNvSpPr/>
            <p:nvPr/>
          </p:nvSpPr>
          <p:spPr>
            <a:xfrm>
              <a:off x="7126288" y="2743200"/>
              <a:ext cx="396875" cy="385762"/>
            </a:xfrm>
            <a:custGeom>
              <a:rect b="b" l="l" r="r" t="t"/>
              <a:pathLst>
                <a:path extrusionOk="0" h="148" w="152">
                  <a:moveTo>
                    <a:pt x="78" y="148"/>
                  </a:moveTo>
                  <a:cubicBezTo>
                    <a:pt x="57" y="148"/>
                    <a:pt x="37" y="143"/>
                    <a:pt x="25" y="134"/>
                  </a:cubicBezTo>
                  <a:cubicBezTo>
                    <a:pt x="9" y="123"/>
                    <a:pt x="0" y="102"/>
                    <a:pt x="0" y="75"/>
                  </a:cubicBezTo>
                  <a:cubicBezTo>
                    <a:pt x="0" y="24"/>
                    <a:pt x="25" y="0"/>
                    <a:pt x="76" y="0"/>
                  </a:cubicBezTo>
                  <a:cubicBezTo>
                    <a:pt x="127" y="0"/>
                    <a:pt x="152" y="24"/>
                    <a:pt x="152" y="76"/>
                  </a:cubicBezTo>
                  <a:cubicBezTo>
                    <a:pt x="152" y="123"/>
                    <a:pt x="127" y="148"/>
                    <a:pt x="78" y="148"/>
                  </a:cubicBezTo>
                  <a:close/>
                  <a:moveTo>
                    <a:pt x="76" y="24"/>
                  </a:moveTo>
                  <a:cubicBezTo>
                    <a:pt x="48" y="24"/>
                    <a:pt x="36" y="39"/>
                    <a:pt x="36" y="74"/>
                  </a:cubicBezTo>
                  <a:cubicBezTo>
                    <a:pt x="36" y="108"/>
                    <a:pt x="49" y="124"/>
                    <a:pt x="76" y="124"/>
                  </a:cubicBezTo>
                  <a:cubicBezTo>
                    <a:pt x="104" y="124"/>
                    <a:pt x="116" y="108"/>
                    <a:pt x="116" y="73"/>
                  </a:cubicBezTo>
                  <a:cubicBezTo>
                    <a:pt x="116" y="40"/>
                    <a:pt x="103" y="24"/>
                    <a:pt x="76" y="24"/>
                  </a:cubicBez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690" name="Google Shape;690;p74"/>
            <p:cNvSpPr/>
            <p:nvPr/>
          </p:nvSpPr>
          <p:spPr>
            <a:xfrm>
              <a:off x="7588250" y="2755900"/>
              <a:ext cx="260350" cy="361950"/>
            </a:xfrm>
            <a:custGeom>
              <a:rect b="b" l="l" r="r" t="t"/>
              <a:pathLst>
                <a:path extrusionOk="0" h="139" w="100">
                  <a:moveTo>
                    <a:pt x="72" y="115"/>
                  </a:moveTo>
                  <a:cubicBezTo>
                    <a:pt x="52" y="115"/>
                    <a:pt x="45" y="113"/>
                    <a:pt x="40" y="109"/>
                  </a:cubicBezTo>
                  <a:cubicBezTo>
                    <a:pt x="35" y="104"/>
                    <a:pt x="33" y="101"/>
                    <a:pt x="33" y="87"/>
                  </a:cubicBezTo>
                  <a:cubicBezTo>
                    <a:pt x="33" y="14"/>
                    <a:pt x="33" y="14"/>
                    <a:pt x="33" y="14"/>
                  </a:cubicBezTo>
                  <a:cubicBezTo>
                    <a:pt x="33" y="6"/>
                    <a:pt x="26" y="0"/>
                    <a:pt x="19" y="0"/>
                  </a:cubicBezTo>
                  <a:cubicBezTo>
                    <a:pt x="0" y="0"/>
                    <a:pt x="0" y="0"/>
                    <a:pt x="0" y="0"/>
                  </a:cubicBezTo>
                  <a:cubicBezTo>
                    <a:pt x="0" y="78"/>
                    <a:pt x="0" y="78"/>
                    <a:pt x="0" y="78"/>
                  </a:cubicBezTo>
                  <a:cubicBezTo>
                    <a:pt x="0" y="103"/>
                    <a:pt x="2" y="114"/>
                    <a:pt x="11" y="123"/>
                  </a:cubicBezTo>
                  <a:cubicBezTo>
                    <a:pt x="20" y="134"/>
                    <a:pt x="34" y="139"/>
                    <a:pt x="56" y="139"/>
                  </a:cubicBezTo>
                  <a:cubicBezTo>
                    <a:pt x="100" y="139"/>
                    <a:pt x="100" y="139"/>
                    <a:pt x="100" y="139"/>
                  </a:cubicBezTo>
                  <a:cubicBezTo>
                    <a:pt x="100" y="115"/>
                    <a:pt x="100" y="115"/>
                    <a:pt x="100" y="115"/>
                  </a:cubicBezTo>
                  <a:lnTo>
                    <a:pt x="72" y="115"/>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691" name="Google Shape;691;p74"/>
            <p:cNvSpPr/>
            <p:nvPr/>
          </p:nvSpPr>
          <p:spPr>
            <a:xfrm>
              <a:off x="8029575" y="2755900"/>
              <a:ext cx="406400" cy="361950"/>
            </a:xfrm>
            <a:custGeom>
              <a:rect b="b" l="l" r="r" t="t"/>
              <a:pathLst>
                <a:path extrusionOk="0" h="139" w="156">
                  <a:moveTo>
                    <a:pt x="96" y="0"/>
                  </a:moveTo>
                  <a:cubicBezTo>
                    <a:pt x="74" y="0"/>
                    <a:pt x="74" y="0"/>
                    <a:pt x="74" y="0"/>
                  </a:cubicBezTo>
                  <a:cubicBezTo>
                    <a:pt x="65" y="0"/>
                    <a:pt x="58" y="5"/>
                    <a:pt x="55" y="12"/>
                  </a:cubicBezTo>
                  <a:cubicBezTo>
                    <a:pt x="0" y="139"/>
                    <a:pt x="0" y="139"/>
                    <a:pt x="0" y="139"/>
                  </a:cubicBezTo>
                  <a:cubicBezTo>
                    <a:pt x="22" y="139"/>
                    <a:pt x="22" y="139"/>
                    <a:pt x="22" y="139"/>
                  </a:cubicBezTo>
                  <a:cubicBezTo>
                    <a:pt x="31" y="139"/>
                    <a:pt x="38" y="134"/>
                    <a:pt x="41" y="127"/>
                  </a:cubicBezTo>
                  <a:cubicBezTo>
                    <a:pt x="50" y="107"/>
                    <a:pt x="50" y="107"/>
                    <a:pt x="50" y="107"/>
                  </a:cubicBezTo>
                  <a:cubicBezTo>
                    <a:pt x="106" y="107"/>
                    <a:pt x="106" y="107"/>
                    <a:pt x="106" y="107"/>
                  </a:cubicBezTo>
                  <a:cubicBezTo>
                    <a:pt x="115" y="127"/>
                    <a:pt x="115" y="127"/>
                    <a:pt x="115" y="127"/>
                  </a:cubicBezTo>
                  <a:cubicBezTo>
                    <a:pt x="118" y="134"/>
                    <a:pt x="125" y="139"/>
                    <a:pt x="134" y="139"/>
                  </a:cubicBezTo>
                  <a:cubicBezTo>
                    <a:pt x="156" y="139"/>
                    <a:pt x="156" y="139"/>
                    <a:pt x="156" y="139"/>
                  </a:cubicBezTo>
                  <a:lnTo>
                    <a:pt x="96" y="0"/>
                  </a:lnTo>
                  <a:close/>
                  <a:moveTo>
                    <a:pt x="57" y="82"/>
                  </a:moveTo>
                  <a:cubicBezTo>
                    <a:pt x="78" y="34"/>
                    <a:pt x="78" y="34"/>
                    <a:pt x="78" y="34"/>
                  </a:cubicBezTo>
                  <a:cubicBezTo>
                    <a:pt x="99" y="82"/>
                    <a:pt x="99" y="82"/>
                    <a:pt x="99" y="82"/>
                  </a:cubicBezTo>
                  <a:lnTo>
                    <a:pt x="57" y="82"/>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692" name="Google Shape;692;p74"/>
            <p:cNvSpPr/>
            <p:nvPr/>
          </p:nvSpPr>
          <p:spPr>
            <a:xfrm>
              <a:off x="7902575" y="2755900"/>
              <a:ext cx="84137" cy="361950"/>
            </a:xfrm>
            <a:custGeom>
              <a:rect b="b" l="l" r="r" t="t"/>
              <a:pathLst>
                <a:path extrusionOk="0" h="139" w="32">
                  <a:moveTo>
                    <a:pt x="14" y="0"/>
                  </a:moveTo>
                  <a:cubicBezTo>
                    <a:pt x="6" y="0"/>
                    <a:pt x="0" y="6"/>
                    <a:pt x="0" y="14"/>
                  </a:cubicBezTo>
                  <a:cubicBezTo>
                    <a:pt x="0" y="139"/>
                    <a:pt x="0" y="139"/>
                    <a:pt x="0" y="139"/>
                  </a:cubicBezTo>
                  <a:cubicBezTo>
                    <a:pt x="18" y="139"/>
                    <a:pt x="18" y="139"/>
                    <a:pt x="18" y="139"/>
                  </a:cubicBezTo>
                  <a:cubicBezTo>
                    <a:pt x="25" y="139"/>
                    <a:pt x="32" y="133"/>
                    <a:pt x="32" y="126"/>
                  </a:cubicBezTo>
                  <a:cubicBezTo>
                    <a:pt x="32" y="0"/>
                    <a:pt x="32" y="0"/>
                    <a:pt x="32" y="0"/>
                  </a:cubicBezTo>
                  <a:lnTo>
                    <a:pt x="14" y="0"/>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693" name="Google Shape;693;p74"/>
            <p:cNvSpPr/>
            <p:nvPr/>
          </p:nvSpPr>
          <p:spPr>
            <a:xfrm>
              <a:off x="6324600" y="2755900"/>
              <a:ext cx="406400" cy="361950"/>
            </a:xfrm>
            <a:custGeom>
              <a:rect b="b" l="l" r="r" t="t"/>
              <a:pathLst>
                <a:path extrusionOk="0" h="139" w="156">
                  <a:moveTo>
                    <a:pt x="132" y="0"/>
                  </a:moveTo>
                  <a:cubicBezTo>
                    <a:pt x="123" y="0"/>
                    <a:pt x="116" y="5"/>
                    <a:pt x="113" y="12"/>
                  </a:cubicBezTo>
                  <a:cubicBezTo>
                    <a:pt x="78" y="98"/>
                    <a:pt x="78" y="98"/>
                    <a:pt x="78" y="98"/>
                  </a:cubicBezTo>
                  <a:cubicBezTo>
                    <a:pt x="42" y="13"/>
                    <a:pt x="42" y="13"/>
                    <a:pt x="42" y="13"/>
                  </a:cubicBezTo>
                  <a:cubicBezTo>
                    <a:pt x="39" y="5"/>
                    <a:pt x="31" y="0"/>
                    <a:pt x="23" y="0"/>
                  </a:cubicBezTo>
                  <a:cubicBezTo>
                    <a:pt x="0" y="0"/>
                    <a:pt x="0" y="0"/>
                    <a:pt x="0" y="0"/>
                  </a:cubicBezTo>
                  <a:cubicBezTo>
                    <a:pt x="62" y="139"/>
                    <a:pt x="62" y="139"/>
                    <a:pt x="62" y="139"/>
                  </a:cubicBezTo>
                  <a:cubicBezTo>
                    <a:pt x="80" y="139"/>
                    <a:pt x="80" y="139"/>
                    <a:pt x="80" y="139"/>
                  </a:cubicBezTo>
                  <a:cubicBezTo>
                    <a:pt x="88" y="139"/>
                    <a:pt x="95" y="134"/>
                    <a:pt x="99" y="128"/>
                  </a:cubicBezTo>
                  <a:cubicBezTo>
                    <a:pt x="156" y="0"/>
                    <a:pt x="156" y="0"/>
                    <a:pt x="156" y="0"/>
                  </a:cubicBezTo>
                  <a:lnTo>
                    <a:pt x="132" y="0"/>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694" name="Google Shape;694;p74"/>
            <p:cNvSpPr/>
            <p:nvPr/>
          </p:nvSpPr>
          <p:spPr>
            <a:xfrm>
              <a:off x="6751638" y="2755900"/>
              <a:ext cx="312737" cy="361950"/>
            </a:xfrm>
            <a:custGeom>
              <a:rect b="b" l="l" r="r" t="t"/>
              <a:pathLst>
                <a:path extrusionOk="0" h="139" w="120">
                  <a:moveTo>
                    <a:pt x="0" y="71"/>
                  </a:moveTo>
                  <a:cubicBezTo>
                    <a:pt x="0" y="85"/>
                    <a:pt x="4" y="121"/>
                    <a:pt x="37" y="135"/>
                  </a:cubicBezTo>
                  <a:cubicBezTo>
                    <a:pt x="45" y="138"/>
                    <a:pt x="53" y="139"/>
                    <a:pt x="65" y="139"/>
                  </a:cubicBezTo>
                  <a:cubicBezTo>
                    <a:pt x="120" y="139"/>
                    <a:pt x="120" y="139"/>
                    <a:pt x="120" y="139"/>
                  </a:cubicBezTo>
                  <a:cubicBezTo>
                    <a:pt x="120" y="115"/>
                    <a:pt x="120" y="115"/>
                    <a:pt x="120" y="115"/>
                  </a:cubicBezTo>
                  <a:cubicBezTo>
                    <a:pt x="120" y="115"/>
                    <a:pt x="78" y="115"/>
                    <a:pt x="78" y="115"/>
                  </a:cubicBezTo>
                  <a:cubicBezTo>
                    <a:pt x="58" y="114"/>
                    <a:pt x="47" y="110"/>
                    <a:pt x="41" y="99"/>
                  </a:cubicBezTo>
                  <a:cubicBezTo>
                    <a:pt x="39" y="95"/>
                    <a:pt x="38" y="89"/>
                    <a:pt x="37" y="83"/>
                  </a:cubicBezTo>
                  <a:cubicBezTo>
                    <a:pt x="37" y="82"/>
                    <a:pt x="37" y="82"/>
                    <a:pt x="37" y="82"/>
                  </a:cubicBezTo>
                  <a:cubicBezTo>
                    <a:pt x="117" y="82"/>
                    <a:pt x="117" y="82"/>
                    <a:pt x="117" y="82"/>
                  </a:cubicBezTo>
                  <a:cubicBezTo>
                    <a:pt x="117" y="58"/>
                    <a:pt x="117" y="58"/>
                    <a:pt x="117" y="58"/>
                  </a:cubicBezTo>
                  <a:cubicBezTo>
                    <a:pt x="37" y="58"/>
                    <a:pt x="37" y="58"/>
                    <a:pt x="37" y="58"/>
                  </a:cubicBezTo>
                  <a:cubicBezTo>
                    <a:pt x="37" y="57"/>
                    <a:pt x="37" y="57"/>
                    <a:pt x="37" y="57"/>
                  </a:cubicBezTo>
                  <a:cubicBezTo>
                    <a:pt x="38" y="50"/>
                    <a:pt x="39" y="45"/>
                    <a:pt x="41" y="40"/>
                  </a:cubicBezTo>
                  <a:cubicBezTo>
                    <a:pt x="47" y="29"/>
                    <a:pt x="58" y="25"/>
                    <a:pt x="78" y="25"/>
                  </a:cubicBezTo>
                  <a:cubicBezTo>
                    <a:pt x="78" y="25"/>
                    <a:pt x="120" y="25"/>
                    <a:pt x="120" y="25"/>
                  </a:cubicBezTo>
                  <a:cubicBezTo>
                    <a:pt x="120" y="0"/>
                    <a:pt x="120" y="0"/>
                    <a:pt x="120" y="0"/>
                  </a:cubicBezTo>
                  <a:cubicBezTo>
                    <a:pt x="65" y="0"/>
                    <a:pt x="65" y="0"/>
                    <a:pt x="65" y="0"/>
                  </a:cubicBezTo>
                  <a:cubicBezTo>
                    <a:pt x="53" y="0"/>
                    <a:pt x="45" y="1"/>
                    <a:pt x="37" y="4"/>
                  </a:cubicBezTo>
                  <a:cubicBezTo>
                    <a:pt x="4" y="18"/>
                    <a:pt x="0" y="55"/>
                    <a:pt x="0" y="69"/>
                  </a:cubicBezTo>
                  <a:lnTo>
                    <a:pt x="0" y="71"/>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sp>
        <p:nvSpPr>
          <p:cNvPr id="695" name="Google Shape;695;p74"/>
          <p:cNvSpPr txBox="1"/>
          <p:nvPr>
            <p:ph type="title"/>
          </p:nvPr>
        </p:nvSpPr>
        <p:spPr>
          <a:xfrm>
            <a:off x="0" y="0"/>
            <a:ext cx="8186400" cy="1141800"/>
          </a:xfrm>
          <a:prstGeom prst="rect">
            <a:avLst/>
          </a:prstGeom>
          <a:noFill/>
          <a:ln>
            <a:noFill/>
          </a:ln>
        </p:spPr>
        <p:txBody>
          <a:bodyPr anchorCtr="0" anchor="t" bIns="91425" lIns="504000" spcFirstLastPara="1" rIns="252000" wrap="square" tIns="504000">
            <a:noAutofit/>
          </a:bodyPr>
          <a:lstStyle>
            <a:lvl1pPr lvl="0">
              <a:spcBef>
                <a:spcPts val="0"/>
              </a:spcBef>
              <a:spcAft>
                <a:spcPts val="0"/>
              </a:spcAft>
              <a:buClr>
                <a:srgbClr val="002D62"/>
              </a:buClr>
              <a:buSzPts val="2500"/>
              <a:buFont typeface="Arial Black"/>
              <a:buNone/>
              <a:defRPr b="1" sz="2500">
                <a:solidFill>
                  <a:srgbClr val="002D62"/>
                </a:solidFill>
                <a:latin typeface="Arial Black"/>
                <a:ea typeface="Arial Black"/>
                <a:cs typeface="Arial Black"/>
                <a:sym typeface="Arial Black"/>
              </a:defRPr>
            </a:lvl1pPr>
            <a:lvl2pPr lvl="1">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2pPr>
            <a:lvl3pPr lvl="2">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3pPr>
            <a:lvl4pPr lvl="3">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4pPr>
            <a:lvl5pPr lvl="4">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5pPr>
            <a:lvl6pPr lvl="5">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6pPr>
            <a:lvl7pPr lvl="6">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7pPr>
            <a:lvl8pPr lvl="7">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8pPr>
            <a:lvl9pPr lvl="8">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9pPr>
          </a:lstStyle>
          <a:p/>
        </p:txBody>
      </p:sp>
      <p:sp>
        <p:nvSpPr>
          <p:cNvPr id="696" name="Google Shape;696;p74"/>
          <p:cNvSpPr txBox="1"/>
          <p:nvPr>
            <p:ph idx="1" type="body"/>
          </p:nvPr>
        </p:nvSpPr>
        <p:spPr>
          <a:xfrm>
            <a:off x="-8700" y="1410725"/>
            <a:ext cx="9144000" cy="2552700"/>
          </a:xfrm>
          <a:prstGeom prst="rect">
            <a:avLst/>
          </a:prstGeom>
          <a:noFill/>
          <a:ln>
            <a:noFill/>
          </a:ln>
        </p:spPr>
        <p:txBody>
          <a:bodyPr anchorCtr="0" anchor="t" bIns="91425" lIns="504000" spcFirstLastPara="1" rIns="504000" wrap="square" tIns="91425">
            <a:noAutofit/>
          </a:bodyPr>
          <a:lstStyle>
            <a:lvl1pPr indent="-317500" lvl="0" marL="457200">
              <a:spcBef>
                <a:spcPts val="0"/>
              </a:spcBef>
              <a:spcAft>
                <a:spcPts val="0"/>
              </a:spcAft>
              <a:buClr>
                <a:srgbClr val="002D62"/>
              </a:buClr>
              <a:buSzPts val="1400"/>
              <a:buChar char="●"/>
              <a:defRPr>
                <a:solidFill>
                  <a:srgbClr val="002D62"/>
                </a:solidFill>
              </a:defRPr>
            </a:lvl1pPr>
            <a:lvl2pPr indent="-317500" lvl="1" marL="914400">
              <a:spcBef>
                <a:spcPts val="0"/>
              </a:spcBef>
              <a:spcAft>
                <a:spcPts val="0"/>
              </a:spcAft>
              <a:buClr>
                <a:srgbClr val="002D62"/>
              </a:buClr>
              <a:buSzPts val="1400"/>
              <a:buChar char="○"/>
              <a:defRPr>
                <a:solidFill>
                  <a:srgbClr val="002D62"/>
                </a:solidFill>
              </a:defRPr>
            </a:lvl2pPr>
            <a:lvl3pPr indent="-317500" lvl="2" marL="1371600">
              <a:spcBef>
                <a:spcPts val="0"/>
              </a:spcBef>
              <a:spcAft>
                <a:spcPts val="0"/>
              </a:spcAft>
              <a:buClr>
                <a:srgbClr val="002D62"/>
              </a:buClr>
              <a:buSzPts val="1400"/>
              <a:buChar char="■"/>
              <a:defRPr>
                <a:solidFill>
                  <a:srgbClr val="002D62"/>
                </a:solidFill>
              </a:defRPr>
            </a:lvl3pPr>
            <a:lvl4pPr indent="-317500" lvl="3" marL="1828800">
              <a:spcBef>
                <a:spcPts val="0"/>
              </a:spcBef>
              <a:spcAft>
                <a:spcPts val="0"/>
              </a:spcAft>
              <a:buClr>
                <a:srgbClr val="002D62"/>
              </a:buClr>
              <a:buSzPts val="1400"/>
              <a:buChar char="●"/>
              <a:defRPr>
                <a:solidFill>
                  <a:srgbClr val="002D62"/>
                </a:solidFill>
              </a:defRPr>
            </a:lvl4pPr>
            <a:lvl5pPr indent="-317500" lvl="4" marL="2286000">
              <a:spcBef>
                <a:spcPts val="0"/>
              </a:spcBef>
              <a:spcAft>
                <a:spcPts val="0"/>
              </a:spcAft>
              <a:buClr>
                <a:srgbClr val="002D62"/>
              </a:buClr>
              <a:buSzPts val="1400"/>
              <a:buChar char="○"/>
              <a:defRPr>
                <a:solidFill>
                  <a:srgbClr val="002D62"/>
                </a:solidFill>
              </a:defRPr>
            </a:lvl5pPr>
            <a:lvl6pPr indent="-317500" lvl="5" marL="2743200">
              <a:spcBef>
                <a:spcPts val="0"/>
              </a:spcBef>
              <a:spcAft>
                <a:spcPts val="0"/>
              </a:spcAft>
              <a:buClr>
                <a:srgbClr val="002D62"/>
              </a:buClr>
              <a:buSzPts val="1400"/>
              <a:buChar char="■"/>
              <a:defRPr>
                <a:solidFill>
                  <a:srgbClr val="002D62"/>
                </a:solidFill>
              </a:defRPr>
            </a:lvl6pPr>
            <a:lvl7pPr indent="-317500" lvl="6" marL="3200400">
              <a:spcBef>
                <a:spcPts val="0"/>
              </a:spcBef>
              <a:spcAft>
                <a:spcPts val="0"/>
              </a:spcAft>
              <a:buClr>
                <a:srgbClr val="002D62"/>
              </a:buClr>
              <a:buSzPts val="1400"/>
              <a:buChar char="●"/>
              <a:defRPr>
                <a:solidFill>
                  <a:srgbClr val="002D62"/>
                </a:solidFill>
              </a:defRPr>
            </a:lvl7pPr>
            <a:lvl8pPr indent="-317500" lvl="7" marL="3657600">
              <a:spcBef>
                <a:spcPts val="0"/>
              </a:spcBef>
              <a:spcAft>
                <a:spcPts val="0"/>
              </a:spcAft>
              <a:buClr>
                <a:srgbClr val="002D62"/>
              </a:buClr>
              <a:buSzPts val="1400"/>
              <a:buChar char="○"/>
              <a:defRPr>
                <a:solidFill>
                  <a:srgbClr val="002D62"/>
                </a:solidFill>
              </a:defRPr>
            </a:lvl8pPr>
            <a:lvl9pPr indent="-317500" lvl="8" marL="4114800">
              <a:spcBef>
                <a:spcPts val="0"/>
              </a:spcBef>
              <a:spcAft>
                <a:spcPts val="0"/>
              </a:spcAft>
              <a:buClr>
                <a:srgbClr val="002D62"/>
              </a:buClr>
              <a:buSzPts val="1400"/>
              <a:buChar char="■"/>
              <a:defRPr>
                <a:solidFill>
                  <a:srgbClr val="002D62"/>
                </a:solidFill>
              </a:defRPr>
            </a:lvl9pPr>
          </a:lstStyle>
          <a:p/>
        </p:txBody>
      </p:sp>
      <p:sp>
        <p:nvSpPr>
          <p:cNvPr id="697" name="Google Shape;697;p74"/>
          <p:cNvSpPr txBox="1"/>
          <p:nvPr/>
        </p:nvSpPr>
        <p:spPr>
          <a:xfrm>
            <a:off x="226499" y="4754925"/>
            <a:ext cx="2902500" cy="2739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lang="en-GB" sz="800">
                <a:solidFill>
                  <a:srgbClr val="002D62"/>
                </a:solidFill>
              </a:rPr>
              <a:t>Lorem ipsum dolor</a:t>
            </a:r>
            <a:endParaRPr sz="800">
              <a:solidFill>
                <a:srgbClr val="002D62"/>
              </a:solidFill>
            </a:endParaRPr>
          </a:p>
        </p:txBody>
      </p:sp>
    </p:spTree>
  </p:cSld>
  <p:clrMapOvr>
    <a:masterClrMapping/>
  </p:clrMapOvr>
</p:sldLayout>
</file>

<file path=ppt/slideLayouts/slideLayout7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eu - 8">
  <p:cSld name="TITLE_1_1_1_1_1_1_1_1_1">
    <p:bg>
      <p:bgPr>
        <a:solidFill>
          <a:schemeClr val="lt1"/>
        </a:solidFill>
      </p:bgPr>
    </p:bg>
    <p:spTree>
      <p:nvGrpSpPr>
        <p:cNvPr id="698" name="Shape 698"/>
        <p:cNvGrpSpPr/>
        <p:nvPr/>
      </p:nvGrpSpPr>
      <p:grpSpPr>
        <a:xfrm>
          <a:off x="0" y="0"/>
          <a:ext cx="0" cy="0"/>
          <a:chOff x="0" y="0"/>
          <a:chExt cx="0" cy="0"/>
        </a:xfrm>
      </p:grpSpPr>
      <p:sp>
        <p:nvSpPr>
          <p:cNvPr id="699" name="Google Shape;699;p75"/>
          <p:cNvSpPr/>
          <p:nvPr/>
        </p:nvSpPr>
        <p:spPr>
          <a:xfrm flipH="1" rot="-1033734">
            <a:off x="6719056" y="-69281"/>
            <a:ext cx="2880744" cy="5417385"/>
          </a:xfrm>
          <a:custGeom>
            <a:rect b="b" l="l" r="r" t="t"/>
            <a:pathLst>
              <a:path extrusionOk="0" h="7211571" w="3834819">
                <a:moveTo>
                  <a:pt x="220459" y="454090"/>
                </a:moveTo>
                <a:lnTo>
                  <a:pt x="1675267" y="0"/>
                </a:lnTo>
                <a:lnTo>
                  <a:pt x="1640312" y="108417"/>
                </a:lnTo>
                <a:cubicBezTo>
                  <a:pt x="956879" y="2424901"/>
                  <a:pt x="1772778" y="4978283"/>
                  <a:pt x="3756426" y="6454918"/>
                </a:cubicBezTo>
                <a:lnTo>
                  <a:pt x="3834819" y="6510246"/>
                </a:lnTo>
                <a:lnTo>
                  <a:pt x="1587924" y="7211571"/>
                </a:lnTo>
                <a:lnTo>
                  <a:pt x="1364218" y="6889794"/>
                </a:lnTo>
                <a:cubicBezTo>
                  <a:pt x="190158" y="5109782"/>
                  <a:pt x="-257296" y="2921319"/>
                  <a:pt x="143904" y="809046"/>
                </a:cubicBezTo>
                <a:close/>
              </a:path>
            </a:pathLst>
          </a:custGeom>
          <a:gradFill>
            <a:gsLst>
              <a:gs pos="0">
                <a:srgbClr val="05C3DD"/>
              </a:gs>
              <a:gs pos="100000">
                <a:schemeClr val="lt1"/>
              </a:gs>
            </a:gsLst>
            <a:lin ang="3001153" scaled="0"/>
          </a:gra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None/>
            </a:pPr>
            <a:r>
              <a:t/>
            </a:r>
            <a:endParaRPr b="0" i="0" sz="1100" u="none" cap="none" strike="noStrike">
              <a:solidFill>
                <a:srgbClr val="000000"/>
              </a:solidFill>
              <a:latin typeface="Arial"/>
              <a:ea typeface="Arial"/>
              <a:cs typeface="Arial"/>
              <a:sym typeface="Arial"/>
            </a:endParaRPr>
          </a:p>
        </p:txBody>
      </p:sp>
      <p:sp>
        <p:nvSpPr>
          <p:cNvPr id="700" name="Google Shape;700;p75"/>
          <p:cNvSpPr txBox="1"/>
          <p:nvPr/>
        </p:nvSpPr>
        <p:spPr>
          <a:xfrm>
            <a:off x="8626827" y="4754925"/>
            <a:ext cx="517200" cy="2739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fld id="{00000000-1234-1234-1234-123412341234}" type="slidenum">
              <a:rPr b="1" lang="en-GB" sz="800">
                <a:solidFill>
                  <a:srgbClr val="002D62"/>
                </a:solidFill>
              </a:rPr>
              <a:t>‹#›</a:t>
            </a:fld>
            <a:endParaRPr b="1" sz="800">
              <a:solidFill>
                <a:srgbClr val="002D62"/>
              </a:solidFill>
            </a:endParaRPr>
          </a:p>
        </p:txBody>
      </p:sp>
      <p:grpSp>
        <p:nvGrpSpPr>
          <p:cNvPr id="701" name="Google Shape;701;p75"/>
          <p:cNvGrpSpPr/>
          <p:nvPr/>
        </p:nvGrpSpPr>
        <p:grpSpPr>
          <a:xfrm>
            <a:off x="7940154" y="4801506"/>
            <a:ext cx="686661" cy="174005"/>
            <a:chOff x="5486400" y="2551113"/>
            <a:chExt cx="2949575" cy="722312"/>
          </a:xfrm>
        </p:grpSpPr>
        <p:sp>
          <p:nvSpPr>
            <p:cNvPr id="702" name="Google Shape;702;p75"/>
            <p:cNvSpPr/>
            <p:nvPr/>
          </p:nvSpPr>
          <p:spPr>
            <a:xfrm>
              <a:off x="5486400" y="2551113"/>
              <a:ext cx="723900" cy="722312"/>
            </a:xfrm>
            <a:custGeom>
              <a:rect b="b" l="l" r="r" t="t"/>
              <a:pathLst>
                <a:path extrusionOk="0" h="278" w="278">
                  <a:moveTo>
                    <a:pt x="278" y="139"/>
                  </a:moveTo>
                  <a:cubicBezTo>
                    <a:pt x="278" y="216"/>
                    <a:pt x="216" y="278"/>
                    <a:pt x="139" y="278"/>
                  </a:cubicBezTo>
                  <a:cubicBezTo>
                    <a:pt x="62" y="278"/>
                    <a:pt x="0" y="216"/>
                    <a:pt x="0" y="139"/>
                  </a:cubicBezTo>
                  <a:cubicBezTo>
                    <a:pt x="0" y="62"/>
                    <a:pt x="62" y="0"/>
                    <a:pt x="139" y="0"/>
                  </a:cubicBezTo>
                  <a:cubicBezTo>
                    <a:pt x="216" y="0"/>
                    <a:pt x="278" y="62"/>
                    <a:pt x="278" y="139"/>
                  </a:cubicBezTo>
                  <a:close/>
                  <a:moveTo>
                    <a:pt x="169" y="152"/>
                  </a:moveTo>
                  <a:cubicBezTo>
                    <a:pt x="174" y="173"/>
                    <a:pt x="157" y="199"/>
                    <a:pt x="139" y="218"/>
                  </a:cubicBezTo>
                  <a:cubicBezTo>
                    <a:pt x="194" y="218"/>
                    <a:pt x="238" y="174"/>
                    <a:pt x="238" y="120"/>
                  </a:cubicBezTo>
                  <a:cubicBezTo>
                    <a:pt x="238" y="65"/>
                    <a:pt x="193" y="21"/>
                    <a:pt x="139" y="21"/>
                  </a:cubicBezTo>
                  <a:cubicBezTo>
                    <a:pt x="84" y="21"/>
                    <a:pt x="40" y="65"/>
                    <a:pt x="40" y="120"/>
                  </a:cubicBezTo>
                  <a:cubicBezTo>
                    <a:pt x="40" y="174"/>
                    <a:pt x="84" y="218"/>
                    <a:pt x="138" y="218"/>
                  </a:cubicBezTo>
                  <a:cubicBezTo>
                    <a:pt x="121" y="199"/>
                    <a:pt x="104" y="173"/>
                    <a:pt x="108" y="152"/>
                  </a:cubicBezTo>
                  <a:cubicBezTo>
                    <a:pt x="112" y="130"/>
                    <a:pt x="128" y="123"/>
                    <a:pt x="139" y="123"/>
                  </a:cubicBezTo>
                  <a:cubicBezTo>
                    <a:pt x="149" y="123"/>
                    <a:pt x="166" y="130"/>
                    <a:pt x="169" y="152"/>
                  </a:cubicBez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703" name="Google Shape;703;p75"/>
            <p:cNvSpPr/>
            <p:nvPr/>
          </p:nvSpPr>
          <p:spPr>
            <a:xfrm>
              <a:off x="7126288" y="2743200"/>
              <a:ext cx="396875" cy="385762"/>
            </a:xfrm>
            <a:custGeom>
              <a:rect b="b" l="l" r="r" t="t"/>
              <a:pathLst>
                <a:path extrusionOk="0" h="148" w="152">
                  <a:moveTo>
                    <a:pt x="78" y="148"/>
                  </a:moveTo>
                  <a:cubicBezTo>
                    <a:pt x="57" y="148"/>
                    <a:pt x="37" y="143"/>
                    <a:pt x="25" y="134"/>
                  </a:cubicBezTo>
                  <a:cubicBezTo>
                    <a:pt x="9" y="123"/>
                    <a:pt x="0" y="102"/>
                    <a:pt x="0" y="75"/>
                  </a:cubicBezTo>
                  <a:cubicBezTo>
                    <a:pt x="0" y="24"/>
                    <a:pt x="25" y="0"/>
                    <a:pt x="76" y="0"/>
                  </a:cubicBezTo>
                  <a:cubicBezTo>
                    <a:pt x="127" y="0"/>
                    <a:pt x="152" y="24"/>
                    <a:pt x="152" y="76"/>
                  </a:cubicBezTo>
                  <a:cubicBezTo>
                    <a:pt x="152" y="123"/>
                    <a:pt x="127" y="148"/>
                    <a:pt x="78" y="148"/>
                  </a:cubicBezTo>
                  <a:close/>
                  <a:moveTo>
                    <a:pt x="76" y="24"/>
                  </a:moveTo>
                  <a:cubicBezTo>
                    <a:pt x="48" y="24"/>
                    <a:pt x="36" y="39"/>
                    <a:pt x="36" y="74"/>
                  </a:cubicBezTo>
                  <a:cubicBezTo>
                    <a:pt x="36" y="108"/>
                    <a:pt x="49" y="124"/>
                    <a:pt x="76" y="124"/>
                  </a:cubicBezTo>
                  <a:cubicBezTo>
                    <a:pt x="104" y="124"/>
                    <a:pt x="116" y="108"/>
                    <a:pt x="116" y="73"/>
                  </a:cubicBezTo>
                  <a:cubicBezTo>
                    <a:pt x="116" y="40"/>
                    <a:pt x="103" y="24"/>
                    <a:pt x="76" y="24"/>
                  </a:cubicBez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704" name="Google Shape;704;p75"/>
            <p:cNvSpPr/>
            <p:nvPr/>
          </p:nvSpPr>
          <p:spPr>
            <a:xfrm>
              <a:off x="7588250" y="2755900"/>
              <a:ext cx="260350" cy="361950"/>
            </a:xfrm>
            <a:custGeom>
              <a:rect b="b" l="l" r="r" t="t"/>
              <a:pathLst>
                <a:path extrusionOk="0" h="139" w="100">
                  <a:moveTo>
                    <a:pt x="72" y="115"/>
                  </a:moveTo>
                  <a:cubicBezTo>
                    <a:pt x="52" y="115"/>
                    <a:pt x="45" y="113"/>
                    <a:pt x="40" y="109"/>
                  </a:cubicBezTo>
                  <a:cubicBezTo>
                    <a:pt x="35" y="104"/>
                    <a:pt x="33" y="101"/>
                    <a:pt x="33" y="87"/>
                  </a:cubicBezTo>
                  <a:cubicBezTo>
                    <a:pt x="33" y="14"/>
                    <a:pt x="33" y="14"/>
                    <a:pt x="33" y="14"/>
                  </a:cubicBezTo>
                  <a:cubicBezTo>
                    <a:pt x="33" y="6"/>
                    <a:pt x="26" y="0"/>
                    <a:pt x="19" y="0"/>
                  </a:cubicBezTo>
                  <a:cubicBezTo>
                    <a:pt x="0" y="0"/>
                    <a:pt x="0" y="0"/>
                    <a:pt x="0" y="0"/>
                  </a:cubicBezTo>
                  <a:cubicBezTo>
                    <a:pt x="0" y="78"/>
                    <a:pt x="0" y="78"/>
                    <a:pt x="0" y="78"/>
                  </a:cubicBezTo>
                  <a:cubicBezTo>
                    <a:pt x="0" y="103"/>
                    <a:pt x="2" y="114"/>
                    <a:pt x="11" y="123"/>
                  </a:cubicBezTo>
                  <a:cubicBezTo>
                    <a:pt x="20" y="134"/>
                    <a:pt x="34" y="139"/>
                    <a:pt x="56" y="139"/>
                  </a:cubicBezTo>
                  <a:cubicBezTo>
                    <a:pt x="100" y="139"/>
                    <a:pt x="100" y="139"/>
                    <a:pt x="100" y="139"/>
                  </a:cubicBezTo>
                  <a:cubicBezTo>
                    <a:pt x="100" y="115"/>
                    <a:pt x="100" y="115"/>
                    <a:pt x="100" y="115"/>
                  </a:cubicBezTo>
                  <a:lnTo>
                    <a:pt x="72" y="115"/>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705" name="Google Shape;705;p75"/>
            <p:cNvSpPr/>
            <p:nvPr/>
          </p:nvSpPr>
          <p:spPr>
            <a:xfrm>
              <a:off x="8029575" y="2755900"/>
              <a:ext cx="406400" cy="361950"/>
            </a:xfrm>
            <a:custGeom>
              <a:rect b="b" l="l" r="r" t="t"/>
              <a:pathLst>
                <a:path extrusionOk="0" h="139" w="156">
                  <a:moveTo>
                    <a:pt x="96" y="0"/>
                  </a:moveTo>
                  <a:cubicBezTo>
                    <a:pt x="74" y="0"/>
                    <a:pt x="74" y="0"/>
                    <a:pt x="74" y="0"/>
                  </a:cubicBezTo>
                  <a:cubicBezTo>
                    <a:pt x="65" y="0"/>
                    <a:pt x="58" y="5"/>
                    <a:pt x="55" y="12"/>
                  </a:cubicBezTo>
                  <a:cubicBezTo>
                    <a:pt x="0" y="139"/>
                    <a:pt x="0" y="139"/>
                    <a:pt x="0" y="139"/>
                  </a:cubicBezTo>
                  <a:cubicBezTo>
                    <a:pt x="22" y="139"/>
                    <a:pt x="22" y="139"/>
                    <a:pt x="22" y="139"/>
                  </a:cubicBezTo>
                  <a:cubicBezTo>
                    <a:pt x="31" y="139"/>
                    <a:pt x="38" y="134"/>
                    <a:pt x="41" y="127"/>
                  </a:cubicBezTo>
                  <a:cubicBezTo>
                    <a:pt x="50" y="107"/>
                    <a:pt x="50" y="107"/>
                    <a:pt x="50" y="107"/>
                  </a:cubicBezTo>
                  <a:cubicBezTo>
                    <a:pt x="106" y="107"/>
                    <a:pt x="106" y="107"/>
                    <a:pt x="106" y="107"/>
                  </a:cubicBezTo>
                  <a:cubicBezTo>
                    <a:pt x="115" y="127"/>
                    <a:pt x="115" y="127"/>
                    <a:pt x="115" y="127"/>
                  </a:cubicBezTo>
                  <a:cubicBezTo>
                    <a:pt x="118" y="134"/>
                    <a:pt x="125" y="139"/>
                    <a:pt x="134" y="139"/>
                  </a:cubicBezTo>
                  <a:cubicBezTo>
                    <a:pt x="156" y="139"/>
                    <a:pt x="156" y="139"/>
                    <a:pt x="156" y="139"/>
                  </a:cubicBezTo>
                  <a:lnTo>
                    <a:pt x="96" y="0"/>
                  </a:lnTo>
                  <a:close/>
                  <a:moveTo>
                    <a:pt x="57" y="82"/>
                  </a:moveTo>
                  <a:cubicBezTo>
                    <a:pt x="78" y="34"/>
                    <a:pt x="78" y="34"/>
                    <a:pt x="78" y="34"/>
                  </a:cubicBezTo>
                  <a:cubicBezTo>
                    <a:pt x="99" y="82"/>
                    <a:pt x="99" y="82"/>
                    <a:pt x="99" y="82"/>
                  </a:cubicBezTo>
                  <a:lnTo>
                    <a:pt x="57" y="82"/>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706" name="Google Shape;706;p75"/>
            <p:cNvSpPr/>
            <p:nvPr/>
          </p:nvSpPr>
          <p:spPr>
            <a:xfrm>
              <a:off x="7902575" y="2755900"/>
              <a:ext cx="84137" cy="361950"/>
            </a:xfrm>
            <a:custGeom>
              <a:rect b="b" l="l" r="r" t="t"/>
              <a:pathLst>
                <a:path extrusionOk="0" h="139" w="32">
                  <a:moveTo>
                    <a:pt x="14" y="0"/>
                  </a:moveTo>
                  <a:cubicBezTo>
                    <a:pt x="6" y="0"/>
                    <a:pt x="0" y="6"/>
                    <a:pt x="0" y="14"/>
                  </a:cubicBezTo>
                  <a:cubicBezTo>
                    <a:pt x="0" y="139"/>
                    <a:pt x="0" y="139"/>
                    <a:pt x="0" y="139"/>
                  </a:cubicBezTo>
                  <a:cubicBezTo>
                    <a:pt x="18" y="139"/>
                    <a:pt x="18" y="139"/>
                    <a:pt x="18" y="139"/>
                  </a:cubicBezTo>
                  <a:cubicBezTo>
                    <a:pt x="25" y="139"/>
                    <a:pt x="32" y="133"/>
                    <a:pt x="32" y="126"/>
                  </a:cubicBezTo>
                  <a:cubicBezTo>
                    <a:pt x="32" y="0"/>
                    <a:pt x="32" y="0"/>
                    <a:pt x="32" y="0"/>
                  </a:cubicBezTo>
                  <a:lnTo>
                    <a:pt x="14" y="0"/>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707" name="Google Shape;707;p75"/>
            <p:cNvSpPr/>
            <p:nvPr/>
          </p:nvSpPr>
          <p:spPr>
            <a:xfrm>
              <a:off x="6324600" y="2755900"/>
              <a:ext cx="406400" cy="361950"/>
            </a:xfrm>
            <a:custGeom>
              <a:rect b="b" l="l" r="r" t="t"/>
              <a:pathLst>
                <a:path extrusionOk="0" h="139" w="156">
                  <a:moveTo>
                    <a:pt x="132" y="0"/>
                  </a:moveTo>
                  <a:cubicBezTo>
                    <a:pt x="123" y="0"/>
                    <a:pt x="116" y="5"/>
                    <a:pt x="113" y="12"/>
                  </a:cubicBezTo>
                  <a:cubicBezTo>
                    <a:pt x="78" y="98"/>
                    <a:pt x="78" y="98"/>
                    <a:pt x="78" y="98"/>
                  </a:cubicBezTo>
                  <a:cubicBezTo>
                    <a:pt x="42" y="13"/>
                    <a:pt x="42" y="13"/>
                    <a:pt x="42" y="13"/>
                  </a:cubicBezTo>
                  <a:cubicBezTo>
                    <a:pt x="39" y="5"/>
                    <a:pt x="31" y="0"/>
                    <a:pt x="23" y="0"/>
                  </a:cubicBezTo>
                  <a:cubicBezTo>
                    <a:pt x="0" y="0"/>
                    <a:pt x="0" y="0"/>
                    <a:pt x="0" y="0"/>
                  </a:cubicBezTo>
                  <a:cubicBezTo>
                    <a:pt x="62" y="139"/>
                    <a:pt x="62" y="139"/>
                    <a:pt x="62" y="139"/>
                  </a:cubicBezTo>
                  <a:cubicBezTo>
                    <a:pt x="80" y="139"/>
                    <a:pt x="80" y="139"/>
                    <a:pt x="80" y="139"/>
                  </a:cubicBezTo>
                  <a:cubicBezTo>
                    <a:pt x="88" y="139"/>
                    <a:pt x="95" y="134"/>
                    <a:pt x="99" y="128"/>
                  </a:cubicBezTo>
                  <a:cubicBezTo>
                    <a:pt x="156" y="0"/>
                    <a:pt x="156" y="0"/>
                    <a:pt x="156" y="0"/>
                  </a:cubicBezTo>
                  <a:lnTo>
                    <a:pt x="132" y="0"/>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708" name="Google Shape;708;p75"/>
            <p:cNvSpPr/>
            <p:nvPr/>
          </p:nvSpPr>
          <p:spPr>
            <a:xfrm>
              <a:off x="6751638" y="2755900"/>
              <a:ext cx="312737" cy="361950"/>
            </a:xfrm>
            <a:custGeom>
              <a:rect b="b" l="l" r="r" t="t"/>
              <a:pathLst>
                <a:path extrusionOk="0" h="139" w="120">
                  <a:moveTo>
                    <a:pt x="0" y="71"/>
                  </a:moveTo>
                  <a:cubicBezTo>
                    <a:pt x="0" y="85"/>
                    <a:pt x="4" y="121"/>
                    <a:pt x="37" y="135"/>
                  </a:cubicBezTo>
                  <a:cubicBezTo>
                    <a:pt x="45" y="138"/>
                    <a:pt x="53" y="139"/>
                    <a:pt x="65" y="139"/>
                  </a:cubicBezTo>
                  <a:cubicBezTo>
                    <a:pt x="120" y="139"/>
                    <a:pt x="120" y="139"/>
                    <a:pt x="120" y="139"/>
                  </a:cubicBezTo>
                  <a:cubicBezTo>
                    <a:pt x="120" y="115"/>
                    <a:pt x="120" y="115"/>
                    <a:pt x="120" y="115"/>
                  </a:cubicBezTo>
                  <a:cubicBezTo>
                    <a:pt x="120" y="115"/>
                    <a:pt x="78" y="115"/>
                    <a:pt x="78" y="115"/>
                  </a:cubicBezTo>
                  <a:cubicBezTo>
                    <a:pt x="58" y="114"/>
                    <a:pt x="47" y="110"/>
                    <a:pt x="41" y="99"/>
                  </a:cubicBezTo>
                  <a:cubicBezTo>
                    <a:pt x="39" y="95"/>
                    <a:pt x="38" y="89"/>
                    <a:pt x="37" y="83"/>
                  </a:cubicBezTo>
                  <a:cubicBezTo>
                    <a:pt x="37" y="82"/>
                    <a:pt x="37" y="82"/>
                    <a:pt x="37" y="82"/>
                  </a:cubicBezTo>
                  <a:cubicBezTo>
                    <a:pt x="117" y="82"/>
                    <a:pt x="117" y="82"/>
                    <a:pt x="117" y="82"/>
                  </a:cubicBezTo>
                  <a:cubicBezTo>
                    <a:pt x="117" y="58"/>
                    <a:pt x="117" y="58"/>
                    <a:pt x="117" y="58"/>
                  </a:cubicBezTo>
                  <a:cubicBezTo>
                    <a:pt x="37" y="58"/>
                    <a:pt x="37" y="58"/>
                    <a:pt x="37" y="58"/>
                  </a:cubicBezTo>
                  <a:cubicBezTo>
                    <a:pt x="37" y="57"/>
                    <a:pt x="37" y="57"/>
                    <a:pt x="37" y="57"/>
                  </a:cubicBezTo>
                  <a:cubicBezTo>
                    <a:pt x="38" y="50"/>
                    <a:pt x="39" y="45"/>
                    <a:pt x="41" y="40"/>
                  </a:cubicBezTo>
                  <a:cubicBezTo>
                    <a:pt x="47" y="29"/>
                    <a:pt x="58" y="25"/>
                    <a:pt x="78" y="25"/>
                  </a:cubicBezTo>
                  <a:cubicBezTo>
                    <a:pt x="78" y="25"/>
                    <a:pt x="120" y="25"/>
                    <a:pt x="120" y="25"/>
                  </a:cubicBezTo>
                  <a:cubicBezTo>
                    <a:pt x="120" y="0"/>
                    <a:pt x="120" y="0"/>
                    <a:pt x="120" y="0"/>
                  </a:cubicBezTo>
                  <a:cubicBezTo>
                    <a:pt x="65" y="0"/>
                    <a:pt x="65" y="0"/>
                    <a:pt x="65" y="0"/>
                  </a:cubicBezTo>
                  <a:cubicBezTo>
                    <a:pt x="53" y="0"/>
                    <a:pt x="45" y="1"/>
                    <a:pt x="37" y="4"/>
                  </a:cubicBezTo>
                  <a:cubicBezTo>
                    <a:pt x="4" y="18"/>
                    <a:pt x="0" y="55"/>
                    <a:pt x="0" y="69"/>
                  </a:cubicBezTo>
                  <a:lnTo>
                    <a:pt x="0" y="71"/>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sp>
        <p:nvSpPr>
          <p:cNvPr id="709" name="Google Shape;709;p75"/>
          <p:cNvSpPr txBox="1"/>
          <p:nvPr>
            <p:ph type="title"/>
          </p:nvPr>
        </p:nvSpPr>
        <p:spPr>
          <a:xfrm>
            <a:off x="0" y="0"/>
            <a:ext cx="8186400" cy="1141800"/>
          </a:xfrm>
          <a:prstGeom prst="rect">
            <a:avLst/>
          </a:prstGeom>
          <a:noFill/>
          <a:ln>
            <a:noFill/>
          </a:ln>
        </p:spPr>
        <p:txBody>
          <a:bodyPr anchorCtr="0" anchor="t" bIns="91425" lIns="504000" spcFirstLastPara="1" rIns="252000" wrap="square" tIns="504000">
            <a:noAutofit/>
          </a:bodyPr>
          <a:lstStyle>
            <a:lvl1pPr lvl="0">
              <a:spcBef>
                <a:spcPts val="0"/>
              </a:spcBef>
              <a:spcAft>
                <a:spcPts val="0"/>
              </a:spcAft>
              <a:buClr>
                <a:srgbClr val="002D62"/>
              </a:buClr>
              <a:buSzPts val="2500"/>
              <a:buFont typeface="Arial Black"/>
              <a:buNone/>
              <a:defRPr b="1" sz="2500">
                <a:solidFill>
                  <a:srgbClr val="002D62"/>
                </a:solidFill>
                <a:latin typeface="Arial Black"/>
                <a:ea typeface="Arial Black"/>
                <a:cs typeface="Arial Black"/>
                <a:sym typeface="Arial Black"/>
              </a:defRPr>
            </a:lvl1pPr>
            <a:lvl2pPr lvl="1">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2pPr>
            <a:lvl3pPr lvl="2">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3pPr>
            <a:lvl4pPr lvl="3">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4pPr>
            <a:lvl5pPr lvl="4">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5pPr>
            <a:lvl6pPr lvl="5">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6pPr>
            <a:lvl7pPr lvl="6">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7pPr>
            <a:lvl8pPr lvl="7">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8pPr>
            <a:lvl9pPr lvl="8">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9pPr>
          </a:lstStyle>
          <a:p/>
        </p:txBody>
      </p:sp>
      <p:sp>
        <p:nvSpPr>
          <p:cNvPr id="710" name="Google Shape;710;p75"/>
          <p:cNvSpPr txBox="1"/>
          <p:nvPr>
            <p:ph idx="1" type="body"/>
          </p:nvPr>
        </p:nvSpPr>
        <p:spPr>
          <a:xfrm>
            <a:off x="-8700" y="1410725"/>
            <a:ext cx="9144000" cy="2552700"/>
          </a:xfrm>
          <a:prstGeom prst="rect">
            <a:avLst/>
          </a:prstGeom>
          <a:noFill/>
          <a:ln>
            <a:noFill/>
          </a:ln>
        </p:spPr>
        <p:txBody>
          <a:bodyPr anchorCtr="0" anchor="t" bIns="91425" lIns="504000" spcFirstLastPara="1" rIns="504000" wrap="square" tIns="91425">
            <a:noAutofit/>
          </a:bodyPr>
          <a:lstStyle>
            <a:lvl1pPr indent="-317500" lvl="0" marL="457200">
              <a:spcBef>
                <a:spcPts val="0"/>
              </a:spcBef>
              <a:spcAft>
                <a:spcPts val="0"/>
              </a:spcAft>
              <a:buClr>
                <a:srgbClr val="002D62"/>
              </a:buClr>
              <a:buSzPts val="1400"/>
              <a:buChar char="●"/>
              <a:defRPr>
                <a:solidFill>
                  <a:srgbClr val="002D62"/>
                </a:solidFill>
              </a:defRPr>
            </a:lvl1pPr>
            <a:lvl2pPr indent="-317500" lvl="1" marL="914400">
              <a:spcBef>
                <a:spcPts val="0"/>
              </a:spcBef>
              <a:spcAft>
                <a:spcPts val="0"/>
              </a:spcAft>
              <a:buClr>
                <a:srgbClr val="002D62"/>
              </a:buClr>
              <a:buSzPts val="1400"/>
              <a:buChar char="○"/>
              <a:defRPr>
                <a:solidFill>
                  <a:srgbClr val="002D62"/>
                </a:solidFill>
              </a:defRPr>
            </a:lvl2pPr>
            <a:lvl3pPr indent="-317500" lvl="2" marL="1371600">
              <a:spcBef>
                <a:spcPts val="0"/>
              </a:spcBef>
              <a:spcAft>
                <a:spcPts val="0"/>
              </a:spcAft>
              <a:buClr>
                <a:srgbClr val="002D62"/>
              </a:buClr>
              <a:buSzPts val="1400"/>
              <a:buChar char="■"/>
              <a:defRPr>
                <a:solidFill>
                  <a:srgbClr val="002D62"/>
                </a:solidFill>
              </a:defRPr>
            </a:lvl3pPr>
            <a:lvl4pPr indent="-317500" lvl="3" marL="1828800">
              <a:spcBef>
                <a:spcPts val="0"/>
              </a:spcBef>
              <a:spcAft>
                <a:spcPts val="0"/>
              </a:spcAft>
              <a:buClr>
                <a:srgbClr val="002D62"/>
              </a:buClr>
              <a:buSzPts val="1400"/>
              <a:buChar char="●"/>
              <a:defRPr>
                <a:solidFill>
                  <a:srgbClr val="002D62"/>
                </a:solidFill>
              </a:defRPr>
            </a:lvl4pPr>
            <a:lvl5pPr indent="-317500" lvl="4" marL="2286000">
              <a:spcBef>
                <a:spcPts val="0"/>
              </a:spcBef>
              <a:spcAft>
                <a:spcPts val="0"/>
              </a:spcAft>
              <a:buClr>
                <a:srgbClr val="002D62"/>
              </a:buClr>
              <a:buSzPts val="1400"/>
              <a:buChar char="○"/>
              <a:defRPr>
                <a:solidFill>
                  <a:srgbClr val="002D62"/>
                </a:solidFill>
              </a:defRPr>
            </a:lvl5pPr>
            <a:lvl6pPr indent="-317500" lvl="5" marL="2743200">
              <a:spcBef>
                <a:spcPts val="0"/>
              </a:spcBef>
              <a:spcAft>
                <a:spcPts val="0"/>
              </a:spcAft>
              <a:buClr>
                <a:srgbClr val="002D62"/>
              </a:buClr>
              <a:buSzPts val="1400"/>
              <a:buChar char="■"/>
              <a:defRPr>
                <a:solidFill>
                  <a:srgbClr val="002D62"/>
                </a:solidFill>
              </a:defRPr>
            </a:lvl6pPr>
            <a:lvl7pPr indent="-317500" lvl="6" marL="3200400">
              <a:spcBef>
                <a:spcPts val="0"/>
              </a:spcBef>
              <a:spcAft>
                <a:spcPts val="0"/>
              </a:spcAft>
              <a:buClr>
                <a:srgbClr val="002D62"/>
              </a:buClr>
              <a:buSzPts val="1400"/>
              <a:buChar char="●"/>
              <a:defRPr>
                <a:solidFill>
                  <a:srgbClr val="002D62"/>
                </a:solidFill>
              </a:defRPr>
            </a:lvl7pPr>
            <a:lvl8pPr indent="-317500" lvl="7" marL="3657600">
              <a:spcBef>
                <a:spcPts val="0"/>
              </a:spcBef>
              <a:spcAft>
                <a:spcPts val="0"/>
              </a:spcAft>
              <a:buClr>
                <a:srgbClr val="002D62"/>
              </a:buClr>
              <a:buSzPts val="1400"/>
              <a:buChar char="○"/>
              <a:defRPr>
                <a:solidFill>
                  <a:srgbClr val="002D62"/>
                </a:solidFill>
              </a:defRPr>
            </a:lvl8pPr>
            <a:lvl9pPr indent="-317500" lvl="8" marL="4114800">
              <a:spcBef>
                <a:spcPts val="0"/>
              </a:spcBef>
              <a:spcAft>
                <a:spcPts val="0"/>
              </a:spcAft>
              <a:buClr>
                <a:srgbClr val="002D62"/>
              </a:buClr>
              <a:buSzPts val="1400"/>
              <a:buChar char="■"/>
              <a:defRPr>
                <a:solidFill>
                  <a:srgbClr val="002D62"/>
                </a:solidFill>
              </a:defRPr>
            </a:lvl9pPr>
          </a:lstStyle>
          <a:p/>
        </p:txBody>
      </p:sp>
      <p:sp>
        <p:nvSpPr>
          <p:cNvPr id="711" name="Google Shape;711;p75"/>
          <p:cNvSpPr txBox="1"/>
          <p:nvPr/>
        </p:nvSpPr>
        <p:spPr>
          <a:xfrm>
            <a:off x="226499" y="4754925"/>
            <a:ext cx="2902500" cy="2739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lang="en-GB" sz="800">
                <a:solidFill>
                  <a:srgbClr val="002D62"/>
                </a:solidFill>
              </a:rPr>
              <a:t>Lorem ipsum dolor</a:t>
            </a:r>
            <a:endParaRPr sz="800">
              <a:solidFill>
                <a:srgbClr val="002D62"/>
              </a:solidFill>
            </a:endParaRPr>
          </a:p>
        </p:txBody>
      </p:sp>
    </p:spTree>
  </p:cSld>
  <p:clrMapOvr>
    <a:masterClrMapping/>
  </p:clrMapOvr>
</p:sldLayout>
</file>

<file path=ppt/slideLayouts/slideLayout7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eu - 9">
  <p:cSld name="TITLE_1_1_1_1_1_1_2">
    <p:bg>
      <p:bgPr>
        <a:solidFill>
          <a:schemeClr val="lt1"/>
        </a:solidFill>
      </p:bgPr>
    </p:bg>
    <p:spTree>
      <p:nvGrpSpPr>
        <p:cNvPr id="712" name="Shape 712"/>
        <p:cNvGrpSpPr/>
        <p:nvPr/>
      </p:nvGrpSpPr>
      <p:grpSpPr>
        <a:xfrm>
          <a:off x="0" y="0"/>
          <a:ext cx="0" cy="0"/>
          <a:chOff x="0" y="0"/>
          <a:chExt cx="0" cy="0"/>
        </a:xfrm>
      </p:grpSpPr>
      <p:sp>
        <p:nvSpPr>
          <p:cNvPr id="713" name="Google Shape;713;p76"/>
          <p:cNvSpPr/>
          <p:nvPr/>
        </p:nvSpPr>
        <p:spPr>
          <a:xfrm rot="-4872443">
            <a:off x="4960854" y="-88347"/>
            <a:ext cx="4243699" cy="4721298"/>
          </a:xfrm>
          <a:custGeom>
            <a:rect b="b" l="l" r="r" t="t"/>
            <a:pathLst>
              <a:path extrusionOk="0" h="6713401" w="6034284">
                <a:moveTo>
                  <a:pt x="5795984" y="172418"/>
                </a:moveTo>
                <a:lnTo>
                  <a:pt x="6034284" y="1696396"/>
                </a:lnTo>
                <a:lnTo>
                  <a:pt x="5966588" y="1640477"/>
                </a:lnTo>
                <a:cubicBezTo>
                  <a:pt x="5879147" y="1575358"/>
                  <a:pt x="5787592" y="1514051"/>
                  <a:pt x="5692010" y="1456927"/>
                </a:cubicBezTo>
                <a:cubicBezTo>
                  <a:pt x="4152747" y="536947"/>
                  <a:pt x="2158746" y="1038959"/>
                  <a:pt x="1238392" y="2578902"/>
                </a:cubicBezTo>
                <a:cubicBezTo>
                  <a:pt x="490631" y="3830051"/>
                  <a:pt x="682035" y="5380904"/>
                  <a:pt x="1605744" y="6411944"/>
                </a:cubicBezTo>
                <a:lnTo>
                  <a:pt x="1720521" y="6527870"/>
                </a:lnTo>
                <a:lnTo>
                  <a:pt x="534014" y="6713401"/>
                </a:lnTo>
                <a:lnTo>
                  <a:pt x="531442" y="6708806"/>
                </a:lnTo>
                <a:cubicBezTo>
                  <a:pt x="-189557" y="5344294"/>
                  <a:pt x="-201791" y="3647432"/>
                  <a:pt x="647780" y="2225930"/>
                </a:cubicBezTo>
                <a:cubicBezTo>
                  <a:pt x="1699686" y="465865"/>
                  <a:pt x="3748997" y="-330563"/>
                  <a:pt x="5642372" y="127075"/>
                </a:cubicBezTo>
                <a:close/>
              </a:path>
            </a:pathLst>
          </a:custGeom>
          <a:gradFill>
            <a:gsLst>
              <a:gs pos="0">
                <a:schemeClr val="lt1"/>
              </a:gs>
              <a:gs pos="100000">
                <a:srgbClr val="05C3DD"/>
              </a:gs>
            </a:gsLst>
            <a:lin ang="3001153" scaled="0"/>
          </a:gra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None/>
            </a:pPr>
            <a:r>
              <a:t/>
            </a:r>
            <a:endParaRPr b="0" i="0" sz="1100" u="none" cap="none" strike="noStrike">
              <a:solidFill>
                <a:srgbClr val="000000"/>
              </a:solidFill>
              <a:latin typeface="Arial"/>
              <a:ea typeface="Arial"/>
              <a:cs typeface="Arial"/>
              <a:sym typeface="Arial"/>
            </a:endParaRPr>
          </a:p>
        </p:txBody>
      </p:sp>
      <p:sp>
        <p:nvSpPr>
          <p:cNvPr id="714" name="Google Shape;714;p76"/>
          <p:cNvSpPr txBox="1"/>
          <p:nvPr/>
        </p:nvSpPr>
        <p:spPr>
          <a:xfrm>
            <a:off x="8626827" y="4754925"/>
            <a:ext cx="517200" cy="2739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fld id="{00000000-1234-1234-1234-123412341234}" type="slidenum">
              <a:rPr b="1" lang="en-GB" sz="800">
                <a:solidFill>
                  <a:srgbClr val="002D62"/>
                </a:solidFill>
              </a:rPr>
              <a:t>‹#›</a:t>
            </a:fld>
            <a:endParaRPr b="1" sz="800">
              <a:solidFill>
                <a:srgbClr val="002D62"/>
              </a:solidFill>
            </a:endParaRPr>
          </a:p>
        </p:txBody>
      </p:sp>
      <p:grpSp>
        <p:nvGrpSpPr>
          <p:cNvPr id="715" name="Google Shape;715;p76"/>
          <p:cNvGrpSpPr/>
          <p:nvPr/>
        </p:nvGrpSpPr>
        <p:grpSpPr>
          <a:xfrm>
            <a:off x="7940154" y="4801506"/>
            <a:ext cx="686661" cy="174005"/>
            <a:chOff x="5486400" y="2551113"/>
            <a:chExt cx="2949575" cy="722312"/>
          </a:xfrm>
        </p:grpSpPr>
        <p:sp>
          <p:nvSpPr>
            <p:cNvPr id="716" name="Google Shape;716;p76"/>
            <p:cNvSpPr/>
            <p:nvPr/>
          </p:nvSpPr>
          <p:spPr>
            <a:xfrm>
              <a:off x="5486400" y="2551113"/>
              <a:ext cx="723900" cy="722312"/>
            </a:xfrm>
            <a:custGeom>
              <a:rect b="b" l="l" r="r" t="t"/>
              <a:pathLst>
                <a:path extrusionOk="0" h="278" w="278">
                  <a:moveTo>
                    <a:pt x="278" y="139"/>
                  </a:moveTo>
                  <a:cubicBezTo>
                    <a:pt x="278" y="216"/>
                    <a:pt x="216" y="278"/>
                    <a:pt x="139" y="278"/>
                  </a:cubicBezTo>
                  <a:cubicBezTo>
                    <a:pt x="62" y="278"/>
                    <a:pt x="0" y="216"/>
                    <a:pt x="0" y="139"/>
                  </a:cubicBezTo>
                  <a:cubicBezTo>
                    <a:pt x="0" y="62"/>
                    <a:pt x="62" y="0"/>
                    <a:pt x="139" y="0"/>
                  </a:cubicBezTo>
                  <a:cubicBezTo>
                    <a:pt x="216" y="0"/>
                    <a:pt x="278" y="62"/>
                    <a:pt x="278" y="139"/>
                  </a:cubicBezTo>
                  <a:close/>
                  <a:moveTo>
                    <a:pt x="169" y="152"/>
                  </a:moveTo>
                  <a:cubicBezTo>
                    <a:pt x="174" y="173"/>
                    <a:pt x="157" y="199"/>
                    <a:pt x="139" y="218"/>
                  </a:cubicBezTo>
                  <a:cubicBezTo>
                    <a:pt x="194" y="218"/>
                    <a:pt x="238" y="174"/>
                    <a:pt x="238" y="120"/>
                  </a:cubicBezTo>
                  <a:cubicBezTo>
                    <a:pt x="238" y="65"/>
                    <a:pt x="193" y="21"/>
                    <a:pt x="139" y="21"/>
                  </a:cubicBezTo>
                  <a:cubicBezTo>
                    <a:pt x="84" y="21"/>
                    <a:pt x="40" y="65"/>
                    <a:pt x="40" y="120"/>
                  </a:cubicBezTo>
                  <a:cubicBezTo>
                    <a:pt x="40" y="174"/>
                    <a:pt x="84" y="218"/>
                    <a:pt x="138" y="218"/>
                  </a:cubicBezTo>
                  <a:cubicBezTo>
                    <a:pt x="121" y="199"/>
                    <a:pt x="104" y="173"/>
                    <a:pt x="108" y="152"/>
                  </a:cubicBezTo>
                  <a:cubicBezTo>
                    <a:pt x="112" y="130"/>
                    <a:pt x="128" y="123"/>
                    <a:pt x="139" y="123"/>
                  </a:cubicBezTo>
                  <a:cubicBezTo>
                    <a:pt x="149" y="123"/>
                    <a:pt x="166" y="130"/>
                    <a:pt x="169" y="152"/>
                  </a:cubicBez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717" name="Google Shape;717;p76"/>
            <p:cNvSpPr/>
            <p:nvPr/>
          </p:nvSpPr>
          <p:spPr>
            <a:xfrm>
              <a:off x="7126288" y="2743200"/>
              <a:ext cx="396875" cy="385762"/>
            </a:xfrm>
            <a:custGeom>
              <a:rect b="b" l="l" r="r" t="t"/>
              <a:pathLst>
                <a:path extrusionOk="0" h="148" w="152">
                  <a:moveTo>
                    <a:pt x="78" y="148"/>
                  </a:moveTo>
                  <a:cubicBezTo>
                    <a:pt x="57" y="148"/>
                    <a:pt x="37" y="143"/>
                    <a:pt x="25" y="134"/>
                  </a:cubicBezTo>
                  <a:cubicBezTo>
                    <a:pt x="9" y="123"/>
                    <a:pt x="0" y="102"/>
                    <a:pt x="0" y="75"/>
                  </a:cubicBezTo>
                  <a:cubicBezTo>
                    <a:pt x="0" y="24"/>
                    <a:pt x="25" y="0"/>
                    <a:pt x="76" y="0"/>
                  </a:cubicBezTo>
                  <a:cubicBezTo>
                    <a:pt x="127" y="0"/>
                    <a:pt x="152" y="24"/>
                    <a:pt x="152" y="76"/>
                  </a:cubicBezTo>
                  <a:cubicBezTo>
                    <a:pt x="152" y="123"/>
                    <a:pt x="127" y="148"/>
                    <a:pt x="78" y="148"/>
                  </a:cubicBezTo>
                  <a:close/>
                  <a:moveTo>
                    <a:pt x="76" y="24"/>
                  </a:moveTo>
                  <a:cubicBezTo>
                    <a:pt x="48" y="24"/>
                    <a:pt x="36" y="39"/>
                    <a:pt x="36" y="74"/>
                  </a:cubicBezTo>
                  <a:cubicBezTo>
                    <a:pt x="36" y="108"/>
                    <a:pt x="49" y="124"/>
                    <a:pt x="76" y="124"/>
                  </a:cubicBezTo>
                  <a:cubicBezTo>
                    <a:pt x="104" y="124"/>
                    <a:pt x="116" y="108"/>
                    <a:pt x="116" y="73"/>
                  </a:cubicBezTo>
                  <a:cubicBezTo>
                    <a:pt x="116" y="40"/>
                    <a:pt x="103" y="24"/>
                    <a:pt x="76" y="24"/>
                  </a:cubicBez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718" name="Google Shape;718;p76"/>
            <p:cNvSpPr/>
            <p:nvPr/>
          </p:nvSpPr>
          <p:spPr>
            <a:xfrm>
              <a:off x="7588250" y="2755900"/>
              <a:ext cx="260350" cy="361950"/>
            </a:xfrm>
            <a:custGeom>
              <a:rect b="b" l="l" r="r" t="t"/>
              <a:pathLst>
                <a:path extrusionOk="0" h="139" w="100">
                  <a:moveTo>
                    <a:pt x="72" y="115"/>
                  </a:moveTo>
                  <a:cubicBezTo>
                    <a:pt x="52" y="115"/>
                    <a:pt x="45" y="113"/>
                    <a:pt x="40" y="109"/>
                  </a:cubicBezTo>
                  <a:cubicBezTo>
                    <a:pt x="35" y="104"/>
                    <a:pt x="33" y="101"/>
                    <a:pt x="33" y="87"/>
                  </a:cubicBezTo>
                  <a:cubicBezTo>
                    <a:pt x="33" y="14"/>
                    <a:pt x="33" y="14"/>
                    <a:pt x="33" y="14"/>
                  </a:cubicBezTo>
                  <a:cubicBezTo>
                    <a:pt x="33" y="6"/>
                    <a:pt x="26" y="0"/>
                    <a:pt x="19" y="0"/>
                  </a:cubicBezTo>
                  <a:cubicBezTo>
                    <a:pt x="0" y="0"/>
                    <a:pt x="0" y="0"/>
                    <a:pt x="0" y="0"/>
                  </a:cubicBezTo>
                  <a:cubicBezTo>
                    <a:pt x="0" y="78"/>
                    <a:pt x="0" y="78"/>
                    <a:pt x="0" y="78"/>
                  </a:cubicBezTo>
                  <a:cubicBezTo>
                    <a:pt x="0" y="103"/>
                    <a:pt x="2" y="114"/>
                    <a:pt x="11" y="123"/>
                  </a:cubicBezTo>
                  <a:cubicBezTo>
                    <a:pt x="20" y="134"/>
                    <a:pt x="34" y="139"/>
                    <a:pt x="56" y="139"/>
                  </a:cubicBezTo>
                  <a:cubicBezTo>
                    <a:pt x="100" y="139"/>
                    <a:pt x="100" y="139"/>
                    <a:pt x="100" y="139"/>
                  </a:cubicBezTo>
                  <a:cubicBezTo>
                    <a:pt x="100" y="115"/>
                    <a:pt x="100" y="115"/>
                    <a:pt x="100" y="115"/>
                  </a:cubicBezTo>
                  <a:lnTo>
                    <a:pt x="72" y="115"/>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719" name="Google Shape;719;p76"/>
            <p:cNvSpPr/>
            <p:nvPr/>
          </p:nvSpPr>
          <p:spPr>
            <a:xfrm>
              <a:off x="8029575" y="2755900"/>
              <a:ext cx="406400" cy="361950"/>
            </a:xfrm>
            <a:custGeom>
              <a:rect b="b" l="l" r="r" t="t"/>
              <a:pathLst>
                <a:path extrusionOk="0" h="139" w="156">
                  <a:moveTo>
                    <a:pt x="96" y="0"/>
                  </a:moveTo>
                  <a:cubicBezTo>
                    <a:pt x="74" y="0"/>
                    <a:pt x="74" y="0"/>
                    <a:pt x="74" y="0"/>
                  </a:cubicBezTo>
                  <a:cubicBezTo>
                    <a:pt x="65" y="0"/>
                    <a:pt x="58" y="5"/>
                    <a:pt x="55" y="12"/>
                  </a:cubicBezTo>
                  <a:cubicBezTo>
                    <a:pt x="0" y="139"/>
                    <a:pt x="0" y="139"/>
                    <a:pt x="0" y="139"/>
                  </a:cubicBezTo>
                  <a:cubicBezTo>
                    <a:pt x="22" y="139"/>
                    <a:pt x="22" y="139"/>
                    <a:pt x="22" y="139"/>
                  </a:cubicBezTo>
                  <a:cubicBezTo>
                    <a:pt x="31" y="139"/>
                    <a:pt x="38" y="134"/>
                    <a:pt x="41" y="127"/>
                  </a:cubicBezTo>
                  <a:cubicBezTo>
                    <a:pt x="50" y="107"/>
                    <a:pt x="50" y="107"/>
                    <a:pt x="50" y="107"/>
                  </a:cubicBezTo>
                  <a:cubicBezTo>
                    <a:pt x="106" y="107"/>
                    <a:pt x="106" y="107"/>
                    <a:pt x="106" y="107"/>
                  </a:cubicBezTo>
                  <a:cubicBezTo>
                    <a:pt x="115" y="127"/>
                    <a:pt x="115" y="127"/>
                    <a:pt x="115" y="127"/>
                  </a:cubicBezTo>
                  <a:cubicBezTo>
                    <a:pt x="118" y="134"/>
                    <a:pt x="125" y="139"/>
                    <a:pt x="134" y="139"/>
                  </a:cubicBezTo>
                  <a:cubicBezTo>
                    <a:pt x="156" y="139"/>
                    <a:pt x="156" y="139"/>
                    <a:pt x="156" y="139"/>
                  </a:cubicBezTo>
                  <a:lnTo>
                    <a:pt x="96" y="0"/>
                  </a:lnTo>
                  <a:close/>
                  <a:moveTo>
                    <a:pt x="57" y="82"/>
                  </a:moveTo>
                  <a:cubicBezTo>
                    <a:pt x="78" y="34"/>
                    <a:pt x="78" y="34"/>
                    <a:pt x="78" y="34"/>
                  </a:cubicBezTo>
                  <a:cubicBezTo>
                    <a:pt x="99" y="82"/>
                    <a:pt x="99" y="82"/>
                    <a:pt x="99" y="82"/>
                  </a:cubicBezTo>
                  <a:lnTo>
                    <a:pt x="57" y="82"/>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720" name="Google Shape;720;p76"/>
            <p:cNvSpPr/>
            <p:nvPr/>
          </p:nvSpPr>
          <p:spPr>
            <a:xfrm>
              <a:off x="7902575" y="2755900"/>
              <a:ext cx="84137" cy="361950"/>
            </a:xfrm>
            <a:custGeom>
              <a:rect b="b" l="l" r="r" t="t"/>
              <a:pathLst>
                <a:path extrusionOk="0" h="139" w="32">
                  <a:moveTo>
                    <a:pt x="14" y="0"/>
                  </a:moveTo>
                  <a:cubicBezTo>
                    <a:pt x="6" y="0"/>
                    <a:pt x="0" y="6"/>
                    <a:pt x="0" y="14"/>
                  </a:cubicBezTo>
                  <a:cubicBezTo>
                    <a:pt x="0" y="139"/>
                    <a:pt x="0" y="139"/>
                    <a:pt x="0" y="139"/>
                  </a:cubicBezTo>
                  <a:cubicBezTo>
                    <a:pt x="18" y="139"/>
                    <a:pt x="18" y="139"/>
                    <a:pt x="18" y="139"/>
                  </a:cubicBezTo>
                  <a:cubicBezTo>
                    <a:pt x="25" y="139"/>
                    <a:pt x="32" y="133"/>
                    <a:pt x="32" y="126"/>
                  </a:cubicBezTo>
                  <a:cubicBezTo>
                    <a:pt x="32" y="0"/>
                    <a:pt x="32" y="0"/>
                    <a:pt x="32" y="0"/>
                  </a:cubicBezTo>
                  <a:lnTo>
                    <a:pt x="14" y="0"/>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721" name="Google Shape;721;p76"/>
            <p:cNvSpPr/>
            <p:nvPr/>
          </p:nvSpPr>
          <p:spPr>
            <a:xfrm>
              <a:off x="6324600" y="2755900"/>
              <a:ext cx="406400" cy="361950"/>
            </a:xfrm>
            <a:custGeom>
              <a:rect b="b" l="l" r="r" t="t"/>
              <a:pathLst>
                <a:path extrusionOk="0" h="139" w="156">
                  <a:moveTo>
                    <a:pt x="132" y="0"/>
                  </a:moveTo>
                  <a:cubicBezTo>
                    <a:pt x="123" y="0"/>
                    <a:pt x="116" y="5"/>
                    <a:pt x="113" y="12"/>
                  </a:cubicBezTo>
                  <a:cubicBezTo>
                    <a:pt x="78" y="98"/>
                    <a:pt x="78" y="98"/>
                    <a:pt x="78" y="98"/>
                  </a:cubicBezTo>
                  <a:cubicBezTo>
                    <a:pt x="42" y="13"/>
                    <a:pt x="42" y="13"/>
                    <a:pt x="42" y="13"/>
                  </a:cubicBezTo>
                  <a:cubicBezTo>
                    <a:pt x="39" y="5"/>
                    <a:pt x="31" y="0"/>
                    <a:pt x="23" y="0"/>
                  </a:cubicBezTo>
                  <a:cubicBezTo>
                    <a:pt x="0" y="0"/>
                    <a:pt x="0" y="0"/>
                    <a:pt x="0" y="0"/>
                  </a:cubicBezTo>
                  <a:cubicBezTo>
                    <a:pt x="62" y="139"/>
                    <a:pt x="62" y="139"/>
                    <a:pt x="62" y="139"/>
                  </a:cubicBezTo>
                  <a:cubicBezTo>
                    <a:pt x="80" y="139"/>
                    <a:pt x="80" y="139"/>
                    <a:pt x="80" y="139"/>
                  </a:cubicBezTo>
                  <a:cubicBezTo>
                    <a:pt x="88" y="139"/>
                    <a:pt x="95" y="134"/>
                    <a:pt x="99" y="128"/>
                  </a:cubicBezTo>
                  <a:cubicBezTo>
                    <a:pt x="156" y="0"/>
                    <a:pt x="156" y="0"/>
                    <a:pt x="156" y="0"/>
                  </a:cubicBezTo>
                  <a:lnTo>
                    <a:pt x="132" y="0"/>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722" name="Google Shape;722;p76"/>
            <p:cNvSpPr/>
            <p:nvPr/>
          </p:nvSpPr>
          <p:spPr>
            <a:xfrm>
              <a:off x="6751638" y="2755900"/>
              <a:ext cx="312737" cy="361950"/>
            </a:xfrm>
            <a:custGeom>
              <a:rect b="b" l="l" r="r" t="t"/>
              <a:pathLst>
                <a:path extrusionOk="0" h="139" w="120">
                  <a:moveTo>
                    <a:pt x="0" y="71"/>
                  </a:moveTo>
                  <a:cubicBezTo>
                    <a:pt x="0" y="85"/>
                    <a:pt x="4" y="121"/>
                    <a:pt x="37" y="135"/>
                  </a:cubicBezTo>
                  <a:cubicBezTo>
                    <a:pt x="45" y="138"/>
                    <a:pt x="53" y="139"/>
                    <a:pt x="65" y="139"/>
                  </a:cubicBezTo>
                  <a:cubicBezTo>
                    <a:pt x="120" y="139"/>
                    <a:pt x="120" y="139"/>
                    <a:pt x="120" y="139"/>
                  </a:cubicBezTo>
                  <a:cubicBezTo>
                    <a:pt x="120" y="115"/>
                    <a:pt x="120" y="115"/>
                    <a:pt x="120" y="115"/>
                  </a:cubicBezTo>
                  <a:cubicBezTo>
                    <a:pt x="120" y="115"/>
                    <a:pt x="78" y="115"/>
                    <a:pt x="78" y="115"/>
                  </a:cubicBezTo>
                  <a:cubicBezTo>
                    <a:pt x="58" y="114"/>
                    <a:pt x="47" y="110"/>
                    <a:pt x="41" y="99"/>
                  </a:cubicBezTo>
                  <a:cubicBezTo>
                    <a:pt x="39" y="95"/>
                    <a:pt x="38" y="89"/>
                    <a:pt x="37" y="83"/>
                  </a:cubicBezTo>
                  <a:cubicBezTo>
                    <a:pt x="37" y="82"/>
                    <a:pt x="37" y="82"/>
                    <a:pt x="37" y="82"/>
                  </a:cubicBezTo>
                  <a:cubicBezTo>
                    <a:pt x="117" y="82"/>
                    <a:pt x="117" y="82"/>
                    <a:pt x="117" y="82"/>
                  </a:cubicBezTo>
                  <a:cubicBezTo>
                    <a:pt x="117" y="58"/>
                    <a:pt x="117" y="58"/>
                    <a:pt x="117" y="58"/>
                  </a:cubicBezTo>
                  <a:cubicBezTo>
                    <a:pt x="37" y="58"/>
                    <a:pt x="37" y="58"/>
                    <a:pt x="37" y="58"/>
                  </a:cubicBezTo>
                  <a:cubicBezTo>
                    <a:pt x="37" y="57"/>
                    <a:pt x="37" y="57"/>
                    <a:pt x="37" y="57"/>
                  </a:cubicBezTo>
                  <a:cubicBezTo>
                    <a:pt x="38" y="50"/>
                    <a:pt x="39" y="45"/>
                    <a:pt x="41" y="40"/>
                  </a:cubicBezTo>
                  <a:cubicBezTo>
                    <a:pt x="47" y="29"/>
                    <a:pt x="58" y="25"/>
                    <a:pt x="78" y="25"/>
                  </a:cubicBezTo>
                  <a:cubicBezTo>
                    <a:pt x="78" y="25"/>
                    <a:pt x="120" y="25"/>
                    <a:pt x="120" y="25"/>
                  </a:cubicBezTo>
                  <a:cubicBezTo>
                    <a:pt x="120" y="0"/>
                    <a:pt x="120" y="0"/>
                    <a:pt x="120" y="0"/>
                  </a:cubicBezTo>
                  <a:cubicBezTo>
                    <a:pt x="65" y="0"/>
                    <a:pt x="65" y="0"/>
                    <a:pt x="65" y="0"/>
                  </a:cubicBezTo>
                  <a:cubicBezTo>
                    <a:pt x="53" y="0"/>
                    <a:pt x="45" y="1"/>
                    <a:pt x="37" y="4"/>
                  </a:cubicBezTo>
                  <a:cubicBezTo>
                    <a:pt x="4" y="18"/>
                    <a:pt x="0" y="55"/>
                    <a:pt x="0" y="69"/>
                  </a:cubicBezTo>
                  <a:lnTo>
                    <a:pt x="0" y="71"/>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sp>
        <p:nvSpPr>
          <p:cNvPr id="723" name="Google Shape;723;p76"/>
          <p:cNvSpPr txBox="1"/>
          <p:nvPr>
            <p:ph type="title"/>
          </p:nvPr>
        </p:nvSpPr>
        <p:spPr>
          <a:xfrm>
            <a:off x="0" y="0"/>
            <a:ext cx="8186400" cy="1141800"/>
          </a:xfrm>
          <a:prstGeom prst="rect">
            <a:avLst/>
          </a:prstGeom>
          <a:noFill/>
          <a:ln>
            <a:noFill/>
          </a:ln>
        </p:spPr>
        <p:txBody>
          <a:bodyPr anchorCtr="0" anchor="t" bIns="91425" lIns="504000" spcFirstLastPara="1" rIns="252000" wrap="square" tIns="504000">
            <a:noAutofit/>
          </a:bodyPr>
          <a:lstStyle>
            <a:lvl1pPr lvl="0">
              <a:spcBef>
                <a:spcPts val="0"/>
              </a:spcBef>
              <a:spcAft>
                <a:spcPts val="0"/>
              </a:spcAft>
              <a:buClr>
                <a:srgbClr val="002D62"/>
              </a:buClr>
              <a:buSzPts val="2500"/>
              <a:buFont typeface="Arial Black"/>
              <a:buNone/>
              <a:defRPr b="1" sz="2500">
                <a:solidFill>
                  <a:srgbClr val="002D62"/>
                </a:solidFill>
                <a:latin typeface="Arial Black"/>
                <a:ea typeface="Arial Black"/>
                <a:cs typeface="Arial Black"/>
                <a:sym typeface="Arial Black"/>
              </a:defRPr>
            </a:lvl1pPr>
            <a:lvl2pPr lvl="1">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2pPr>
            <a:lvl3pPr lvl="2">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3pPr>
            <a:lvl4pPr lvl="3">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4pPr>
            <a:lvl5pPr lvl="4">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5pPr>
            <a:lvl6pPr lvl="5">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6pPr>
            <a:lvl7pPr lvl="6">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7pPr>
            <a:lvl8pPr lvl="7">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8pPr>
            <a:lvl9pPr lvl="8">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9pPr>
          </a:lstStyle>
          <a:p/>
        </p:txBody>
      </p:sp>
      <p:sp>
        <p:nvSpPr>
          <p:cNvPr id="724" name="Google Shape;724;p76"/>
          <p:cNvSpPr txBox="1"/>
          <p:nvPr>
            <p:ph idx="1" type="body"/>
          </p:nvPr>
        </p:nvSpPr>
        <p:spPr>
          <a:xfrm>
            <a:off x="-8700" y="1410725"/>
            <a:ext cx="9144000" cy="2552700"/>
          </a:xfrm>
          <a:prstGeom prst="rect">
            <a:avLst/>
          </a:prstGeom>
          <a:noFill/>
          <a:ln>
            <a:noFill/>
          </a:ln>
        </p:spPr>
        <p:txBody>
          <a:bodyPr anchorCtr="0" anchor="t" bIns="91425" lIns="504000" spcFirstLastPara="1" rIns="504000" wrap="square" tIns="91425">
            <a:noAutofit/>
          </a:bodyPr>
          <a:lstStyle>
            <a:lvl1pPr indent="-317500" lvl="0" marL="457200">
              <a:spcBef>
                <a:spcPts val="0"/>
              </a:spcBef>
              <a:spcAft>
                <a:spcPts val="0"/>
              </a:spcAft>
              <a:buClr>
                <a:srgbClr val="002D62"/>
              </a:buClr>
              <a:buSzPts val="1400"/>
              <a:buChar char="●"/>
              <a:defRPr>
                <a:solidFill>
                  <a:srgbClr val="002D62"/>
                </a:solidFill>
              </a:defRPr>
            </a:lvl1pPr>
            <a:lvl2pPr indent="-317500" lvl="1" marL="914400">
              <a:spcBef>
                <a:spcPts val="0"/>
              </a:spcBef>
              <a:spcAft>
                <a:spcPts val="0"/>
              </a:spcAft>
              <a:buClr>
                <a:srgbClr val="002D62"/>
              </a:buClr>
              <a:buSzPts val="1400"/>
              <a:buChar char="○"/>
              <a:defRPr>
                <a:solidFill>
                  <a:srgbClr val="002D62"/>
                </a:solidFill>
              </a:defRPr>
            </a:lvl2pPr>
            <a:lvl3pPr indent="-317500" lvl="2" marL="1371600">
              <a:spcBef>
                <a:spcPts val="0"/>
              </a:spcBef>
              <a:spcAft>
                <a:spcPts val="0"/>
              </a:spcAft>
              <a:buClr>
                <a:srgbClr val="002D62"/>
              </a:buClr>
              <a:buSzPts val="1400"/>
              <a:buChar char="■"/>
              <a:defRPr>
                <a:solidFill>
                  <a:srgbClr val="002D62"/>
                </a:solidFill>
              </a:defRPr>
            </a:lvl3pPr>
            <a:lvl4pPr indent="-317500" lvl="3" marL="1828800">
              <a:spcBef>
                <a:spcPts val="0"/>
              </a:spcBef>
              <a:spcAft>
                <a:spcPts val="0"/>
              </a:spcAft>
              <a:buClr>
                <a:srgbClr val="002D62"/>
              </a:buClr>
              <a:buSzPts val="1400"/>
              <a:buChar char="●"/>
              <a:defRPr>
                <a:solidFill>
                  <a:srgbClr val="002D62"/>
                </a:solidFill>
              </a:defRPr>
            </a:lvl4pPr>
            <a:lvl5pPr indent="-317500" lvl="4" marL="2286000">
              <a:spcBef>
                <a:spcPts val="0"/>
              </a:spcBef>
              <a:spcAft>
                <a:spcPts val="0"/>
              </a:spcAft>
              <a:buClr>
                <a:srgbClr val="002D62"/>
              </a:buClr>
              <a:buSzPts val="1400"/>
              <a:buChar char="○"/>
              <a:defRPr>
                <a:solidFill>
                  <a:srgbClr val="002D62"/>
                </a:solidFill>
              </a:defRPr>
            </a:lvl5pPr>
            <a:lvl6pPr indent="-317500" lvl="5" marL="2743200">
              <a:spcBef>
                <a:spcPts val="0"/>
              </a:spcBef>
              <a:spcAft>
                <a:spcPts val="0"/>
              </a:spcAft>
              <a:buClr>
                <a:srgbClr val="002D62"/>
              </a:buClr>
              <a:buSzPts val="1400"/>
              <a:buChar char="■"/>
              <a:defRPr>
                <a:solidFill>
                  <a:srgbClr val="002D62"/>
                </a:solidFill>
              </a:defRPr>
            </a:lvl6pPr>
            <a:lvl7pPr indent="-317500" lvl="6" marL="3200400">
              <a:spcBef>
                <a:spcPts val="0"/>
              </a:spcBef>
              <a:spcAft>
                <a:spcPts val="0"/>
              </a:spcAft>
              <a:buClr>
                <a:srgbClr val="002D62"/>
              </a:buClr>
              <a:buSzPts val="1400"/>
              <a:buChar char="●"/>
              <a:defRPr>
                <a:solidFill>
                  <a:srgbClr val="002D62"/>
                </a:solidFill>
              </a:defRPr>
            </a:lvl7pPr>
            <a:lvl8pPr indent="-317500" lvl="7" marL="3657600">
              <a:spcBef>
                <a:spcPts val="0"/>
              </a:spcBef>
              <a:spcAft>
                <a:spcPts val="0"/>
              </a:spcAft>
              <a:buClr>
                <a:srgbClr val="002D62"/>
              </a:buClr>
              <a:buSzPts val="1400"/>
              <a:buChar char="○"/>
              <a:defRPr>
                <a:solidFill>
                  <a:srgbClr val="002D62"/>
                </a:solidFill>
              </a:defRPr>
            </a:lvl8pPr>
            <a:lvl9pPr indent="-317500" lvl="8" marL="4114800">
              <a:spcBef>
                <a:spcPts val="0"/>
              </a:spcBef>
              <a:spcAft>
                <a:spcPts val="0"/>
              </a:spcAft>
              <a:buClr>
                <a:srgbClr val="002D62"/>
              </a:buClr>
              <a:buSzPts val="1400"/>
              <a:buChar char="■"/>
              <a:defRPr>
                <a:solidFill>
                  <a:srgbClr val="002D62"/>
                </a:solidFill>
              </a:defRPr>
            </a:lvl9pPr>
          </a:lstStyle>
          <a:p/>
        </p:txBody>
      </p:sp>
      <p:sp>
        <p:nvSpPr>
          <p:cNvPr id="725" name="Google Shape;725;p76"/>
          <p:cNvSpPr txBox="1"/>
          <p:nvPr/>
        </p:nvSpPr>
        <p:spPr>
          <a:xfrm>
            <a:off x="226499" y="4754925"/>
            <a:ext cx="2902500" cy="2739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lang="en-GB" sz="800">
                <a:solidFill>
                  <a:srgbClr val="002D62"/>
                </a:solidFill>
              </a:rPr>
              <a:t>Lorem ipsum dolor</a:t>
            </a:r>
            <a:endParaRPr sz="800">
              <a:solidFill>
                <a:srgbClr val="002D62"/>
              </a:solidFill>
            </a:endParaRPr>
          </a:p>
        </p:txBody>
      </p:sp>
    </p:spTree>
  </p:cSld>
  <p:clrMapOvr>
    <a:masterClrMapping/>
  </p:clrMapOvr>
</p:sldLayout>
</file>

<file path=ppt/slideLayouts/slideLayout7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eu - 10">
  <p:cSld name="TITLE_1_1_1_1_1_1_1_2">
    <p:bg>
      <p:bgPr>
        <a:solidFill>
          <a:schemeClr val="lt1"/>
        </a:solidFill>
      </p:bgPr>
    </p:bg>
    <p:spTree>
      <p:nvGrpSpPr>
        <p:cNvPr id="726" name="Shape 726"/>
        <p:cNvGrpSpPr/>
        <p:nvPr/>
      </p:nvGrpSpPr>
      <p:grpSpPr>
        <a:xfrm>
          <a:off x="0" y="0"/>
          <a:ext cx="0" cy="0"/>
          <a:chOff x="0" y="0"/>
          <a:chExt cx="0" cy="0"/>
        </a:xfrm>
      </p:grpSpPr>
      <p:sp>
        <p:nvSpPr>
          <p:cNvPr id="727" name="Google Shape;727;p77"/>
          <p:cNvSpPr/>
          <p:nvPr/>
        </p:nvSpPr>
        <p:spPr>
          <a:xfrm rot="-903259">
            <a:off x="4169450" y="-351621"/>
            <a:ext cx="4487605" cy="6125290"/>
          </a:xfrm>
          <a:custGeom>
            <a:rect b="b" l="l" r="r" t="t"/>
            <a:pathLst>
              <a:path extrusionOk="0" h="8158717" w="5977366">
                <a:moveTo>
                  <a:pt x="1729109" y="0"/>
                </a:moveTo>
                <a:lnTo>
                  <a:pt x="2778256" y="281689"/>
                </a:lnTo>
                <a:lnTo>
                  <a:pt x="2729484" y="307467"/>
                </a:lnTo>
                <a:cubicBezTo>
                  <a:pt x="2210270" y="614838"/>
                  <a:pt x="1758116" y="1052490"/>
                  <a:pt x="1426759" y="1606921"/>
                </a:cubicBezTo>
                <a:cubicBezTo>
                  <a:pt x="366452" y="3381021"/>
                  <a:pt x="945176" y="5678163"/>
                  <a:pt x="2718610" y="6738077"/>
                </a:cubicBezTo>
                <a:cubicBezTo>
                  <a:pt x="3709664" y="7330401"/>
                  <a:pt x="4866533" y="7407000"/>
                  <a:pt x="5879465" y="7049920"/>
                </a:cubicBezTo>
                <a:lnTo>
                  <a:pt x="5977366" y="7010105"/>
                </a:lnTo>
                <a:lnTo>
                  <a:pt x="5668971" y="8158717"/>
                </a:lnTo>
                <a:lnTo>
                  <a:pt x="929404" y="6886175"/>
                </a:lnTo>
                <a:lnTo>
                  <a:pt x="871679" y="6803143"/>
                </a:lnTo>
                <a:cubicBezTo>
                  <a:pt x="-206699" y="5168196"/>
                  <a:pt x="-325703" y="2993953"/>
                  <a:pt x="746312" y="1200260"/>
                </a:cubicBezTo>
                <a:cubicBezTo>
                  <a:pt x="979370" y="810302"/>
                  <a:pt x="1254926" y="461402"/>
                  <a:pt x="1563529" y="155940"/>
                </a:cubicBezTo>
                <a:close/>
              </a:path>
            </a:pathLst>
          </a:custGeom>
          <a:gradFill>
            <a:gsLst>
              <a:gs pos="0">
                <a:srgbClr val="05C3DD"/>
              </a:gs>
              <a:gs pos="100000">
                <a:schemeClr val="lt1"/>
              </a:gs>
            </a:gsLst>
            <a:lin ang="3001153" scaled="0"/>
          </a:gra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None/>
            </a:pPr>
            <a:r>
              <a:t/>
            </a:r>
            <a:endParaRPr b="0" i="0" sz="1100" u="none" cap="none" strike="noStrike">
              <a:solidFill>
                <a:srgbClr val="000000"/>
              </a:solidFill>
              <a:latin typeface="Arial"/>
              <a:ea typeface="Arial"/>
              <a:cs typeface="Arial"/>
              <a:sym typeface="Arial"/>
            </a:endParaRPr>
          </a:p>
        </p:txBody>
      </p:sp>
      <p:sp>
        <p:nvSpPr>
          <p:cNvPr id="728" name="Google Shape;728;p77"/>
          <p:cNvSpPr txBox="1"/>
          <p:nvPr/>
        </p:nvSpPr>
        <p:spPr>
          <a:xfrm>
            <a:off x="8626827" y="4754925"/>
            <a:ext cx="517200" cy="2739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fld id="{00000000-1234-1234-1234-123412341234}" type="slidenum">
              <a:rPr b="1" lang="en-GB" sz="800">
                <a:solidFill>
                  <a:srgbClr val="002D62"/>
                </a:solidFill>
              </a:rPr>
              <a:t>‹#›</a:t>
            </a:fld>
            <a:endParaRPr b="1" sz="800">
              <a:solidFill>
                <a:srgbClr val="002D62"/>
              </a:solidFill>
            </a:endParaRPr>
          </a:p>
        </p:txBody>
      </p:sp>
      <p:grpSp>
        <p:nvGrpSpPr>
          <p:cNvPr id="729" name="Google Shape;729;p77"/>
          <p:cNvGrpSpPr/>
          <p:nvPr/>
        </p:nvGrpSpPr>
        <p:grpSpPr>
          <a:xfrm>
            <a:off x="7940154" y="4801506"/>
            <a:ext cx="686661" cy="174005"/>
            <a:chOff x="5486400" y="2551113"/>
            <a:chExt cx="2949575" cy="722312"/>
          </a:xfrm>
        </p:grpSpPr>
        <p:sp>
          <p:nvSpPr>
            <p:cNvPr id="730" name="Google Shape;730;p77"/>
            <p:cNvSpPr/>
            <p:nvPr/>
          </p:nvSpPr>
          <p:spPr>
            <a:xfrm>
              <a:off x="5486400" y="2551113"/>
              <a:ext cx="723900" cy="722312"/>
            </a:xfrm>
            <a:custGeom>
              <a:rect b="b" l="l" r="r" t="t"/>
              <a:pathLst>
                <a:path extrusionOk="0" h="278" w="278">
                  <a:moveTo>
                    <a:pt x="278" y="139"/>
                  </a:moveTo>
                  <a:cubicBezTo>
                    <a:pt x="278" y="216"/>
                    <a:pt x="216" y="278"/>
                    <a:pt x="139" y="278"/>
                  </a:cubicBezTo>
                  <a:cubicBezTo>
                    <a:pt x="62" y="278"/>
                    <a:pt x="0" y="216"/>
                    <a:pt x="0" y="139"/>
                  </a:cubicBezTo>
                  <a:cubicBezTo>
                    <a:pt x="0" y="62"/>
                    <a:pt x="62" y="0"/>
                    <a:pt x="139" y="0"/>
                  </a:cubicBezTo>
                  <a:cubicBezTo>
                    <a:pt x="216" y="0"/>
                    <a:pt x="278" y="62"/>
                    <a:pt x="278" y="139"/>
                  </a:cubicBezTo>
                  <a:close/>
                  <a:moveTo>
                    <a:pt x="169" y="152"/>
                  </a:moveTo>
                  <a:cubicBezTo>
                    <a:pt x="174" y="173"/>
                    <a:pt x="157" y="199"/>
                    <a:pt x="139" y="218"/>
                  </a:cubicBezTo>
                  <a:cubicBezTo>
                    <a:pt x="194" y="218"/>
                    <a:pt x="238" y="174"/>
                    <a:pt x="238" y="120"/>
                  </a:cubicBezTo>
                  <a:cubicBezTo>
                    <a:pt x="238" y="65"/>
                    <a:pt x="193" y="21"/>
                    <a:pt x="139" y="21"/>
                  </a:cubicBezTo>
                  <a:cubicBezTo>
                    <a:pt x="84" y="21"/>
                    <a:pt x="40" y="65"/>
                    <a:pt x="40" y="120"/>
                  </a:cubicBezTo>
                  <a:cubicBezTo>
                    <a:pt x="40" y="174"/>
                    <a:pt x="84" y="218"/>
                    <a:pt x="138" y="218"/>
                  </a:cubicBezTo>
                  <a:cubicBezTo>
                    <a:pt x="121" y="199"/>
                    <a:pt x="104" y="173"/>
                    <a:pt x="108" y="152"/>
                  </a:cubicBezTo>
                  <a:cubicBezTo>
                    <a:pt x="112" y="130"/>
                    <a:pt x="128" y="123"/>
                    <a:pt x="139" y="123"/>
                  </a:cubicBezTo>
                  <a:cubicBezTo>
                    <a:pt x="149" y="123"/>
                    <a:pt x="166" y="130"/>
                    <a:pt x="169" y="152"/>
                  </a:cubicBez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731" name="Google Shape;731;p77"/>
            <p:cNvSpPr/>
            <p:nvPr/>
          </p:nvSpPr>
          <p:spPr>
            <a:xfrm>
              <a:off x="7126288" y="2743200"/>
              <a:ext cx="396875" cy="385762"/>
            </a:xfrm>
            <a:custGeom>
              <a:rect b="b" l="l" r="r" t="t"/>
              <a:pathLst>
                <a:path extrusionOk="0" h="148" w="152">
                  <a:moveTo>
                    <a:pt x="78" y="148"/>
                  </a:moveTo>
                  <a:cubicBezTo>
                    <a:pt x="57" y="148"/>
                    <a:pt x="37" y="143"/>
                    <a:pt x="25" y="134"/>
                  </a:cubicBezTo>
                  <a:cubicBezTo>
                    <a:pt x="9" y="123"/>
                    <a:pt x="0" y="102"/>
                    <a:pt x="0" y="75"/>
                  </a:cubicBezTo>
                  <a:cubicBezTo>
                    <a:pt x="0" y="24"/>
                    <a:pt x="25" y="0"/>
                    <a:pt x="76" y="0"/>
                  </a:cubicBezTo>
                  <a:cubicBezTo>
                    <a:pt x="127" y="0"/>
                    <a:pt x="152" y="24"/>
                    <a:pt x="152" y="76"/>
                  </a:cubicBezTo>
                  <a:cubicBezTo>
                    <a:pt x="152" y="123"/>
                    <a:pt x="127" y="148"/>
                    <a:pt x="78" y="148"/>
                  </a:cubicBezTo>
                  <a:close/>
                  <a:moveTo>
                    <a:pt x="76" y="24"/>
                  </a:moveTo>
                  <a:cubicBezTo>
                    <a:pt x="48" y="24"/>
                    <a:pt x="36" y="39"/>
                    <a:pt x="36" y="74"/>
                  </a:cubicBezTo>
                  <a:cubicBezTo>
                    <a:pt x="36" y="108"/>
                    <a:pt x="49" y="124"/>
                    <a:pt x="76" y="124"/>
                  </a:cubicBezTo>
                  <a:cubicBezTo>
                    <a:pt x="104" y="124"/>
                    <a:pt x="116" y="108"/>
                    <a:pt x="116" y="73"/>
                  </a:cubicBezTo>
                  <a:cubicBezTo>
                    <a:pt x="116" y="40"/>
                    <a:pt x="103" y="24"/>
                    <a:pt x="76" y="24"/>
                  </a:cubicBez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732" name="Google Shape;732;p77"/>
            <p:cNvSpPr/>
            <p:nvPr/>
          </p:nvSpPr>
          <p:spPr>
            <a:xfrm>
              <a:off x="7588250" y="2755900"/>
              <a:ext cx="260350" cy="361950"/>
            </a:xfrm>
            <a:custGeom>
              <a:rect b="b" l="l" r="r" t="t"/>
              <a:pathLst>
                <a:path extrusionOk="0" h="139" w="100">
                  <a:moveTo>
                    <a:pt x="72" y="115"/>
                  </a:moveTo>
                  <a:cubicBezTo>
                    <a:pt x="52" y="115"/>
                    <a:pt x="45" y="113"/>
                    <a:pt x="40" y="109"/>
                  </a:cubicBezTo>
                  <a:cubicBezTo>
                    <a:pt x="35" y="104"/>
                    <a:pt x="33" y="101"/>
                    <a:pt x="33" y="87"/>
                  </a:cubicBezTo>
                  <a:cubicBezTo>
                    <a:pt x="33" y="14"/>
                    <a:pt x="33" y="14"/>
                    <a:pt x="33" y="14"/>
                  </a:cubicBezTo>
                  <a:cubicBezTo>
                    <a:pt x="33" y="6"/>
                    <a:pt x="26" y="0"/>
                    <a:pt x="19" y="0"/>
                  </a:cubicBezTo>
                  <a:cubicBezTo>
                    <a:pt x="0" y="0"/>
                    <a:pt x="0" y="0"/>
                    <a:pt x="0" y="0"/>
                  </a:cubicBezTo>
                  <a:cubicBezTo>
                    <a:pt x="0" y="78"/>
                    <a:pt x="0" y="78"/>
                    <a:pt x="0" y="78"/>
                  </a:cubicBezTo>
                  <a:cubicBezTo>
                    <a:pt x="0" y="103"/>
                    <a:pt x="2" y="114"/>
                    <a:pt x="11" y="123"/>
                  </a:cubicBezTo>
                  <a:cubicBezTo>
                    <a:pt x="20" y="134"/>
                    <a:pt x="34" y="139"/>
                    <a:pt x="56" y="139"/>
                  </a:cubicBezTo>
                  <a:cubicBezTo>
                    <a:pt x="100" y="139"/>
                    <a:pt x="100" y="139"/>
                    <a:pt x="100" y="139"/>
                  </a:cubicBezTo>
                  <a:cubicBezTo>
                    <a:pt x="100" y="115"/>
                    <a:pt x="100" y="115"/>
                    <a:pt x="100" y="115"/>
                  </a:cubicBezTo>
                  <a:lnTo>
                    <a:pt x="72" y="115"/>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733" name="Google Shape;733;p77"/>
            <p:cNvSpPr/>
            <p:nvPr/>
          </p:nvSpPr>
          <p:spPr>
            <a:xfrm>
              <a:off x="8029575" y="2755900"/>
              <a:ext cx="406400" cy="361950"/>
            </a:xfrm>
            <a:custGeom>
              <a:rect b="b" l="l" r="r" t="t"/>
              <a:pathLst>
                <a:path extrusionOk="0" h="139" w="156">
                  <a:moveTo>
                    <a:pt x="96" y="0"/>
                  </a:moveTo>
                  <a:cubicBezTo>
                    <a:pt x="74" y="0"/>
                    <a:pt x="74" y="0"/>
                    <a:pt x="74" y="0"/>
                  </a:cubicBezTo>
                  <a:cubicBezTo>
                    <a:pt x="65" y="0"/>
                    <a:pt x="58" y="5"/>
                    <a:pt x="55" y="12"/>
                  </a:cubicBezTo>
                  <a:cubicBezTo>
                    <a:pt x="0" y="139"/>
                    <a:pt x="0" y="139"/>
                    <a:pt x="0" y="139"/>
                  </a:cubicBezTo>
                  <a:cubicBezTo>
                    <a:pt x="22" y="139"/>
                    <a:pt x="22" y="139"/>
                    <a:pt x="22" y="139"/>
                  </a:cubicBezTo>
                  <a:cubicBezTo>
                    <a:pt x="31" y="139"/>
                    <a:pt x="38" y="134"/>
                    <a:pt x="41" y="127"/>
                  </a:cubicBezTo>
                  <a:cubicBezTo>
                    <a:pt x="50" y="107"/>
                    <a:pt x="50" y="107"/>
                    <a:pt x="50" y="107"/>
                  </a:cubicBezTo>
                  <a:cubicBezTo>
                    <a:pt x="106" y="107"/>
                    <a:pt x="106" y="107"/>
                    <a:pt x="106" y="107"/>
                  </a:cubicBezTo>
                  <a:cubicBezTo>
                    <a:pt x="115" y="127"/>
                    <a:pt x="115" y="127"/>
                    <a:pt x="115" y="127"/>
                  </a:cubicBezTo>
                  <a:cubicBezTo>
                    <a:pt x="118" y="134"/>
                    <a:pt x="125" y="139"/>
                    <a:pt x="134" y="139"/>
                  </a:cubicBezTo>
                  <a:cubicBezTo>
                    <a:pt x="156" y="139"/>
                    <a:pt x="156" y="139"/>
                    <a:pt x="156" y="139"/>
                  </a:cubicBezTo>
                  <a:lnTo>
                    <a:pt x="96" y="0"/>
                  </a:lnTo>
                  <a:close/>
                  <a:moveTo>
                    <a:pt x="57" y="82"/>
                  </a:moveTo>
                  <a:cubicBezTo>
                    <a:pt x="78" y="34"/>
                    <a:pt x="78" y="34"/>
                    <a:pt x="78" y="34"/>
                  </a:cubicBezTo>
                  <a:cubicBezTo>
                    <a:pt x="99" y="82"/>
                    <a:pt x="99" y="82"/>
                    <a:pt x="99" y="82"/>
                  </a:cubicBezTo>
                  <a:lnTo>
                    <a:pt x="57" y="82"/>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734" name="Google Shape;734;p77"/>
            <p:cNvSpPr/>
            <p:nvPr/>
          </p:nvSpPr>
          <p:spPr>
            <a:xfrm>
              <a:off x="7902575" y="2755900"/>
              <a:ext cx="84137" cy="361950"/>
            </a:xfrm>
            <a:custGeom>
              <a:rect b="b" l="l" r="r" t="t"/>
              <a:pathLst>
                <a:path extrusionOk="0" h="139" w="32">
                  <a:moveTo>
                    <a:pt x="14" y="0"/>
                  </a:moveTo>
                  <a:cubicBezTo>
                    <a:pt x="6" y="0"/>
                    <a:pt x="0" y="6"/>
                    <a:pt x="0" y="14"/>
                  </a:cubicBezTo>
                  <a:cubicBezTo>
                    <a:pt x="0" y="139"/>
                    <a:pt x="0" y="139"/>
                    <a:pt x="0" y="139"/>
                  </a:cubicBezTo>
                  <a:cubicBezTo>
                    <a:pt x="18" y="139"/>
                    <a:pt x="18" y="139"/>
                    <a:pt x="18" y="139"/>
                  </a:cubicBezTo>
                  <a:cubicBezTo>
                    <a:pt x="25" y="139"/>
                    <a:pt x="32" y="133"/>
                    <a:pt x="32" y="126"/>
                  </a:cubicBezTo>
                  <a:cubicBezTo>
                    <a:pt x="32" y="0"/>
                    <a:pt x="32" y="0"/>
                    <a:pt x="32" y="0"/>
                  </a:cubicBezTo>
                  <a:lnTo>
                    <a:pt x="14" y="0"/>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735" name="Google Shape;735;p77"/>
            <p:cNvSpPr/>
            <p:nvPr/>
          </p:nvSpPr>
          <p:spPr>
            <a:xfrm>
              <a:off x="6324600" y="2755900"/>
              <a:ext cx="406400" cy="361950"/>
            </a:xfrm>
            <a:custGeom>
              <a:rect b="b" l="l" r="r" t="t"/>
              <a:pathLst>
                <a:path extrusionOk="0" h="139" w="156">
                  <a:moveTo>
                    <a:pt x="132" y="0"/>
                  </a:moveTo>
                  <a:cubicBezTo>
                    <a:pt x="123" y="0"/>
                    <a:pt x="116" y="5"/>
                    <a:pt x="113" y="12"/>
                  </a:cubicBezTo>
                  <a:cubicBezTo>
                    <a:pt x="78" y="98"/>
                    <a:pt x="78" y="98"/>
                    <a:pt x="78" y="98"/>
                  </a:cubicBezTo>
                  <a:cubicBezTo>
                    <a:pt x="42" y="13"/>
                    <a:pt x="42" y="13"/>
                    <a:pt x="42" y="13"/>
                  </a:cubicBezTo>
                  <a:cubicBezTo>
                    <a:pt x="39" y="5"/>
                    <a:pt x="31" y="0"/>
                    <a:pt x="23" y="0"/>
                  </a:cubicBezTo>
                  <a:cubicBezTo>
                    <a:pt x="0" y="0"/>
                    <a:pt x="0" y="0"/>
                    <a:pt x="0" y="0"/>
                  </a:cubicBezTo>
                  <a:cubicBezTo>
                    <a:pt x="62" y="139"/>
                    <a:pt x="62" y="139"/>
                    <a:pt x="62" y="139"/>
                  </a:cubicBezTo>
                  <a:cubicBezTo>
                    <a:pt x="80" y="139"/>
                    <a:pt x="80" y="139"/>
                    <a:pt x="80" y="139"/>
                  </a:cubicBezTo>
                  <a:cubicBezTo>
                    <a:pt x="88" y="139"/>
                    <a:pt x="95" y="134"/>
                    <a:pt x="99" y="128"/>
                  </a:cubicBezTo>
                  <a:cubicBezTo>
                    <a:pt x="156" y="0"/>
                    <a:pt x="156" y="0"/>
                    <a:pt x="156" y="0"/>
                  </a:cubicBezTo>
                  <a:lnTo>
                    <a:pt x="132" y="0"/>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736" name="Google Shape;736;p77"/>
            <p:cNvSpPr/>
            <p:nvPr/>
          </p:nvSpPr>
          <p:spPr>
            <a:xfrm>
              <a:off x="6751638" y="2755900"/>
              <a:ext cx="312737" cy="361950"/>
            </a:xfrm>
            <a:custGeom>
              <a:rect b="b" l="l" r="r" t="t"/>
              <a:pathLst>
                <a:path extrusionOk="0" h="139" w="120">
                  <a:moveTo>
                    <a:pt x="0" y="71"/>
                  </a:moveTo>
                  <a:cubicBezTo>
                    <a:pt x="0" y="85"/>
                    <a:pt x="4" y="121"/>
                    <a:pt x="37" y="135"/>
                  </a:cubicBezTo>
                  <a:cubicBezTo>
                    <a:pt x="45" y="138"/>
                    <a:pt x="53" y="139"/>
                    <a:pt x="65" y="139"/>
                  </a:cubicBezTo>
                  <a:cubicBezTo>
                    <a:pt x="120" y="139"/>
                    <a:pt x="120" y="139"/>
                    <a:pt x="120" y="139"/>
                  </a:cubicBezTo>
                  <a:cubicBezTo>
                    <a:pt x="120" y="115"/>
                    <a:pt x="120" y="115"/>
                    <a:pt x="120" y="115"/>
                  </a:cubicBezTo>
                  <a:cubicBezTo>
                    <a:pt x="120" y="115"/>
                    <a:pt x="78" y="115"/>
                    <a:pt x="78" y="115"/>
                  </a:cubicBezTo>
                  <a:cubicBezTo>
                    <a:pt x="58" y="114"/>
                    <a:pt x="47" y="110"/>
                    <a:pt x="41" y="99"/>
                  </a:cubicBezTo>
                  <a:cubicBezTo>
                    <a:pt x="39" y="95"/>
                    <a:pt x="38" y="89"/>
                    <a:pt x="37" y="83"/>
                  </a:cubicBezTo>
                  <a:cubicBezTo>
                    <a:pt x="37" y="82"/>
                    <a:pt x="37" y="82"/>
                    <a:pt x="37" y="82"/>
                  </a:cubicBezTo>
                  <a:cubicBezTo>
                    <a:pt x="117" y="82"/>
                    <a:pt x="117" y="82"/>
                    <a:pt x="117" y="82"/>
                  </a:cubicBezTo>
                  <a:cubicBezTo>
                    <a:pt x="117" y="58"/>
                    <a:pt x="117" y="58"/>
                    <a:pt x="117" y="58"/>
                  </a:cubicBezTo>
                  <a:cubicBezTo>
                    <a:pt x="37" y="58"/>
                    <a:pt x="37" y="58"/>
                    <a:pt x="37" y="58"/>
                  </a:cubicBezTo>
                  <a:cubicBezTo>
                    <a:pt x="37" y="57"/>
                    <a:pt x="37" y="57"/>
                    <a:pt x="37" y="57"/>
                  </a:cubicBezTo>
                  <a:cubicBezTo>
                    <a:pt x="38" y="50"/>
                    <a:pt x="39" y="45"/>
                    <a:pt x="41" y="40"/>
                  </a:cubicBezTo>
                  <a:cubicBezTo>
                    <a:pt x="47" y="29"/>
                    <a:pt x="58" y="25"/>
                    <a:pt x="78" y="25"/>
                  </a:cubicBezTo>
                  <a:cubicBezTo>
                    <a:pt x="78" y="25"/>
                    <a:pt x="120" y="25"/>
                    <a:pt x="120" y="25"/>
                  </a:cubicBezTo>
                  <a:cubicBezTo>
                    <a:pt x="120" y="0"/>
                    <a:pt x="120" y="0"/>
                    <a:pt x="120" y="0"/>
                  </a:cubicBezTo>
                  <a:cubicBezTo>
                    <a:pt x="65" y="0"/>
                    <a:pt x="65" y="0"/>
                    <a:pt x="65" y="0"/>
                  </a:cubicBezTo>
                  <a:cubicBezTo>
                    <a:pt x="53" y="0"/>
                    <a:pt x="45" y="1"/>
                    <a:pt x="37" y="4"/>
                  </a:cubicBezTo>
                  <a:cubicBezTo>
                    <a:pt x="4" y="18"/>
                    <a:pt x="0" y="55"/>
                    <a:pt x="0" y="69"/>
                  </a:cubicBezTo>
                  <a:lnTo>
                    <a:pt x="0" y="71"/>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sp>
        <p:nvSpPr>
          <p:cNvPr id="737" name="Google Shape;737;p77"/>
          <p:cNvSpPr txBox="1"/>
          <p:nvPr>
            <p:ph type="title"/>
          </p:nvPr>
        </p:nvSpPr>
        <p:spPr>
          <a:xfrm>
            <a:off x="0" y="0"/>
            <a:ext cx="8186400" cy="1141800"/>
          </a:xfrm>
          <a:prstGeom prst="rect">
            <a:avLst/>
          </a:prstGeom>
          <a:noFill/>
          <a:ln>
            <a:noFill/>
          </a:ln>
        </p:spPr>
        <p:txBody>
          <a:bodyPr anchorCtr="0" anchor="t" bIns="91425" lIns="504000" spcFirstLastPara="1" rIns="252000" wrap="square" tIns="504000">
            <a:noAutofit/>
          </a:bodyPr>
          <a:lstStyle>
            <a:lvl1pPr lvl="0">
              <a:spcBef>
                <a:spcPts val="0"/>
              </a:spcBef>
              <a:spcAft>
                <a:spcPts val="0"/>
              </a:spcAft>
              <a:buClr>
                <a:srgbClr val="002D62"/>
              </a:buClr>
              <a:buSzPts val="2500"/>
              <a:buFont typeface="Arial Black"/>
              <a:buNone/>
              <a:defRPr b="1" sz="2500">
                <a:solidFill>
                  <a:srgbClr val="002D62"/>
                </a:solidFill>
                <a:latin typeface="Arial Black"/>
                <a:ea typeface="Arial Black"/>
                <a:cs typeface="Arial Black"/>
                <a:sym typeface="Arial Black"/>
              </a:defRPr>
            </a:lvl1pPr>
            <a:lvl2pPr lvl="1">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2pPr>
            <a:lvl3pPr lvl="2">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3pPr>
            <a:lvl4pPr lvl="3">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4pPr>
            <a:lvl5pPr lvl="4">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5pPr>
            <a:lvl6pPr lvl="5">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6pPr>
            <a:lvl7pPr lvl="6">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7pPr>
            <a:lvl8pPr lvl="7">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8pPr>
            <a:lvl9pPr lvl="8">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9pPr>
          </a:lstStyle>
          <a:p/>
        </p:txBody>
      </p:sp>
      <p:sp>
        <p:nvSpPr>
          <p:cNvPr id="738" name="Google Shape;738;p77"/>
          <p:cNvSpPr txBox="1"/>
          <p:nvPr>
            <p:ph idx="1" type="body"/>
          </p:nvPr>
        </p:nvSpPr>
        <p:spPr>
          <a:xfrm>
            <a:off x="-8700" y="1410725"/>
            <a:ext cx="9144000" cy="2552700"/>
          </a:xfrm>
          <a:prstGeom prst="rect">
            <a:avLst/>
          </a:prstGeom>
          <a:noFill/>
          <a:ln>
            <a:noFill/>
          </a:ln>
        </p:spPr>
        <p:txBody>
          <a:bodyPr anchorCtr="0" anchor="t" bIns="91425" lIns="504000" spcFirstLastPara="1" rIns="504000" wrap="square" tIns="91425">
            <a:noAutofit/>
          </a:bodyPr>
          <a:lstStyle>
            <a:lvl1pPr indent="-317500" lvl="0" marL="457200">
              <a:spcBef>
                <a:spcPts val="0"/>
              </a:spcBef>
              <a:spcAft>
                <a:spcPts val="0"/>
              </a:spcAft>
              <a:buClr>
                <a:srgbClr val="002D62"/>
              </a:buClr>
              <a:buSzPts val="1400"/>
              <a:buChar char="●"/>
              <a:defRPr>
                <a:solidFill>
                  <a:srgbClr val="002D62"/>
                </a:solidFill>
              </a:defRPr>
            </a:lvl1pPr>
            <a:lvl2pPr indent="-317500" lvl="1" marL="914400">
              <a:spcBef>
                <a:spcPts val="0"/>
              </a:spcBef>
              <a:spcAft>
                <a:spcPts val="0"/>
              </a:spcAft>
              <a:buClr>
                <a:srgbClr val="002D62"/>
              </a:buClr>
              <a:buSzPts val="1400"/>
              <a:buChar char="○"/>
              <a:defRPr>
                <a:solidFill>
                  <a:srgbClr val="002D62"/>
                </a:solidFill>
              </a:defRPr>
            </a:lvl2pPr>
            <a:lvl3pPr indent="-317500" lvl="2" marL="1371600">
              <a:spcBef>
                <a:spcPts val="0"/>
              </a:spcBef>
              <a:spcAft>
                <a:spcPts val="0"/>
              </a:spcAft>
              <a:buClr>
                <a:srgbClr val="002D62"/>
              </a:buClr>
              <a:buSzPts val="1400"/>
              <a:buChar char="■"/>
              <a:defRPr>
                <a:solidFill>
                  <a:srgbClr val="002D62"/>
                </a:solidFill>
              </a:defRPr>
            </a:lvl3pPr>
            <a:lvl4pPr indent="-317500" lvl="3" marL="1828800">
              <a:spcBef>
                <a:spcPts val="0"/>
              </a:spcBef>
              <a:spcAft>
                <a:spcPts val="0"/>
              </a:spcAft>
              <a:buClr>
                <a:srgbClr val="002D62"/>
              </a:buClr>
              <a:buSzPts val="1400"/>
              <a:buChar char="●"/>
              <a:defRPr>
                <a:solidFill>
                  <a:srgbClr val="002D62"/>
                </a:solidFill>
              </a:defRPr>
            </a:lvl4pPr>
            <a:lvl5pPr indent="-317500" lvl="4" marL="2286000">
              <a:spcBef>
                <a:spcPts val="0"/>
              </a:spcBef>
              <a:spcAft>
                <a:spcPts val="0"/>
              </a:spcAft>
              <a:buClr>
                <a:srgbClr val="002D62"/>
              </a:buClr>
              <a:buSzPts val="1400"/>
              <a:buChar char="○"/>
              <a:defRPr>
                <a:solidFill>
                  <a:srgbClr val="002D62"/>
                </a:solidFill>
              </a:defRPr>
            </a:lvl5pPr>
            <a:lvl6pPr indent="-317500" lvl="5" marL="2743200">
              <a:spcBef>
                <a:spcPts val="0"/>
              </a:spcBef>
              <a:spcAft>
                <a:spcPts val="0"/>
              </a:spcAft>
              <a:buClr>
                <a:srgbClr val="002D62"/>
              </a:buClr>
              <a:buSzPts val="1400"/>
              <a:buChar char="■"/>
              <a:defRPr>
                <a:solidFill>
                  <a:srgbClr val="002D62"/>
                </a:solidFill>
              </a:defRPr>
            </a:lvl6pPr>
            <a:lvl7pPr indent="-317500" lvl="6" marL="3200400">
              <a:spcBef>
                <a:spcPts val="0"/>
              </a:spcBef>
              <a:spcAft>
                <a:spcPts val="0"/>
              </a:spcAft>
              <a:buClr>
                <a:srgbClr val="002D62"/>
              </a:buClr>
              <a:buSzPts val="1400"/>
              <a:buChar char="●"/>
              <a:defRPr>
                <a:solidFill>
                  <a:srgbClr val="002D62"/>
                </a:solidFill>
              </a:defRPr>
            </a:lvl7pPr>
            <a:lvl8pPr indent="-317500" lvl="7" marL="3657600">
              <a:spcBef>
                <a:spcPts val="0"/>
              </a:spcBef>
              <a:spcAft>
                <a:spcPts val="0"/>
              </a:spcAft>
              <a:buClr>
                <a:srgbClr val="002D62"/>
              </a:buClr>
              <a:buSzPts val="1400"/>
              <a:buChar char="○"/>
              <a:defRPr>
                <a:solidFill>
                  <a:srgbClr val="002D62"/>
                </a:solidFill>
              </a:defRPr>
            </a:lvl8pPr>
            <a:lvl9pPr indent="-317500" lvl="8" marL="4114800">
              <a:spcBef>
                <a:spcPts val="0"/>
              </a:spcBef>
              <a:spcAft>
                <a:spcPts val="0"/>
              </a:spcAft>
              <a:buClr>
                <a:srgbClr val="002D62"/>
              </a:buClr>
              <a:buSzPts val="1400"/>
              <a:buChar char="■"/>
              <a:defRPr>
                <a:solidFill>
                  <a:srgbClr val="002D62"/>
                </a:solidFill>
              </a:defRPr>
            </a:lvl9pPr>
          </a:lstStyle>
          <a:p/>
        </p:txBody>
      </p:sp>
      <p:sp>
        <p:nvSpPr>
          <p:cNvPr id="739" name="Google Shape;739;p77"/>
          <p:cNvSpPr txBox="1"/>
          <p:nvPr/>
        </p:nvSpPr>
        <p:spPr>
          <a:xfrm>
            <a:off x="226499" y="4754925"/>
            <a:ext cx="2902500" cy="2739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lang="en-GB" sz="800">
                <a:solidFill>
                  <a:srgbClr val="002D62"/>
                </a:solidFill>
              </a:rPr>
              <a:t>Lorem ipsum dolor</a:t>
            </a:r>
            <a:endParaRPr sz="800">
              <a:solidFill>
                <a:srgbClr val="002D62"/>
              </a:solidFill>
            </a:endParaRPr>
          </a:p>
        </p:txBody>
      </p:sp>
    </p:spTree>
  </p:cSld>
  <p:clrMapOvr>
    <a:masterClrMapping/>
  </p:clrMapOvr>
</p:sldLayout>
</file>

<file path=ppt/slideLayouts/slideLayout7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range clair - 0">
  <p:cSld name="TITLE_1_2">
    <p:bg>
      <p:bgPr>
        <a:solidFill>
          <a:srgbClr val="FFAC00"/>
        </a:solidFill>
      </p:bgPr>
    </p:bg>
    <p:spTree>
      <p:nvGrpSpPr>
        <p:cNvPr id="740" name="Shape 740"/>
        <p:cNvGrpSpPr/>
        <p:nvPr/>
      </p:nvGrpSpPr>
      <p:grpSpPr>
        <a:xfrm>
          <a:off x="0" y="0"/>
          <a:ext cx="0" cy="0"/>
          <a:chOff x="0" y="0"/>
          <a:chExt cx="0" cy="0"/>
        </a:xfrm>
      </p:grpSpPr>
      <p:sp>
        <p:nvSpPr>
          <p:cNvPr id="741" name="Google Shape;741;p78"/>
          <p:cNvSpPr/>
          <p:nvPr/>
        </p:nvSpPr>
        <p:spPr>
          <a:xfrm rot="3887933">
            <a:off x="2257481" y="-107384"/>
            <a:ext cx="5099986" cy="6129971"/>
          </a:xfrm>
          <a:custGeom>
            <a:rect b="b" l="l" r="r" t="t"/>
            <a:pathLst>
              <a:path extrusionOk="0" h="8181253" w="6786121">
                <a:moveTo>
                  <a:pt x="0" y="2058777"/>
                </a:moveTo>
                <a:lnTo>
                  <a:pt x="971022" y="0"/>
                </a:lnTo>
                <a:lnTo>
                  <a:pt x="1047403" y="12572"/>
                </a:lnTo>
                <a:cubicBezTo>
                  <a:pt x="2060435" y="204996"/>
                  <a:pt x="3057481" y="575493"/>
                  <a:pt x="3994054" y="1135262"/>
                </a:cubicBezTo>
                <a:cubicBezTo>
                  <a:pt x="5064439" y="1774984"/>
                  <a:pt x="5954504" y="2601352"/>
                  <a:pt x="6647525" y="3547962"/>
                </a:cubicBezTo>
                <a:lnTo>
                  <a:pt x="6786121" y="3747319"/>
                </a:lnTo>
                <a:lnTo>
                  <a:pt x="4694857" y="8181253"/>
                </a:lnTo>
                <a:lnTo>
                  <a:pt x="4694916" y="8176286"/>
                </a:lnTo>
                <a:cubicBezTo>
                  <a:pt x="4668615" y="6017003"/>
                  <a:pt x="3562237" y="3920050"/>
                  <a:pt x="1578565" y="2734496"/>
                </a:cubicBezTo>
                <a:cubicBezTo>
                  <a:pt x="1103185" y="2450373"/>
                  <a:pt x="605861" y="2234869"/>
                  <a:pt x="98117" y="2085088"/>
                </a:cubicBezTo>
                <a:close/>
              </a:path>
            </a:pathLst>
          </a:custGeom>
          <a:gradFill>
            <a:gsLst>
              <a:gs pos="0">
                <a:srgbClr val="FFFFFF">
                  <a:alpha val="49804"/>
                </a:srgbClr>
              </a:gs>
              <a:gs pos="32000">
                <a:srgbClr val="FFFFFF">
                  <a:alpha val="49804"/>
                </a:srgbClr>
              </a:gs>
              <a:gs pos="65000">
                <a:srgbClr val="FFFFFF">
                  <a:alpha val="14902"/>
                </a:srgbClr>
              </a:gs>
              <a:gs pos="100000">
                <a:srgbClr val="FFFFFF">
                  <a:alpha val="14902"/>
                </a:srgbClr>
              </a:gs>
            </a:gsLst>
            <a:lin ang="3000122" scaled="0"/>
          </a:gra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None/>
            </a:pPr>
            <a:r>
              <a:t/>
            </a:r>
            <a:endParaRPr b="0" i="0" sz="1100" u="none" cap="none" strike="noStrike">
              <a:solidFill>
                <a:srgbClr val="000000"/>
              </a:solidFill>
              <a:latin typeface="Arial"/>
              <a:ea typeface="Arial"/>
              <a:cs typeface="Arial"/>
              <a:sym typeface="Arial"/>
            </a:endParaRPr>
          </a:p>
        </p:txBody>
      </p:sp>
      <p:sp>
        <p:nvSpPr>
          <p:cNvPr id="742" name="Google Shape;742;p78"/>
          <p:cNvSpPr txBox="1"/>
          <p:nvPr>
            <p:ph type="title"/>
          </p:nvPr>
        </p:nvSpPr>
        <p:spPr>
          <a:xfrm>
            <a:off x="497375" y="479200"/>
            <a:ext cx="6193200" cy="1929000"/>
          </a:xfrm>
          <a:prstGeom prst="rect">
            <a:avLst/>
          </a:prstGeom>
          <a:noFill/>
          <a:ln>
            <a:noFill/>
          </a:ln>
        </p:spPr>
        <p:txBody>
          <a:bodyPr anchorCtr="0" anchor="t" bIns="91425" lIns="91425" spcFirstLastPara="1" rIns="91425" wrap="square" tIns="91425">
            <a:noAutofit/>
          </a:bodyPr>
          <a:lstStyle>
            <a:lvl1pPr lvl="0">
              <a:lnSpc>
                <a:spcPct val="80000"/>
              </a:lnSpc>
              <a:spcBef>
                <a:spcPts val="0"/>
              </a:spcBef>
              <a:spcAft>
                <a:spcPts val="0"/>
              </a:spcAft>
              <a:buClr>
                <a:schemeClr val="lt1"/>
              </a:buClr>
              <a:buSzPts val="4800"/>
              <a:buFont typeface="Arial Black"/>
              <a:buNone/>
              <a:defRPr b="1" sz="4800">
                <a:solidFill>
                  <a:schemeClr val="lt1"/>
                </a:solidFill>
                <a:latin typeface="Arial Black"/>
                <a:ea typeface="Arial Black"/>
                <a:cs typeface="Arial Black"/>
                <a:sym typeface="Arial Black"/>
              </a:defRPr>
            </a:lvl1pPr>
            <a:lvl2pPr lvl="1">
              <a:spcBef>
                <a:spcPts val="0"/>
              </a:spcBef>
              <a:spcAft>
                <a:spcPts val="0"/>
              </a:spcAft>
              <a:buClr>
                <a:schemeClr val="lt1"/>
              </a:buClr>
              <a:buSzPts val="4800"/>
              <a:buFont typeface="Arial Black"/>
              <a:buNone/>
              <a:defRPr sz="4800">
                <a:solidFill>
                  <a:schemeClr val="lt1"/>
                </a:solidFill>
                <a:latin typeface="Arial Black"/>
                <a:ea typeface="Arial Black"/>
                <a:cs typeface="Arial Black"/>
                <a:sym typeface="Arial Black"/>
              </a:defRPr>
            </a:lvl2pPr>
            <a:lvl3pPr lvl="2">
              <a:spcBef>
                <a:spcPts val="0"/>
              </a:spcBef>
              <a:spcAft>
                <a:spcPts val="0"/>
              </a:spcAft>
              <a:buClr>
                <a:schemeClr val="lt1"/>
              </a:buClr>
              <a:buSzPts val="4800"/>
              <a:buFont typeface="Arial Black"/>
              <a:buNone/>
              <a:defRPr sz="4800">
                <a:solidFill>
                  <a:schemeClr val="lt1"/>
                </a:solidFill>
                <a:latin typeface="Arial Black"/>
                <a:ea typeface="Arial Black"/>
                <a:cs typeface="Arial Black"/>
                <a:sym typeface="Arial Black"/>
              </a:defRPr>
            </a:lvl3pPr>
            <a:lvl4pPr lvl="3">
              <a:spcBef>
                <a:spcPts val="0"/>
              </a:spcBef>
              <a:spcAft>
                <a:spcPts val="0"/>
              </a:spcAft>
              <a:buClr>
                <a:schemeClr val="lt1"/>
              </a:buClr>
              <a:buSzPts val="4800"/>
              <a:buFont typeface="Arial Black"/>
              <a:buNone/>
              <a:defRPr sz="4800">
                <a:solidFill>
                  <a:schemeClr val="lt1"/>
                </a:solidFill>
                <a:latin typeface="Arial Black"/>
                <a:ea typeface="Arial Black"/>
                <a:cs typeface="Arial Black"/>
                <a:sym typeface="Arial Black"/>
              </a:defRPr>
            </a:lvl4pPr>
            <a:lvl5pPr lvl="4">
              <a:spcBef>
                <a:spcPts val="0"/>
              </a:spcBef>
              <a:spcAft>
                <a:spcPts val="0"/>
              </a:spcAft>
              <a:buClr>
                <a:schemeClr val="lt1"/>
              </a:buClr>
              <a:buSzPts val="4800"/>
              <a:buFont typeface="Arial Black"/>
              <a:buNone/>
              <a:defRPr sz="4800">
                <a:solidFill>
                  <a:schemeClr val="lt1"/>
                </a:solidFill>
                <a:latin typeface="Arial Black"/>
                <a:ea typeface="Arial Black"/>
                <a:cs typeface="Arial Black"/>
                <a:sym typeface="Arial Black"/>
              </a:defRPr>
            </a:lvl5pPr>
            <a:lvl6pPr lvl="5">
              <a:spcBef>
                <a:spcPts val="0"/>
              </a:spcBef>
              <a:spcAft>
                <a:spcPts val="0"/>
              </a:spcAft>
              <a:buClr>
                <a:schemeClr val="lt1"/>
              </a:buClr>
              <a:buSzPts val="4800"/>
              <a:buFont typeface="Arial Black"/>
              <a:buNone/>
              <a:defRPr sz="4800">
                <a:solidFill>
                  <a:schemeClr val="lt1"/>
                </a:solidFill>
                <a:latin typeface="Arial Black"/>
                <a:ea typeface="Arial Black"/>
                <a:cs typeface="Arial Black"/>
                <a:sym typeface="Arial Black"/>
              </a:defRPr>
            </a:lvl6pPr>
            <a:lvl7pPr lvl="6">
              <a:spcBef>
                <a:spcPts val="0"/>
              </a:spcBef>
              <a:spcAft>
                <a:spcPts val="0"/>
              </a:spcAft>
              <a:buClr>
                <a:schemeClr val="lt1"/>
              </a:buClr>
              <a:buSzPts val="4800"/>
              <a:buFont typeface="Arial Black"/>
              <a:buNone/>
              <a:defRPr sz="4800">
                <a:solidFill>
                  <a:schemeClr val="lt1"/>
                </a:solidFill>
                <a:latin typeface="Arial Black"/>
                <a:ea typeface="Arial Black"/>
                <a:cs typeface="Arial Black"/>
                <a:sym typeface="Arial Black"/>
              </a:defRPr>
            </a:lvl7pPr>
            <a:lvl8pPr lvl="7">
              <a:spcBef>
                <a:spcPts val="0"/>
              </a:spcBef>
              <a:spcAft>
                <a:spcPts val="0"/>
              </a:spcAft>
              <a:buClr>
                <a:schemeClr val="lt1"/>
              </a:buClr>
              <a:buSzPts val="4800"/>
              <a:buFont typeface="Arial Black"/>
              <a:buNone/>
              <a:defRPr sz="4800">
                <a:solidFill>
                  <a:schemeClr val="lt1"/>
                </a:solidFill>
                <a:latin typeface="Arial Black"/>
                <a:ea typeface="Arial Black"/>
                <a:cs typeface="Arial Black"/>
                <a:sym typeface="Arial Black"/>
              </a:defRPr>
            </a:lvl8pPr>
            <a:lvl9pPr lvl="8">
              <a:spcBef>
                <a:spcPts val="0"/>
              </a:spcBef>
              <a:spcAft>
                <a:spcPts val="0"/>
              </a:spcAft>
              <a:buClr>
                <a:schemeClr val="lt1"/>
              </a:buClr>
              <a:buSzPts val="4800"/>
              <a:buFont typeface="Arial Black"/>
              <a:buNone/>
              <a:defRPr sz="4800">
                <a:solidFill>
                  <a:schemeClr val="lt1"/>
                </a:solidFill>
                <a:latin typeface="Arial Black"/>
                <a:ea typeface="Arial Black"/>
                <a:cs typeface="Arial Black"/>
                <a:sym typeface="Arial Black"/>
              </a:defRPr>
            </a:lvl9pPr>
          </a:lstStyle>
          <a:p/>
        </p:txBody>
      </p:sp>
      <p:sp>
        <p:nvSpPr>
          <p:cNvPr id="743" name="Google Shape;743;p78"/>
          <p:cNvSpPr txBox="1"/>
          <p:nvPr>
            <p:ph idx="1" type="subTitle"/>
          </p:nvPr>
        </p:nvSpPr>
        <p:spPr>
          <a:xfrm>
            <a:off x="497375" y="2561300"/>
            <a:ext cx="5506200" cy="6402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lt1"/>
              </a:buClr>
              <a:buSzPts val="2000"/>
              <a:buNone/>
              <a:defRPr b="1" sz="2000">
                <a:solidFill>
                  <a:schemeClr val="lt1"/>
                </a:solidFill>
              </a:defRPr>
            </a:lvl1pPr>
            <a:lvl2pPr lvl="1">
              <a:spcBef>
                <a:spcPts val="0"/>
              </a:spcBef>
              <a:spcAft>
                <a:spcPts val="0"/>
              </a:spcAft>
              <a:buClr>
                <a:schemeClr val="lt1"/>
              </a:buClr>
              <a:buSzPts val="2000"/>
              <a:buNone/>
              <a:defRPr b="1" sz="2000">
                <a:solidFill>
                  <a:schemeClr val="lt1"/>
                </a:solidFill>
              </a:defRPr>
            </a:lvl2pPr>
            <a:lvl3pPr lvl="2">
              <a:spcBef>
                <a:spcPts val="0"/>
              </a:spcBef>
              <a:spcAft>
                <a:spcPts val="0"/>
              </a:spcAft>
              <a:buClr>
                <a:schemeClr val="lt1"/>
              </a:buClr>
              <a:buSzPts val="2000"/>
              <a:buNone/>
              <a:defRPr b="1" sz="2000">
                <a:solidFill>
                  <a:schemeClr val="lt1"/>
                </a:solidFill>
              </a:defRPr>
            </a:lvl3pPr>
            <a:lvl4pPr lvl="3">
              <a:spcBef>
                <a:spcPts val="0"/>
              </a:spcBef>
              <a:spcAft>
                <a:spcPts val="0"/>
              </a:spcAft>
              <a:buClr>
                <a:schemeClr val="lt1"/>
              </a:buClr>
              <a:buSzPts val="2000"/>
              <a:buNone/>
              <a:defRPr b="1" sz="2000">
                <a:solidFill>
                  <a:schemeClr val="lt1"/>
                </a:solidFill>
              </a:defRPr>
            </a:lvl4pPr>
            <a:lvl5pPr lvl="4">
              <a:spcBef>
                <a:spcPts val="0"/>
              </a:spcBef>
              <a:spcAft>
                <a:spcPts val="0"/>
              </a:spcAft>
              <a:buClr>
                <a:schemeClr val="lt1"/>
              </a:buClr>
              <a:buSzPts val="2000"/>
              <a:buNone/>
              <a:defRPr b="1" sz="2000">
                <a:solidFill>
                  <a:schemeClr val="lt1"/>
                </a:solidFill>
              </a:defRPr>
            </a:lvl5pPr>
            <a:lvl6pPr lvl="5">
              <a:spcBef>
                <a:spcPts val="0"/>
              </a:spcBef>
              <a:spcAft>
                <a:spcPts val="0"/>
              </a:spcAft>
              <a:buClr>
                <a:schemeClr val="lt1"/>
              </a:buClr>
              <a:buSzPts val="2000"/>
              <a:buNone/>
              <a:defRPr b="1" sz="2000">
                <a:solidFill>
                  <a:schemeClr val="lt1"/>
                </a:solidFill>
              </a:defRPr>
            </a:lvl6pPr>
            <a:lvl7pPr lvl="6">
              <a:spcBef>
                <a:spcPts val="0"/>
              </a:spcBef>
              <a:spcAft>
                <a:spcPts val="0"/>
              </a:spcAft>
              <a:buClr>
                <a:schemeClr val="lt1"/>
              </a:buClr>
              <a:buSzPts val="2000"/>
              <a:buNone/>
              <a:defRPr b="1" sz="2000">
                <a:solidFill>
                  <a:schemeClr val="lt1"/>
                </a:solidFill>
              </a:defRPr>
            </a:lvl7pPr>
            <a:lvl8pPr lvl="7">
              <a:spcBef>
                <a:spcPts val="0"/>
              </a:spcBef>
              <a:spcAft>
                <a:spcPts val="0"/>
              </a:spcAft>
              <a:buClr>
                <a:schemeClr val="lt1"/>
              </a:buClr>
              <a:buSzPts val="2000"/>
              <a:buNone/>
              <a:defRPr b="1" sz="2000">
                <a:solidFill>
                  <a:schemeClr val="lt1"/>
                </a:solidFill>
              </a:defRPr>
            </a:lvl8pPr>
            <a:lvl9pPr lvl="8">
              <a:spcBef>
                <a:spcPts val="0"/>
              </a:spcBef>
              <a:spcAft>
                <a:spcPts val="0"/>
              </a:spcAft>
              <a:buClr>
                <a:schemeClr val="lt1"/>
              </a:buClr>
              <a:buSzPts val="2000"/>
              <a:buNone/>
              <a:defRPr b="1" sz="2000">
                <a:solidFill>
                  <a:schemeClr val="lt1"/>
                </a:solidFill>
              </a:defRPr>
            </a:lvl9pPr>
          </a:lstStyle>
          <a:p/>
        </p:txBody>
      </p:sp>
      <p:pic>
        <p:nvPicPr>
          <p:cNvPr id="744" name="Google Shape;744;p78"/>
          <p:cNvPicPr preferRelativeResize="0"/>
          <p:nvPr/>
        </p:nvPicPr>
        <p:blipFill rotWithShape="1">
          <a:blip r:embed="rId2">
            <a:alphaModFix/>
          </a:blip>
          <a:srcRect b="0" l="0" r="0" t="0"/>
          <a:stretch/>
        </p:blipFill>
        <p:spPr>
          <a:xfrm>
            <a:off x="7771115" y="4478157"/>
            <a:ext cx="1139544" cy="433680"/>
          </a:xfrm>
          <a:prstGeom prst="rect">
            <a:avLst/>
          </a:prstGeom>
          <a:noFill/>
          <a:ln>
            <a:noFill/>
          </a:ln>
        </p:spPr>
      </p:pic>
    </p:spTree>
  </p:cSld>
  <p:clrMapOvr>
    <a:masterClrMapping/>
  </p:clrMapOvr>
</p:sldLayout>
</file>

<file path=ppt/slideLayouts/slideLayout7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range claire - 1">
  <p:cSld name="TITLE_3_1_1">
    <p:bg>
      <p:bgPr>
        <a:solidFill>
          <a:schemeClr val="lt1"/>
        </a:solidFill>
      </p:bgPr>
    </p:bg>
    <p:spTree>
      <p:nvGrpSpPr>
        <p:cNvPr id="745" name="Shape 745"/>
        <p:cNvGrpSpPr/>
        <p:nvPr/>
      </p:nvGrpSpPr>
      <p:grpSpPr>
        <a:xfrm>
          <a:off x="0" y="0"/>
          <a:ext cx="0" cy="0"/>
          <a:chOff x="0" y="0"/>
          <a:chExt cx="0" cy="0"/>
        </a:xfrm>
      </p:grpSpPr>
      <p:sp>
        <p:nvSpPr>
          <p:cNvPr id="746" name="Google Shape;746;p79"/>
          <p:cNvSpPr/>
          <p:nvPr/>
        </p:nvSpPr>
        <p:spPr>
          <a:xfrm rot="1033734">
            <a:off x="407456" y="-69281"/>
            <a:ext cx="2880744" cy="5417385"/>
          </a:xfrm>
          <a:custGeom>
            <a:rect b="b" l="l" r="r" t="t"/>
            <a:pathLst>
              <a:path extrusionOk="0" h="7211571" w="3834819">
                <a:moveTo>
                  <a:pt x="220459" y="454090"/>
                </a:moveTo>
                <a:lnTo>
                  <a:pt x="1675267" y="0"/>
                </a:lnTo>
                <a:lnTo>
                  <a:pt x="1640312" y="108417"/>
                </a:lnTo>
                <a:cubicBezTo>
                  <a:pt x="956879" y="2424901"/>
                  <a:pt x="1772778" y="4978283"/>
                  <a:pt x="3756426" y="6454918"/>
                </a:cubicBezTo>
                <a:lnTo>
                  <a:pt x="3834819" y="6510246"/>
                </a:lnTo>
                <a:lnTo>
                  <a:pt x="1587924" y="7211571"/>
                </a:lnTo>
                <a:lnTo>
                  <a:pt x="1364218" y="6889794"/>
                </a:lnTo>
                <a:cubicBezTo>
                  <a:pt x="190158" y="5109782"/>
                  <a:pt x="-257296" y="2921319"/>
                  <a:pt x="143904" y="809046"/>
                </a:cubicBezTo>
                <a:close/>
              </a:path>
            </a:pathLst>
          </a:custGeom>
          <a:gradFill>
            <a:gsLst>
              <a:gs pos="0">
                <a:schemeClr val="lt1"/>
              </a:gs>
              <a:gs pos="100000">
                <a:srgbClr val="FFAC00"/>
              </a:gs>
            </a:gsLst>
            <a:lin ang="3001153" scaled="0"/>
          </a:gra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None/>
            </a:pPr>
            <a:r>
              <a:t/>
            </a:r>
            <a:endParaRPr b="0" i="0" sz="1100" u="none" cap="none" strike="noStrike">
              <a:solidFill>
                <a:srgbClr val="000000"/>
              </a:solidFill>
              <a:latin typeface="Arial"/>
              <a:ea typeface="Arial"/>
              <a:cs typeface="Arial"/>
              <a:sym typeface="Arial"/>
            </a:endParaRPr>
          </a:p>
        </p:txBody>
      </p:sp>
      <p:sp>
        <p:nvSpPr>
          <p:cNvPr id="747" name="Google Shape;747;p79"/>
          <p:cNvSpPr txBox="1"/>
          <p:nvPr/>
        </p:nvSpPr>
        <p:spPr>
          <a:xfrm>
            <a:off x="8626827" y="4754925"/>
            <a:ext cx="517200" cy="2739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fld id="{00000000-1234-1234-1234-123412341234}" type="slidenum">
              <a:rPr b="1" lang="en-GB" sz="800">
                <a:solidFill>
                  <a:srgbClr val="002D62"/>
                </a:solidFill>
              </a:rPr>
              <a:t>‹#›</a:t>
            </a:fld>
            <a:endParaRPr b="1" sz="800">
              <a:solidFill>
                <a:srgbClr val="002D62"/>
              </a:solidFill>
            </a:endParaRPr>
          </a:p>
        </p:txBody>
      </p:sp>
      <p:grpSp>
        <p:nvGrpSpPr>
          <p:cNvPr id="748" name="Google Shape;748;p79"/>
          <p:cNvGrpSpPr/>
          <p:nvPr/>
        </p:nvGrpSpPr>
        <p:grpSpPr>
          <a:xfrm>
            <a:off x="7940154" y="4801506"/>
            <a:ext cx="686661" cy="174005"/>
            <a:chOff x="5486400" y="2551113"/>
            <a:chExt cx="2949575" cy="722312"/>
          </a:xfrm>
        </p:grpSpPr>
        <p:sp>
          <p:nvSpPr>
            <p:cNvPr id="749" name="Google Shape;749;p79"/>
            <p:cNvSpPr/>
            <p:nvPr/>
          </p:nvSpPr>
          <p:spPr>
            <a:xfrm>
              <a:off x="5486400" y="2551113"/>
              <a:ext cx="723900" cy="722312"/>
            </a:xfrm>
            <a:custGeom>
              <a:rect b="b" l="l" r="r" t="t"/>
              <a:pathLst>
                <a:path extrusionOk="0" h="278" w="278">
                  <a:moveTo>
                    <a:pt x="278" y="139"/>
                  </a:moveTo>
                  <a:cubicBezTo>
                    <a:pt x="278" y="216"/>
                    <a:pt x="216" y="278"/>
                    <a:pt x="139" y="278"/>
                  </a:cubicBezTo>
                  <a:cubicBezTo>
                    <a:pt x="62" y="278"/>
                    <a:pt x="0" y="216"/>
                    <a:pt x="0" y="139"/>
                  </a:cubicBezTo>
                  <a:cubicBezTo>
                    <a:pt x="0" y="62"/>
                    <a:pt x="62" y="0"/>
                    <a:pt x="139" y="0"/>
                  </a:cubicBezTo>
                  <a:cubicBezTo>
                    <a:pt x="216" y="0"/>
                    <a:pt x="278" y="62"/>
                    <a:pt x="278" y="139"/>
                  </a:cubicBezTo>
                  <a:close/>
                  <a:moveTo>
                    <a:pt x="169" y="152"/>
                  </a:moveTo>
                  <a:cubicBezTo>
                    <a:pt x="174" y="173"/>
                    <a:pt x="157" y="199"/>
                    <a:pt x="139" y="218"/>
                  </a:cubicBezTo>
                  <a:cubicBezTo>
                    <a:pt x="194" y="218"/>
                    <a:pt x="238" y="174"/>
                    <a:pt x="238" y="120"/>
                  </a:cubicBezTo>
                  <a:cubicBezTo>
                    <a:pt x="238" y="65"/>
                    <a:pt x="193" y="21"/>
                    <a:pt x="139" y="21"/>
                  </a:cubicBezTo>
                  <a:cubicBezTo>
                    <a:pt x="84" y="21"/>
                    <a:pt x="40" y="65"/>
                    <a:pt x="40" y="120"/>
                  </a:cubicBezTo>
                  <a:cubicBezTo>
                    <a:pt x="40" y="174"/>
                    <a:pt x="84" y="218"/>
                    <a:pt x="138" y="218"/>
                  </a:cubicBezTo>
                  <a:cubicBezTo>
                    <a:pt x="121" y="199"/>
                    <a:pt x="104" y="173"/>
                    <a:pt x="108" y="152"/>
                  </a:cubicBezTo>
                  <a:cubicBezTo>
                    <a:pt x="112" y="130"/>
                    <a:pt x="128" y="123"/>
                    <a:pt x="139" y="123"/>
                  </a:cubicBezTo>
                  <a:cubicBezTo>
                    <a:pt x="149" y="123"/>
                    <a:pt x="166" y="130"/>
                    <a:pt x="169" y="152"/>
                  </a:cubicBez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750" name="Google Shape;750;p79"/>
            <p:cNvSpPr/>
            <p:nvPr/>
          </p:nvSpPr>
          <p:spPr>
            <a:xfrm>
              <a:off x="7126288" y="2743200"/>
              <a:ext cx="396875" cy="385762"/>
            </a:xfrm>
            <a:custGeom>
              <a:rect b="b" l="l" r="r" t="t"/>
              <a:pathLst>
                <a:path extrusionOk="0" h="148" w="152">
                  <a:moveTo>
                    <a:pt x="78" y="148"/>
                  </a:moveTo>
                  <a:cubicBezTo>
                    <a:pt x="57" y="148"/>
                    <a:pt x="37" y="143"/>
                    <a:pt x="25" y="134"/>
                  </a:cubicBezTo>
                  <a:cubicBezTo>
                    <a:pt x="9" y="123"/>
                    <a:pt x="0" y="102"/>
                    <a:pt x="0" y="75"/>
                  </a:cubicBezTo>
                  <a:cubicBezTo>
                    <a:pt x="0" y="24"/>
                    <a:pt x="25" y="0"/>
                    <a:pt x="76" y="0"/>
                  </a:cubicBezTo>
                  <a:cubicBezTo>
                    <a:pt x="127" y="0"/>
                    <a:pt x="152" y="24"/>
                    <a:pt x="152" y="76"/>
                  </a:cubicBezTo>
                  <a:cubicBezTo>
                    <a:pt x="152" y="123"/>
                    <a:pt x="127" y="148"/>
                    <a:pt x="78" y="148"/>
                  </a:cubicBezTo>
                  <a:close/>
                  <a:moveTo>
                    <a:pt x="76" y="24"/>
                  </a:moveTo>
                  <a:cubicBezTo>
                    <a:pt x="48" y="24"/>
                    <a:pt x="36" y="39"/>
                    <a:pt x="36" y="74"/>
                  </a:cubicBezTo>
                  <a:cubicBezTo>
                    <a:pt x="36" y="108"/>
                    <a:pt x="49" y="124"/>
                    <a:pt x="76" y="124"/>
                  </a:cubicBezTo>
                  <a:cubicBezTo>
                    <a:pt x="104" y="124"/>
                    <a:pt x="116" y="108"/>
                    <a:pt x="116" y="73"/>
                  </a:cubicBezTo>
                  <a:cubicBezTo>
                    <a:pt x="116" y="40"/>
                    <a:pt x="103" y="24"/>
                    <a:pt x="76" y="24"/>
                  </a:cubicBez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751" name="Google Shape;751;p79"/>
            <p:cNvSpPr/>
            <p:nvPr/>
          </p:nvSpPr>
          <p:spPr>
            <a:xfrm>
              <a:off x="7588250" y="2755900"/>
              <a:ext cx="260350" cy="361950"/>
            </a:xfrm>
            <a:custGeom>
              <a:rect b="b" l="l" r="r" t="t"/>
              <a:pathLst>
                <a:path extrusionOk="0" h="139" w="100">
                  <a:moveTo>
                    <a:pt x="72" y="115"/>
                  </a:moveTo>
                  <a:cubicBezTo>
                    <a:pt x="52" y="115"/>
                    <a:pt x="45" y="113"/>
                    <a:pt x="40" y="109"/>
                  </a:cubicBezTo>
                  <a:cubicBezTo>
                    <a:pt x="35" y="104"/>
                    <a:pt x="33" y="101"/>
                    <a:pt x="33" y="87"/>
                  </a:cubicBezTo>
                  <a:cubicBezTo>
                    <a:pt x="33" y="14"/>
                    <a:pt x="33" y="14"/>
                    <a:pt x="33" y="14"/>
                  </a:cubicBezTo>
                  <a:cubicBezTo>
                    <a:pt x="33" y="6"/>
                    <a:pt x="26" y="0"/>
                    <a:pt x="19" y="0"/>
                  </a:cubicBezTo>
                  <a:cubicBezTo>
                    <a:pt x="0" y="0"/>
                    <a:pt x="0" y="0"/>
                    <a:pt x="0" y="0"/>
                  </a:cubicBezTo>
                  <a:cubicBezTo>
                    <a:pt x="0" y="78"/>
                    <a:pt x="0" y="78"/>
                    <a:pt x="0" y="78"/>
                  </a:cubicBezTo>
                  <a:cubicBezTo>
                    <a:pt x="0" y="103"/>
                    <a:pt x="2" y="114"/>
                    <a:pt x="11" y="123"/>
                  </a:cubicBezTo>
                  <a:cubicBezTo>
                    <a:pt x="20" y="134"/>
                    <a:pt x="34" y="139"/>
                    <a:pt x="56" y="139"/>
                  </a:cubicBezTo>
                  <a:cubicBezTo>
                    <a:pt x="100" y="139"/>
                    <a:pt x="100" y="139"/>
                    <a:pt x="100" y="139"/>
                  </a:cubicBezTo>
                  <a:cubicBezTo>
                    <a:pt x="100" y="115"/>
                    <a:pt x="100" y="115"/>
                    <a:pt x="100" y="115"/>
                  </a:cubicBezTo>
                  <a:lnTo>
                    <a:pt x="72" y="115"/>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752" name="Google Shape;752;p79"/>
            <p:cNvSpPr/>
            <p:nvPr/>
          </p:nvSpPr>
          <p:spPr>
            <a:xfrm>
              <a:off x="8029575" y="2755900"/>
              <a:ext cx="406400" cy="361950"/>
            </a:xfrm>
            <a:custGeom>
              <a:rect b="b" l="l" r="r" t="t"/>
              <a:pathLst>
                <a:path extrusionOk="0" h="139" w="156">
                  <a:moveTo>
                    <a:pt x="96" y="0"/>
                  </a:moveTo>
                  <a:cubicBezTo>
                    <a:pt x="74" y="0"/>
                    <a:pt x="74" y="0"/>
                    <a:pt x="74" y="0"/>
                  </a:cubicBezTo>
                  <a:cubicBezTo>
                    <a:pt x="65" y="0"/>
                    <a:pt x="58" y="5"/>
                    <a:pt x="55" y="12"/>
                  </a:cubicBezTo>
                  <a:cubicBezTo>
                    <a:pt x="0" y="139"/>
                    <a:pt x="0" y="139"/>
                    <a:pt x="0" y="139"/>
                  </a:cubicBezTo>
                  <a:cubicBezTo>
                    <a:pt x="22" y="139"/>
                    <a:pt x="22" y="139"/>
                    <a:pt x="22" y="139"/>
                  </a:cubicBezTo>
                  <a:cubicBezTo>
                    <a:pt x="31" y="139"/>
                    <a:pt x="38" y="134"/>
                    <a:pt x="41" y="127"/>
                  </a:cubicBezTo>
                  <a:cubicBezTo>
                    <a:pt x="50" y="107"/>
                    <a:pt x="50" y="107"/>
                    <a:pt x="50" y="107"/>
                  </a:cubicBezTo>
                  <a:cubicBezTo>
                    <a:pt x="106" y="107"/>
                    <a:pt x="106" y="107"/>
                    <a:pt x="106" y="107"/>
                  </a:cubicBezTo>
                  <a:cubicBezTo>
                    <a:pt x="115" y="127"/>
                    <a:pt x="115" y="127"/>
                    <a:pt x="115" y="127"/>
                  </a:cubicBezTo>
                  <a:cubicBezTo>
                    <a:pt x="118" y="134"/>
                    <a:pt x="125" y="139"/>
                    <a:pt x="134" y="139"/>
                  </a:cubicBezTo>
                  <a:cubicBezTo>
                    <a:pt x="156" y="139"/>
                    <a:pt x="156" y="139"/>
                    <a:pt x="156" y="139"/>
                  </a:cubicBezTo>
                  <a:lnTo>
                    <a:pt x="96" y="0"/>
                  </a:lnTo>
                  <a:close/>
                  <a:moveTo>
                    <a:pt x="57" y="82"/>
                  </a:moveTo>
                  <a:cubicBezTo>
                    <a:pt x="78" y="34"/>
                    <a:pt x="78" y="34"/>
                    <a:pt x="78" y="34"/>
                  </a:cubicBezTo>
                  <a:cubicBezTo>
                    <a:pt x="99" y="82"/>
                    <a:pt x="99" y="82"/>
                    <a:pt x="99" y="82"/>
                  </a:cubicBezTo>
                  <a:lnTo>
                    <a:pt x="57" y="82"/>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753" name="Google Shape;753;p79"/>
            <p:cNvSpPr/>
            <p:nvPr/>
          </p:nvSpPr>
          <p:spPr>
            <a:xfrm>
              <a:off x="7902575" y="2755900"/>
              <a:ext cx="84137" cy="361950"/>
            </a:xfrm>
            <a:custGeom>
              <a:rect b="b" l="l" r="r" t="t"/>
              <a:pathLst>
                <a:path extrusionOk="0" h="139" w="32">
                  <a:moveTo>
                    <a:pt x="14" y="0"/>
                  </a:moveTo>
                  <a:cubicBezTo>
                    <a:pt x="6" y="0"/>
                    <a:pt x="0" y="6"/>
                    <a:pt x="0" y="14"/>
                  </a:cubicBezTo>
                  <a:cubicBezTo>
                    <a:pt x="0" y="139"/>
                    <a:pt x="0" y="139"/>
                    <a:pt x="0" y="139"/>
                  </a:cubicBezTo>
                  <a:cubicBezTo>
                    <a:pt x="18" y="139"/>
                    <a:pt x="18" y="139"/>
                    <a:pt x="18" y="139"/>
                  </a:cubicBezTo>
                  <a:cubicBezTo>
                    <a:pt x="25" y="139"/>
                    <a:pt x="32" y="133"/>
                    <a:pt x="32" y="126"/>
                  </a:cubicBezTo>
                  <a:cubicBezTo>
                    <a:pt x="32" y="0"/>
                    <a:pt x="32" y="0"/>
                    <a:pt x="32" y="0"/>
                  </a:cubicBezTo>
                  <a:lnTo>
                    <a:pt x="14" y="0"/>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754" name="Google Shape;754;p79"/>
            <p:cNvSpPr/>
            <p:nvPr/>
          </p:nvSpPr>
          <p:spPr>
            <a:xfrm>
              <a:off x="6324600" y="2755900"/>
              <a:ext cx="406400" cy="361950"/>
            </a:xfrm>
            <a:custGeom>
              <a:rect b="b" l="l" r="r" t="t"/>
              <a:pathLst>
                <a:path extrusionOk="0" h="139" w="156">
                  <a:moveTo>
                    <a:pt x="132" y="0"/>
                  </a:moveTo>
                  <a:cubicBezTo>
                    <a:pt x="123" y="0"/>
                    <a:pt x="116" y="5"/>
                    <a:pt x="113" y="12"/>
                  </a:cubicBezTo>
                  <a:cubicBezTo>
                    <a:pt x="78" y="98"/>
                    <a:pt x="78" y="98"/>
                    <a:pt x="78" y="98"/>
                  </a:cubicBezTo>
                  <a:cubicBezTo>
                    <a:pt x="42" y="13"/>
                    <a:pt x="42" y="13"/>
                    <a:pt x="42" y="13"/>
                  </a:cubicBezTo>
                  <a:cubicBezTo>
                    <a:pt x="39" y="5"/>
                    <a:pt x="31" y="0"/>
                    <a:pt x="23" y="0"/>
                  </a:cubicBezTo>
                  <a:cubicBezTo>
                    <a:pt x="0" y="0"/>
                    <a:pt x="0" y="0"/>
                    <a:pt x="0" y="0"/>
                  </a:cubicBezTo>
                  <a:cubicBezTo>
                    <a:pt x="62" y="139"/>
                    <a:pt x="62" y="139"/>
                    <a:pt x="62" y="139"/>
                  </a:cubicBezTo>
                  <a:cubicBezTo>
                    <a:pt x="80" y="139"/>
                    <a:pt x="80" y="139"/>
                    <a:pt x="80" y="139"/>
                  </a:cubicBezTo>
                  <a:cubicBezTo>
                    <a:pt x="88" y="139"/>
                    <a:pt x="95" y="134"/>
                    <a:pt x="99" y="128"/>
                  </a:cubicBezTo>
                  <a:cubicBezTo>
                    <a:pt x="156" y="0"/>
                    <a:pt x="156" y="0"/>
                    <a:pt x="156" y="0"/>
                  </a:cubicBezTo>
                  <a:lnTo>
                    <a:pt x="132" y="0"/>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755" name="Google Shape;755;p79"/>
            <p:cNvSpPr/>
            <p:nvPr/>
          </p:nvSpPr>
          <p:spPr>
            <a:xfrm>
              <a:off x="6751638" y="2755900"/>
              <a:ext cx="312737" cy="361950"/>
            </a:xfrm>
            <a:custGeom>
              <a:rect b="b" l="l" r="r" t="t"/>
              <a:pathLst>
                <a:path extrusionOk="0" h="139" w="120">
                  <a:moveTo>
                    <a:pt x="0" y="71"/>
                  </a:moveTo>
                  <a:cubicBezTo>
                    <a:pt x="0" y="85"/>
                    <a:pt x="4" y="121"/>
                    <a:pt x="37" y="135"/>
                  </a:cubicBezTo>
                  <a:cubicBezTo>
                    <a:pt x="45" y="138"/>
                    <a:pt x="53" y="139"/>
                    <a:pt x="65" y="139"/>
                  </a:cubicBezTo>
                  <a:cubicBezTo>
                    <a:pt x="120" y="139"/>
                    <a:pt x="120" y="139"/>
                    <a:pt x="120" y="139"/>
                  </a:cubicBezTo>
                  <a:cubicBezTo>
                    <a:pt x="120" y="115"/>
                    <a:pt x="120" y="115"/>
                    <a:pt x="120" y="115"/>
                  </a:cubicBezTo>
                  <a:cubicBezTo>
                    <a:pt x="120" y="115"/>
                    <a:pt x="78" y="115"/>
                    <a:pt x="78" y="115"/>
                  </a:cubicBezTo>
                  <a:cubicBezTo>
                    <a:pt x="58" y="114"/>
                    <a:pt x="47" y="110"/>
                    <a:pt x="41" y="99"/>
                  </a:cubicBezTo>
                  <a:cubicBezTo>
                    <a:pt x="39" y="95"/>
                    <a:pt x="38" y="89"/>
                    <a:pt x="37" y="83"/>
                  </a:cubicBezTo>
                  <a:cubicBezTo>
                    <a:pt x="37" y="82"/>
                    <a:pt x="37" y="82"/>
                    <a:pt x="37" y="82"/>
                  </a:cubicBezTo>
                  <a:cubicBezTo>
                    <a:pt x="117" y="82"/>
                    <a:pt x="117" y="82"/>
                    <a:pt x="117" y="82"/>
                  </a:cubicBezTo>
                  <a:cubicBezTo>
                    <a:pt x="117" y="58"/>
                    <a:pt x="117" y="58"/>
                    <a:pt x="117" y="58"/>
                  </a:cubicBezTo>
                  <a:cubicBezTo>
                    <a:pt x="37" y="58"/>
                    <a:pt x="37" y="58"/>
                    <a:pt x="37" y="58"/>
                  </a:cubicBezTo>
                  <a:cubicBezTo>
                    <a:pt x="37" y="57"/>
                    <a:pt x="37" y="57"/>
                    <a:pt x="37" y="57"/>
                  </a:cubicBezTo>
                  <a:cubicBezTo>
                    <a:pt x="38" y="50"/>
                    <a:pt x="39" y="45"/>
                    <a:pt x="41" y="40"/>
                  </a:cubicBezTo>
                  <a:cubicBezTo>
                    <a:pt x="47" y="29"/>
                    <a:pt x="58" y="25"/>
                    <a:pt x="78" y="25"/>
                  </a:cubicBezTo>
                  <a:cubicBezTo>
                    <a:pt x="78" y="25"/>
                    <a:pt x="120" y="25"/>
                    <a:pt x="120" y="25"/>
                  </a:cubicBezTo>
                  <a:cubicBezTo>
                    <a:pt x="120" y="0"/>
                    <a:pt x="120" y="0"/>
                    <a:pt x="120" y="0"/>
                  </a:cubicBezTo>
                  <a:cubicBezTo>
                    <a:pt x="65" y="0"/>
                    <a:pt x="65" y="0"/>
                    <a:pt x="65" y="0"/>
                  </a:cubicBezTo>
                  <a:cubicBezTo>
                    <a:pt x="53" y="0"/>
                    <a:pt x="45" y="1"/>
                    <a:pt x="37" y="4"/>
                  </a:cubicBezTo>
                  <a:cubicBezTo>
                    <a:pt x="4" y="18"/>
                    <a:pt x="0" y="55"/>
                    <a:pt x="0" y="69"/>
                  </a:cubicBezTo>
                  <a:lnTo>
                    <a:pt x="0" y="71"/>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sp>
        <p:nvSpPr>
          <p:cNvPr id="756" name="Google Shape;756;p79"/>
          <p:cNvSpPr txBox="1"/>
          <p:nvPr>
            <p:ph type="title"/>
          </p:nvPr>
        </p:nvSpPr>
        <p:spPr>
          <a:xfrm>
            <a:off x="0" y="0"/>
            <a:ext cx="8186400" cy="1141800"/>
          </a:xfrm>
          <a:prstGeom prst="rect">
            <a:avLst/>
          </a:prstGeom>
          <a:noFill/>
          <a:ln>
            <a:noFill/>
          </a:ln>
        </p:spPr>
        <p:txBody>
          <a:bodyPr anchorCtr="0" anchor="t" bIns="91425" lIns="504000" spcFirstLastPara="1" rIns="252000" wrap="square" tIns="504000">
            <a:noAutofit/>
          </a:bodyPr>
          <a:lstStyle>
            <a:lvl1pPr lvl="0">
              <a:spcBef>
                <a:spcPts val="0"/>
              </a:spcBef>
              <a:spcAft>
                <a:spcPts val="0"/>
              </a:spcAft>
              <a:buClr>
                <a:srgbClr val="002D62"/>
              </a:buClr>
              <a:buSzPts val="2500"/>
              <a:buFont typeface="Arial Black"/>
              <a:buNone/>
              <a:defRPr b="1" sz="2500">
                <a:solidFill>
                  <a:srgbClr val="002D62"/>
                </a:solidFill>
                <a:latin typeface="Arial Black"/>
                <a:ea typeface="Arial Black"/>
                <a:cs typeface="Arial Black"/>
                <a:sym typeface="Arial Black"/>
              </a:defRPr>
            </a:lvl1pPr>
            <a:lvl2pPr lvl="1">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2pPr>
            <a:lvl3pPr lvl="2">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3pPr>
            <a:lvl4pPr lvl="3">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4pPr>
            <a:lvl5pPr lvl="4">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5pPr>
            <a:lvl6pPr lvl="5">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6pPr>
            <a:lvl7pPr lvl="6">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7pPr>
            <a:lvl8pPr lvl="7">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8pPr>
            <a:lvl9pPr lvl="8">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9pPr>
          </a:lstStyle>
          <a:p/>
        </p:txBody>
      </p:sp>
      <p:sp>
        <p:nvSpPr>
          <p:cNvPr id="757" name="Google Shape;757;p79"/>
          <p:cNvSpPr txBox="1"/>
          <p:nvPr>
            <p:ph idx="1" type="body"/>
          </p:nvPr>
        </p:nvSpPr>
        <p:spPr>
          <a:xfrm>
            <a:off x="-8700" y="1410725"/>
            <a:ext cx="9144000" cy="2552700"/>
          </a:xfrm>
          <a:prstGeom prst="rect">
            <a:avLst/>
          </a:prstGeom>
          <a:noFill/>
          <a:ln>
            <a:noFill/>
          </a:ln>
        </p:spPr>
        <p:txBody>
          <a:bodyPr anchorCtr="0" anchor="t" bIns="91425" lIns="504000" spcFirstLastPara="1" rIns="504000" wrap="square" tIns="91425">
            <a:noAutofit/>
          </a:bodyPr>
          <a:lstStyle>
            <a:lvl1pPr indent="-317500" lvl="0" marL="457200">
              <a:spcBef>
                <a:spcPts val="0"/>
              </a:spcBef>
              <a:spcAft>
                <a:spcPts val="0"/>
              </a:spcAft>
              <a:buClr>
                <a:srgbClr val="002D62"/>
              </a:buClr>
              <a:buSzPts val="1400"/>
              <a:buChar char="●"/>
              <a:defRPr>
                <a:solidFill>
                  <a:srgbClr val="002D62"/>
                </a:solidFill>
              </a:defRPr>
            </a:lvl1pPr>
            <a:lvl2pPr indent="-317500" lvl="1" marL="914400">
              <a:spcBef>
                <a:spcPts val="0"/>
              </a:spcBef>
              <a:spcAft>
                <a:spcPts val="0"/>
              </a:spcAft>
              <a:buClr>
                <a:srgbClr val="002D62"/>
              </a:buClr>
              <a:buSzPts val="1400"/>
              <a:buChar char="○"/>
              <a:defRPr>
                <a:solidFill>
                  <a:srgbClr val="002D62"/>
                </a:solidFill>
              </a:defRPr>
            </a:lvl2pPr>
            <a:lvl3pPr indent="-317500" lvl="2" marL="1371600">
              <a:spcBef>
                <a:spcPts val="0"/>
              </a:spcBef>
              <a:spcAft>
                <a:spcPts val="0"/>
              </a:spcAft>
              <a:buClr>
                <a:srgbClr val="002D62"/>
              </a:buClr>
              <a:buSzPts val="1400"/>
              <a:buChar char="■"/>
              <a:defRPr>
                <a:solidFill>
                  <a:srgbClr val="002D62"/>
                </a:solidFill>
              </a:defRPr>
            </a:lvl3pPr>
            <a:lvl4pPr indent="-317500" lvl="3" marL="1828800">
              <a:spcBef>
                <a:spcPts val="0"/>
              </a:spcBef>
              <a:spcAft>
                <a:spcPts val="0"/>
              </a:spcAft>
              <a:buClr>
                <a:srgbClr val="002D62"/>
              </a:buClr>
              <a:buSzPts val="1400"/>
              <a:buChar char="●"/>
              <a:defRPr>
                <a:solidFill>
                  <a:srgbClr val="002D62"/>
                </a:solidFill>
              </a:defRPr>
            </a:lvl4pPr>
            <a:lvl5pPr indent="-317500" lvl="4" marL="2286000">
              <a:spcBef>
                <a:spcPts val="0"/>
              </a:spcBef>
              <a:spcAft>
                <a:spcPts val="0"/>
              </a:spcAft>
              <a:buClr>
                <a:srgbClr val="002D62"/>
              </a:buClr>
              <a:buSzPts val="1400"/>
              <a:buChar char="○"/>
              <a:defRPr>
                <a:solidFill>
                  <a:srgbClr val="002D62"/>
                </a:solidFill>
              </a:defRPr>
            </a:lvl5pPr>
            <a:lvl6pPr indent="-317500" lvl="5" marL="2743200">
              <a:spcBef>
                <a:spcPts val="0"/>
              </a:spcBef>
              <a:spcAft>
                <a:spcPts val="0"/>
              </a:spcAft>
              <a:buClr>
                <a:srgbClr val="002D62"/>
              </a:buClr>
              <a:buSzPts val="1400"/>
              <a:buChar char="■"/>
              <a:defRPr>
                <a:solidFill>
                  <a:srgbClr val="002D62"/>
                </a:solidFill>
              </a:defRPr>
            </a:lvl6pPr>
            <a:lvl7pPr indent="-317500" lvl="6" marL="3200400">
              <a:spcBef>
                <a:spcPts val="0"/>
              </a:spcBef>
              <a:spcAft>
                <a:spcPts val="0"/>
              </a:spcAft>
              <a:buClr>
                <a:srgbClr val="002D62"/>
              </a:buClr>
              <a:buSzPts val="1400"/>
              <a:buChar char="●"/>
              <a:defRPr>
                <a:solidFill>
                  <a:srgbClr val="002D62"/>
                </a:solidFill>
              </a:defRPr>
            </a:lvl7pPr>
            <a:lvl8pPr indent="-317500" lvl="7" marL="3657600">
              <a:spcBef>
                <a:spcPts val="0"/>
              </a:spcBef>
              <a:spcAft>
                <a:spcPts val="0"/>
              </a:spcAft>
              <a:buClr>
                <a:srgbClr val="002D62"/>
              </a:buClr>
              <a:buSzPts val="1400"/>
              <a:buChar char="○"/>
              <a:defRPr>
                <a:solidFill>
                  <a:srgbClr val="002D62"/>
                </a:solidFill>
              </a:defRPr>
            </a:lvl8pPr>
            <a:lvl9pPr indent="-317500" lvl="8" marL="4114800">
              <a:spcBef>
                <a:spcPts val="0"/>
              </a:spcBef>
              <a:spcAft>
                <a:spcPts val="0"/>
              </a:spcAft>
              <a:buClr>
                <a:srgbClr val="002D62"/>
              </a:buClr>
              <a:buSzPts val="1400"/>
              <a:buChar char="■"/>
              <a:defRPr>
                <a:solidFill>
                  <a:srgbClr val="002D62"/>
                </a:solidFill>
              </a:defRPr>
            </a:lvl9pPr>
          </a:lstStyle>
          <a:p/>
        </p:txBody>
      </p:sp>
      <p:sp>
        <p:nvSpPr>
          <p:cNvPr id="758" name="Google Shape;758;p79"/>
          <p:cNvSpPr txBox="1"/>
          <p:nvPr/>
        </p:nvSpPr>
        <p:spPr>
          <a:xfrm>
            <a:off x="226499" y="4754925"/>
            <a:ext cx="2902500" cy="2739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lang="en-GB" sz="800">
                <a:solidFill>
                  <a:srgbClr val="002D62"/>
                </a:solidFill>
              </a:rPr>
              <a:t>Lorem ipsum dolor</a:t>
            </a:r>
            <a:endParaRPr sz="800">
              <a:solidFill>
                <a:srgbClr val="002D62"/>
              </a:solidFill>
            </a:endParaRPr>
          </a:p>
        </p:txBody>
      </p:sp>
    </p:spTree>
  </p:cSld>
  <p:clrMapOvr>
    <a:masterClrMapping/>
  </p:clrMapOvr>
</p:sldLayout>
</file>

<file path=ppt/slideLayouts/slideLayout7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range claire - 2">
  <p:cSld name="TITLE_1_1_1_1_3_1">
    <p:bg>
      <p:bgPr>
        <a:solidFill>
          <a:schemeClr val="lt1"/>
        </a:solidFill>
      </p:bgPr>
    </p:bg>
    <p:spTree>
      <p:nvGrpSpPr>
        <p:cNvPr id="759" name="Shape 759"/>
        <p:cNvGrpSpPr/>
        <p:nvPr/>
      </p:nvGrpSpPr>
      <p:grpSpPr>
        <a:xfrm>
          <a:off x="0" y="0"/>
          <a:ext cx="0" cy="0"/>
          <a:chOff x="0" y="0"/>
          <a:chExt cx="0" cy="0"/>
        </a:xfrm>
      </p:grpSpPr>
      <p:sp>
        <p:nvSpPr>
          <p:cNvPr id="760" name="Google Shape;760;p80"/>
          <p:cNvSpPr/>
          <p:nvPr/>
        </p:nvSpPr>
        <p:spPr>
          <a:xfrm rot="1680981">
            <a:off x="521320" y="339229"/>
            <a:ext cx="4790061" cy="4999216"/>
          </a:xfrm>
          <a:custGeom>
            <a:rect b="b" l="l" r="r" t="t"/>
            <a:pathLst>
              <a:path extrusionOk="0" h="6661699" w="6382990">
                <a:moveTo>
                  <a:pt x="0" y="744173"/>
                </a:moveTo>
                <a:lnTo>
                  <a:pt x="1400284" y="0"/>
                </a:lnTo>
                <a:lnTo>
                  <a:pt x="1426355" y="203633"/>
                </a:lnTo>
                <a:cubicBezTo>
                  <a:pt x="1680597" y="1871731"/>
                  <a:pt x="2650210" y="3417478"/>
                  <a:pt x="4211434" y="4350562"/>
                </a:cubicBezTo>
                <a:cubicBezTo>
                  <a:pt x="4814618" y="4711067"/>
                  <a:pt x="5457050" y="4949506"/>
                  <a:pt x="6110216" y="5073431"/>
                </a:cubicBezTo>
                <a:lnTo>
                  <a:pt x="6382990" y="5118281"/>
                </a:lnTo>
                <a:lnTo>
                  <a:pt x="3478794" y="6661699"/>
                </a:lnTo>
                <a:lnTo>
                  <a:pt x="3268864" y="6513535"/>
                </a:lnTo>
                <a:cubicBezTo>
                  <a:pt x="1370729" y="5100563"/>
                  <a:pt x="232585" y="2987127"/>
                  <a:pt x="825" y="754535"/>
                </a:cubicBezTo>
                <a:close/>
              </a:path>
            </a:pathLst>
          </a:custGeom>
          <a:gradFill>
            <a:gsLst>
              <a:gs pos="0">
                <a:schemeClr val="lt1"/>
              </a:gs>
              <a:gs pos="100000">
                <a:srgbClr val="FFAC00"/>
              </a:gs>
            </a:gsLst>
            <a:lin ang="3001153" scaled="0"/>
          </a:gra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761" name="Google Shape;761;p80"/>
          <p:cNvSpPr txBox="1"/>
          <p:nvPr/>
        </p:nvSpPr>
        <p:spPr>
          <a:xfrm>
            <a:off x="8626827" y="4754925"/>
            <a:ext cx="517200" cy="2739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fld id="{00000000-1234-1234-1234-123412341234}" type="slidenum">
              <a:rPr b="1" lang="en-GB" sz="800">
                <a:solidFill>
                  <a:srgbClr val="002D62"/>
                </a:solidFill>
              </a:rPr>
              <a:t>‹#›</a:t>
            </a:fld>
            <a:endParaRPr b="1" sz="800">
              <a:solidFill>
                <a:srgbClr val="002D62"/>
              </a:solidFill>
            </a:endParaRPr>
          </a:p>
        </p:txBody>
      </p:sp>
      <p:grpSp>
        <p:nvGrpSpPr>
          <p:cNvPr id="762" name="Google Shape;762;p80"/>
          <p:cNvGrpSpPr/>
          <p:nvPr/>
        </p:nvGrpSpPr>
        <p:grpSpPr>
          <a:xfrm>
            <a:off x="7940154" y="4801506"/>
            <a:ext cx="686661" cy="174005"/>
            <a:chOff x="5486400" y="2551113"/>
            <a:chExt cx="2949575" cy="722312"/>
          </a:xfrm>
        </p:grpSpPr>
        <p:sp>
          <p:nvSpPr>
            <p:cNvPr id="763" name="Google Shape;763;p80"/>
            <p:cNvSpPr/>
            <p:nvPr/>
          </p:nvSpPr>
          <p:spPr>
            <a:xfrm>
              <a:off x="5486400" y="2551113"/>
              <a:ext cx="723900" cy="722312"/>
            </a:xfrm>
            <a:custGeom>
              <a:rect b="b" l="l" r="r" t="t"/>
              <a:pathLst>
                <a:path extrusionOk="0" h="278" w="278">
                  <a:moveTo>
                    <a:pt x="278" y="139"/>
                  </a:moveTo>
                  <a:cubicBezTo>
                    <a:pt x="278" y="216"/>
                    <a:pt x="216" y="278"/>
                    <a:pt x="139" y="278"/>
                  </a:cubicBezTo>
                  <a:cubicBezTo>
                    <a:pt x="62" y="278"/>
                    <a:pt x="0" y="216"/>
                    <a:pt x="0" y="139"/>
                  </a:cubicBezTo>
                  <a:cubicBezTo>
                    <a:pt x="0" y="62"/>
                    <a:pt x="62" y="0"/>
                    <a:pt x="139" y="0"/>
                  </a:cubicBezTo>
                  <a:cubicBezTo>
                    <a:pt x="216" y="0"/>
                    <a:pt x="278" y="62"/>
                    <a:pt x="278" y="139"/>
                  </a:cubicBezTo>
                  <a:close/>
                  <a:moveTo>
                    <a:pt x="169" y="152"/>
                  </a:moveTo>
                  <a:cubicBezTo>
                    <a:pt x="174" y="173"/>
                    <a:pt x="157" y="199"/>
                    <a:pt x="139" y="218"/>
                  </a:cubicBezTo>
                  <a:cubicBezTo>
                    <a:pt x="194" y="218"/>
                    <a:pt x="238" y="174"/>
                    <a:pt x="238" y="120"/>
                  </a:cubicBezTo>
                  <a:cubicBezTo>
                    <a:pt x="238" y="65"/>
                    <a:pt x="193" y="21"/>
                    <a:pt x="139" y="21"/>
                  </a:cubicBezTo>
                  <a:cubicBezTo>
                    <a:pt x="84" y="21"/>
                    <a:pt x="40" y="65"/>
                    <a:pt x="40" y="120"/>
                  </a:cubicBezTo>
                  <a:cubicBezTo>
                    <a:pt x="40" y="174"/>
                    <a:pt x="84" y="218"/>
                    <a:pt x="138" y="218"/>
                  </a:cubicBezTo>
                  <a:cubicBezTo>
                    <a:pt x="121" y="199"/>
                    <a:pt x="104" y="173"/>
                    <a:pt x="108" y="152"/>
                  </a:cubicBezTo>
                  <a:cubicBezTo>
                    <a:pt x="112" y="130"/>
                    <a:pt x="128" y="123"/>
                    <a:pt x="139" y="123"/>
                  </a:cubicBezTo>
                  <a:cubicBezTo>
                    <a:pt x="149" y="123"/>
                    <a:pt x="166" y="130"/>
                    <a:pt x="169" y="152"/>
                  </a:cubicBez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764" name="Google Shape;764;p80"/>
            <p:cNvSpPr/>
            <p:nvPr/>
          </p:nvSpPr>
          <p:spPr>
            <a:xfrm>
              <a:off x="7126288" y="2743200"/>
              <a:ext cx="396875" cy="385762"/>
            </a:xfrm>
            <a:custGeom>
              <a:rect b="b" l="l" r="r" t="t"/>
              <a:pathLst>
                <a:path extrusionOk="0" h="148" w="152">
                  <a:moveTo>
                    <a:pt x="78" y="148"/>
                  </a:moveTo>
                  <a:cubicBezTo>
                    <a:pt x="57" y="148"/>
                    <a:pt x="37" y="143"/>
                    <a:pt x="25" y="134"/>
                  </a:cubicBezTo>
                  <a:cubicBezTo>
                    <a:pt x="9" y="123"/>
                    <a:pt x="0" y="102"/>
                    <a:pt x="0" y="75"/>
                  </a:cubicBezTo>
                  <a:cubicBezTo>
                    <a:pt x="0" y="24"/>
                    <a:pt x="25" y="0"/>
                    <a:pt x="76" y="0"/>
                  </a:cubicBezTo>
                  <a:cubicBezTo>
                    <a:pt x="127" y="0"/>
                    <a:pt x="152" y="24"/>
                    <a:pt x="152" y="76"/>
                  </a:cubicBezTo>
                  <a:cubicBezTo>
                    <a:pt x="152" y="123"/>
                    <a:pt x="127" y="148"/>
                    <a:pt x="78" y="148"/>
                  </a:cubicBezTo>
                  <a:close/>
                  <a:moveTo>
                    <a:pt x="76" y="24"/>
                  </a:moveTo>
                  <a:cubicBezTo>
                    <a:pt x="48" y="24"/>
                    <a:pt x="36" y="39"/>
                    <a:pt x="36" y="74"/>
                  </a:cubicBezTo>
                  <a:cubicBezTo>
                    <a:pt x="36" y="108"/>
                    <a:pt x="49" y="124"/>
                    <a:pt x="76" y="124"/>
                  </a:cubicBezTo>
                  <a:cubicBezTo>
                    <a:pt x="104" y="124"/>
                    <a:pt x="116" y="108"/>
                    <a:pt x="116" y="73"/>
                  </a:cubicBezTo>
                  <a:cubicBezTo>
                    <a:pt x="116" y="40"/>
                    <a:pt x="103" y="24"/>
                    <a:pt x="76" y="24"/>
                  </a:cubicBez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765" name="Google Shape;765;p80"/>
            <p:cNvSpPr/>
            <p:nvPr/>
          </p:nvSpPr>
          <p:spPr>
            <a:xfrm>
              <a:off x="7588250" y="2755900"/>
              <a:ext cx="260350" cy="361950"/>
            </a:xfrm>
            <a:custGeom>
              <a:rect b="b" l="l" r="r" t="t"/>
              <a:pathLst>
                <a:path extrusionOk="0" h="139" w="100">
                  <a:moveTo>
                    <a:pt x="72" y="115"/>
                  </a:moveTo>
                  <a:cubicBezTo>
                    <a:pt x="52" y="115"/>
                    <a:pt x="45" y="113"/>
                    <a:pt x="40" y="109"/>
                  </a:cubicBezTo>
                  <a:cubicBezTo>
                    <a:pt x="35" y="104"/>
                    <a:pt x="33" y="101"/>
                    <a:pt x="33" y="87"/>
                  </a:cubicBezTo>
                  <a:cubicBezTo>
                    <a:pt x="33" y="14"/>
                    <a:pt x="33" y="14"/>
                    <a:pt x="33" y="14"/>
                  </a:cubicBezTo>
                  <a:cubicBezTo>
                    <a:pt x="33" y="6"/>
                    <a:pt x="26" y="0"/>
                    <a:pt x="19" y="0"/>
                  </a:cubicBezTo>
                  <a:cubicBezTo>
                    <a:pt x="0" y="0"/>
                    <a:pt x="0" y="0"/>
                    <a:pt x="0" y="0"/>
                  </a:cubicBezTo>
                  <a:cubicBezTo>
                    <a:pt x="0" y="78"/>
                    <a:pt x="0" y="78"/>
                    <a:pt x="0" y="78"/>
                  </a:cubicBezTo>
                  <a:cubicBezTo>
                    <a:pt x="0" y="103"/>
                    <a:pt x="2" y="114"/>
                    <a:pt x="11" y="123"/>
                  </a:cubicBezTo>
                  <a:cubicBezTo>
                    <a:pt x="20" y="134"/>
                    <a:pt x="34" y="139"/>
                    <a:pt x="56" y="139"/>
                  </a:cubicBezTo>
                  <a:cubicBezTo>
                    <a:pt x="100" y="139"/>
                    <a:pt x="100" y="139"/>
                    <a:pt x="100" y="139"/>
                  </a:cubicBezTo>
                  <a:cubicBezTo>
                    <a:pt x="100" y="115"/>
                    <a:pt x="100" y="115"/>
                    <a:pt x="100" y="115"/>
                  </a:cubicBezTo>
                  <a:lnTo>
                    <a:pt x="72" y="115"/>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766" name="Google Shape;766;p80"/>
            <p:cNvSpPr/>
            <p:nvPr/>
          </p:nvSpPr>
          <p:spPr>
            <a:xfrm>
              <a:off x="8029575" y="2755900"/>
              <a:ext cx="406400" cy="361950"/>
            </a:xfrm>
            <a:custGeom>
              <a:rect b="b" l="l" r="r" t="t"/>
              <a:pathLst>
                <a:path extrusionOk="0" h="139" w="156">
                  <a:moveTo>
                    <a:pt x="96" y="0"/>
                  </a:moveTo>
                  <a:cubicBezTo>
                    <a:pt x="74" y="0"/>
                    <a:pt x="74" y="0"/>
                    <a:pt x="74" y="0"/>
                  </a:cubicBezTo>
                  <a:cubicBezTo>
                    <a:pt x="65" y="0"/>
                    <a:pt x="58" y="5"/>
                    <a:pt x="55" y="12"/>
                  </a:cubicBezTo>
                  <a:cubicBezTo>
                    <a:pt x="0" y="139"/>
                    <a:pt x="0" y="139"/>
                    <a:pt x="0" y="139"/>
                  </a:cubicBezTo>
                  <a:cubicBezTo>
                    <a:pt x="22" y="139"/>
                    <a:pt x="22" y="139"/>
                    <a:pt x="22" y="139"/>
                  </a:cubicBezTo>
                  <a:cubicBezTo>
                    <a:pt x="31" y="139"/>
                    <a:pt x="38" y="134"/>
                    <a:pt x="41" y="127"/>
                  </a:cubicBezTo>
                  <a:cubicBezTo>
                    <a:pt x="50" y="107"/>
                    <a:pt x="50" y="107"/>
                    <a:pt x="50" y="107"/>
                  </a:cubicBezTo>
                  <a:cubicBezTo>
                    <a:pt x="106" y="107"/>
                    <a:pt x="106" y="107"/>
                    <a:pt x="106" y="107"/>
                  </a:cubicBezTo>
                  <a:cubicBezTo>
                    <a:pt x="115" y="127"/>
                    <a:pt x="115" y="127"/>
                    <a:pt x="115" y="127"/>
                  </a:cubicBezTo>
                  <a:cubicBezTo>
                    <a:pt x="118" y="134"/>
                    <a:pt x="125" y="139"/>
                    <a:pt x="134" y="139"/>
                  </a:cubicBezTo>
                  <a:cubicBezTo>
                    <a:pt x="156" y="139"/>
                    <a:pt x="156" y="139"/>
                    <a:pt x="156" y="139"/>
                  </a:cubicBezTo>
                  <a:lnTo>
                    <a:pt x="96" y="0"/>
                  </a:lnTo>
                  <a:close/>
                  <a:moveTo>
                    <a:pt x="57" y="82"/>
                  </a:moveTo>
                  <a:cubicBezTo>
                    <a:pt x="78" y="34"/>
                    <a:pt x="78" y="34"/>
                    <a:pt x="78" y="34"/>
                  </a:cubicBezTo>
                  <a:cubicBezTo>
                    <a:pt x="99" y="82"/>
                    <a:pt x="99" y="82"/>
                    <a:pt x="99" y="82"/>
                  </a:cubicBezTo>
                  <a:lnTo>
                    <a:pt x="57" y="82"/>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767" name="Google Shape;767;p80"/>
            <p:cNvSpPr/>
            <p:nvPr/>
          </p:nvSpPr>
          <p:spPr>
            <a:xfrm>
              <a:off x="7902575" y="2755900"/>
              <a:ext cx="84137" cy="361950"/>
            </a:xfrm>
            <a:custGeom>
              <a:rect b="b" l="l" r="r" t="t"/>
              <a:pathLst>
                <a:path extrusionOk="0" h="139" w="32">
                  <a:moveTo>
                    <a:pt x="14" y="0"/>
                  </a:moveTo>
                  <a:cubicBezTo>
                    <a:pt x="6" y="0"/>
                    <a:pt x="0" y="6"/>
                    <a:pt x="0" y="14"/>
                  </a:cubicBezTo>
                  <a:cubicBezTo>
                    <a:pt x="0" y="139"/>
                    <a:pt x="0" y="139"/>
                    <a:pt x="0" y="139"/>
                  </a:cubicBezTo>
                  <a:cubicBezTo>
                    <a:pt x="18" y="139"/>
                    <a:pt x="18" y="139"/>
                    <a:pt x="18" y="139"/>
                  </a:cubicBezTo>
                  <a:cubicBezTo>
                    <a:pt x="25" y="139"/>
                    <a:pt x="32" y="133"/>
                    <a:pt x="32" y="126"/>
                  </a:cubicBezTo>
                  <a:cubicBezTo>
                    <a:pt x="32" y="0"/>
                    <a:pt x="32" y="0"/>
                    <a:pt x="32" y="0"/>
                  </a:cubicBezTo>
                  <a:lnTo>
                    <a:pt x="14" y="0"/>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768" name="Google Shape;768;p80"/>
            <p:cNvSpPr/>
            <p:nvPr/>
          </p:nvSpPr>
          <p:spPr>
            <a:xfrm>
              <a:off x="6324600" y="2755900"/>
              <a:ext cx="406400" cy="361950"/>
            </a:xfrm>
            <a:custGeom>
              <a:rect b="b" l="l" r="r" t="t"/>
              <a:pathLst>
                <a:path extrusionOk="0" h="139" w="156">
                  <a:moveTo>
                    <a:pt x="132" y="0"/>
                  </a:moveTo>
                  <a:cubicBezTo>
                    <a:pt x="123" y="0"/>
                    <a:pt x="116" y="5"/>
                    <a:pt x="113" y="12"/>
                  </a:cubicBezTo>
                  <a:cubicBezTo>
                    <a:pt x="78" y="98"/>
                    <a:pt x="78" y="98"/>
                    <a:pt x="78" y="98"/>
                  </a:cubicBezTo>
                  <a:cubicBezTo>
                    <a:pt x="42" y="13"/>
                    <a:pt x="42" y="13"/>
                    <a:pt x="42" y="13"/>
                  </a:cubicBezTo>
                  <a:cubicBezTo>
                    <a:pt x="39" y="5"/>
                    <a:pt x="31" y="0"/>
                    <a:pt x="23" y="0"/>
                  </a:cubicBezTo>
                  <a:cubicBezTo>
                    <a:pt x="0" y="0"/>
                    <a:pt x="0" y="0"/>
                    <a:pt x="0" y="0"/>
                  </a:cubicBezTo>
                  <a:cubicBezTo>
                    <a:pt x="62" y="139"/>
                    <a:pt x="62" y="139"/>
                    <a:pt x="62" y="139"/>
                  </a:cubicBezTo>
                  <a:cubicBezTo>
                    <a:pt x="80" y="139"/>
                    <a:pt x="80" y="139"/>
                    <a:pt x="80" y="139"/>
                  </a:cubicBezTo>
                  <a:cubicBezTo>
                    <a:pt x="88" y="139"/>
                    <a:pt x="95" y="134"/>
                    <a:pt x="99" y="128"/>
                  </a:cubicBezTo>
                  <a:cubicBezTo>
                    <a:pt x="156" y="0"/>
                    <a:pt x="156" y="0"/>
                    <a:pt x="156" y="0"/>
                  </a:cubicBezTo>
                  <a:lnTo>
                    <a:pt x="132" y="0"/>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769" name="Google Shape;769;p80"/>
            <p:cNvSpPr/>
            <p:nvPr/>
          </p:nvSpPr>
          <p:spPr>
            <a:xfrm>
              <a:off x="6751638" y="2755900"/>
              <a:ext cx="312737" cy="361950"/>
            </a:xfrm>
            <a:custGeom>
              <a:rect b="b" l="l" r="r" t="t"/>
              <a:pathLst>
                <a:path extrusionOk="0" h="139" w="120">
                  <a:moveTo>
                    <a:pt x="0" y="71"/>
                  </a:moveTo>
                  <a:cubicBezTo>
                    <a:pt x="0" y="85"/>
                    <a:pt x="4" y="121"/>
                    <a:pt x="37" y="135"/>
                  </a:cubicBezTo>
                  <a:cubicBezTo>
                    <a:pt x="45" y="138"/>
                    <a:pt x="53" y="139"/>
                    <a:pt x="65" y="139"/>
                  </a:cubicBezTo>
                  <a:cubicBezTo>
                    <a:pt x="120" y="139"/>
                    <a:pt x="120" y="139"/>
                    <a:pt x="120" y="139"/>
                  </a:cubicBezTo>
                  <a:cubicBezTo>
                    <a:pt x="120" y="115"/>
                    <a:pt x="120" y="115"/>
                    <a:pt x="120" y="115"/>
                  </a:cubicBezTo>
                  <a:cubicBezTo>
                    <a:pt x="120" y="115"/>
                    <a:pt x="78" y="115"/>
                    <a:pt x="78" y="115"/>
                  </a:cubicBezTo>
                  <a:cubicBezTo>
                    <a:pt x="58" y="114"/>
                    <a:pt x="47" y="110"/>
                    <a:pt x="41" y="99"/>
                  </a:cubicBezTo>
                  <a:cubicBezTo>
                    <a:pt x="39" y="95"/>
                    <a:pt x="38" y="89"/>
                    <a:pt x="37" y="83"/>
                  </a:cubicBezTo>
                  <a:cubicBezTo>
                    <a:pt x="37" y="82"/>
                    <a:pt x="37" y="82"/>
                    <a:pt x="37" y="82"/>
                  </a:cubicBezTo>
                  <a:cubicBezTo>
                    <a:pt x="117" y="82"/>
                    <a:pt x="117" y="82"/>
                    <a:pt x="117" y="82"/>
                  </a:cubicBezTo>
                  <a:cubicBezTo>
                    <a:pt x="117" y="58"/>
                    <a:pt x="117" y="58"/>
                    <a:pt x="117" y="58"/>
                  </a:cubicBezTo>
                  <a:cubicBezTo>
                    <a:pt x="37" y="58"/>
                    <a:pt x="37" y="58"/>
                    <a:pt x="37" y="58"/>
                  </a:cubicBezTo>
                  <a:cubicBezTo>
                    <a:pt x="37" y="57"/>
                    <a:pt x="37" y="57"/>
                    <a:pt x="37" y="57"/>
                  </a:cubicBezTo>
                  <a:cubicBezTo>
                    <a:pt x="38" y="50"/>
                    <a:pt x="39" y="45"/>
                    <a:pt x="41" y="40"/>
                  </a:cubicBezTo>
                  <a:cubicBezTo>
                    <a:pt x="47" y="29"/>
                    <a:pt x="58" y="25"/>
                    <a:pt x="78" y="25"/>
                  </a:cubicBezTo>
                  <a:cubicBezTo>
                    <a:pt x="78" y="25"/>
                    <a:pt x="120" y="25"/>
                    <a:pt x="120" y="25"/>
                  </a:cubicBezTo>
                  <a:cubicBezTo>
                    <a:pt x="120" y="0"/>
                    <a:pt x="120" y="0"/>
                    <a:pt x="120" y="0"/>
                  </a:cubicBezTo>
                  <a:cubicBezTo>
                    <a:pt x="65" y="0"/>
                    <a:pt x="65" y="0"/>
                    <a:pt x="65" y="0"/>
                  </a:cubicBezTo>
                  <a:cubicBezTo>
                    <a:pt x="53" y="0"/>
                    <a:pt x="45" y="1"/>
                    <a:pt x="37" y="4"/>
                  </a:cubicBezTo>
                  <a:cubicBezTo>
                    <a:pt x="4" y="18"/>
                    <a:pt x="0" y="55"/>
                    <a:pt x="0" y="69"/>
                  </a:cubicBezTo>
                  <a:lnTo>
                    <a:pt x="0" y="71"/>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sp>
        <p:nvSpPr>
          <p:cNvPr id="770" name="Google Shape;770;p80"/>
          <p:cNvSpPr txBox="1"/>
          <p:nvPr>
            <p:ph type="title"/>
          </p:nvPr>
        </p:nvSpPr>
        <p:spPr>
          <a:xfrm>
            <a:off x="0" y="0"/>
            <a:ext cx="8186400" cy="1141800"/>
          </a:xfrm>
          <a:prstGeom prst="rect">
            <a:avLst/>
          </a:prstGeom>
          <a:noFill/>
          <a:ln>
            <a:noFill/>
          </a:ln>
        </p:spPr>
        <p:txBody>
          <a:bodyPr anchorCtr="0" anchor="t" bIns="91425" lIns="504000" spcFirstLastPara="1" rIns="252000" wrap="square" tIns="504000">
            <a:noAutofit/>
          </a:bodyPr>
          <a:lstStyle>
            <a:lvl1pPr lvl="0">
              <a:spcBef>
                <a:spcPts val="0"/>
              </a:spcBef>
              <a:spcAft>
                <a:spcPts val="0"/>
              </a:spcAft>
              <a:buClr>
                <a:srgbClr val="002D62"/>
              </a:buClr>
              <a:buSzPts val="2500"/>
              <a:buFont typeface="Arial Black"/>
              <a:buNone/>
              <a:defRPr b="1" sz="2500">
                <a:solidFill>
                  <a:srgbClr val="002D62"/>
                </a:solidFill>
                <a:latin typeface="Arial Black"/>
                <a:ea typeface="Arial Black"/>
                <a:cs typeface="Arial Black"/>
                <a:sym typeface="Arial Black"/>
              </a:defRPr>
            </a:lvl1pPr>
            <a:lvl2pPr lvl="1">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2pPr>
            <a:lvl3pPr lvl="2">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3pPr>
            <a:lvl4pPr lvl="3">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4pPr>
            <a:lvl5pPr lvl="4">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5pPr>
            <a:lvl6pPr lvl="5">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6pPr>
            <a:lvl7pPr lvl="6">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7pPr>
            <a:lvl8pPr lvl="7">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8pPr>
            <a:lvl9pPr lvl="8">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9pPr>
          </a:lstStyle>
          <a:p/>
        </p:txBody>
      </p:sp>
      <p:sp>
        <p:nvSpPr>
          <p:cNvPr id="771" name="Google Shape;771;p80"/>
          <p:cNvSpPr txBox="1"/>
          <p:nvPr>
            <p:ph idx="1" type="body"/>
          </p:nvPr>
        </p:nvSpPr>
        <p:spPr>
          <a:xfrm>
            <a:off x="-8700" y="1410725"/>
            <a:ext cx="9144000" cy="2552700"/>
          </a:xfrm>
          <a:prstGeom prst="rect">
            <a:avLst/>
          </a:prstGeom>
          <a:noFill/>
          <a:ln>
            <a:noFill/>
          </a:ln>
        </p:spPr>
        <p:txBody>
          <a:bodyPr anchorCtr="0" anchor="t" bIns="91425" lIns="504000" spcFirstLastPara="1" rIns="504000" wrap="square" tIns="91425">
            <a:noAutofit/>
          </a:bodyPr>
          <a:lstStyle>
            <a:lvl1pPr indent="-317500" lvl="0" marL="457200">
              <a:spcBef>
                <a:spcPts val="0"/>
              </a:spcBef>
              <a:spcAft>
                <a:spcPts val="0"/>
              </a:spcAft>
              <a:buClr>
                <a:srgbClr val="002D62"/>
              </a:buClr>
              <a:buSzPts val="1400"/>
              <a:buChar char="●"/>
              <a:defRPr>
                <a:solidFill>
                  <a:srgbClr val="002D62"/>
                </a:solidFill>
              </a:defRPr>
            </a:lvl1pPr>
            <a:lvl2pPr indent="-317500" lvl="1" marL="914400">
              <a:spcBef>
                <a:spcPts val="0"/>
              </a:spcBef>
              <a:spcAft>
                <a:spcPts val="0"/>
              </a:spcAft>
              <a:buClr>
                <a:srgbClr val="002D62"/>
              </a:buClr>
              <a:buSzPts val="1400"/>
              <a:buChar char="○"/>
              <a:defRPr>
                <a:solidFill>
                  <a:srgbClr val="002D62"/>
                </a:solidFill>
              </a:defRPr>
            </a:lvl2pPr>
            <a:lvl3pPr indent="-317500" lvl="2" marL="1371600">
              <a:spcBef>
                <a:spcPts val="0"/>
              </a:spcBef>
              <a:spcAft>
                <a:spcPts val="0"/>
              </a:spcAft>
              <a:buClr>
                <a:srgbClr val="002D62"/>
              </a:buClr>
              <a:buSzPts val="1400"/>
              <a:buChar char="■"/>
              <a:defRPr>
                <a:solidFill>
                  <a:srgbClr val="002D62"/>
                </a:solidFill>
              </a:defRPr>
            </a:lvl3pPr>
            <a:lvl4pPr indent="-317500" lvl="3" marL="1828800">
              <a:spcBef>
                <a:spcPts val="0"/>
              </a:spcBef>
              <a:spcAft>
                <a:spcPts val="0"/>
              </a:spcAft>
              <a:buClr>
                <a:srgbClr val="002D62"/>
              </a:buClr>
              <a:buSzPts val="1400"/>
              <a:buChar char="●"/>
              <a:defRPr>
                <a:solidFill>
                  <a:srgbClr val="002D62"/>
                </a:solidFill>
              </a:defRPr>
            </a:lvl4pPr>
            <a:lvl5pPr indent="-317500" lvl="4" marL="2286000">
              <a:spcBef>
                <a:spcPts val="0"/>
              </a:spcBef>
              <a:spcAft>
                <a:spcPts val="0"/>
              </a:spcAft>
              <a:buClr>
                <a:srgbClr val="002D62"/>
              </a:buClr>
              <a:buSzPts val="1400"/>
              <a:buChar char="○"/>
              <a:defRPr>
                <a:solidFill>
                  <a:srgbClr val="002D62"/>
                </a:solidFill>
              </a:defRPr>
            </a:lvl5pPr>
            <a:lvl6pPr indent="-317500" lvl="5" marL="2743200">
              <a:spcBef>
                <a:spcPts val="0"/>
              </a:spcBef>
              <a:spcAft>
                <a:spcPts val="0"/>
              </a:spcAft>
              <a:buClr>
                <a:srgbClr val="002D62"/>
              </a:buClr>
              <a:buSzPts val="1400"/>
              <a:buChar char="■"/>
              <a:defRPr>
                <a:solidFill>
                  <a:srgbClr val="002D62"/>
                </a:solidFill>
              </a:defRPr>
            </a:lvl6pPr>
            <a:lvl7pPr indent="-317500" lvl="6" marL="3200400">
              <a:spcBef>
                <a:spcPts val="0"/>
              </a:spcBef>
              <a:spcAft>
                <a:spcPts val="0"/>
              </a:spcAft>
              <a:buClr>
                <a:srgbClr val="002D62"/>
              </a:buClr>
              <a:buSzPts val="1400"/>
              <a:buChar char="●"/>
              <a:defRPr>
                <a:solidFill>
                  <a:srgbClr val="002D62"/>
                </a:solidFill>
              </a:defRPr>
            </a:lvl7pPr>
            <a:lvl8pPr indent="-317500" lvl="7" marL="3657600">
              <a:spcBef>
                <a:spcPts val="0"/>
              </a:spcBef>
              <a:spcAft>
                <a:spcPts val="0"/>
              </a:spcAft>
              <a:buClr>
                <a:srgbClr val="002D62"/>
              </a:buClr>
              <a:buSzPts val="1400"/>
              <a:buChar char="○"/>
              <a:defRPr>
                <a:solidFill>
                  <a:srgbClr val="002D62"/>
                </a:solidFill>
              </a:defRPr>
            </a:lvl8pPr>
            <a:lvl9pPr indent="-317500" lvl="8" marL="4114800">
              <a:spcBef>
                <a:spcPts val="0"/>
              </a:spcBef>
              <a:spcAft>
                <a:spcPts val="0"/>
              </a:spcAft>
              <a:buClr>
                <a:srgbClr val="002D62"/>
              </a:buClr>
              <a:buSzPts val="1400"/>
              <a:buChar char="■"/>
              <a:defRPr>
                <a:solidFill>
                  <a:srgbClr val="002D62"/>
                </a:solidFill>
              </a:defRPr>
            </a:lvl9pPr>
          </a:lstStyle>
          <a:p/>
        </p:txBody>
      </p:sp>
      <p:sp>
        <p:nvSpPr>
          <p:cNvPr id="772" name="Google Shape;772;p80"/>
          <p:cNvSpPr txBox="1"/>
          <p:nvPr/>
        </p:nvSpPr>
        <p:spPr>
          <a:xfrm>
            <a:off x="226499" y="4754925"/>
            <a:ext cx="2902500" cy="2739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lang="en-GB" sz="800">
                <a:solidFill>
                  <a:srgbClr val="002D62"/>
                </a:solidFill>
              </a:rPr>
              <a:t>Lorem ipsum dolor</a:t>
            </a:r>
            <a:endParaRPr sz="800">
              <a:solidFill>
                <a:srgbClr val="002D62"/>
              </a:solidFill>
            </a:endParaRPr>
          </a:p>
        </p:txBody>
      </p:sp>
    </p:spTree>
  </p:cSld>
  <p:clrMapOvr>
    <a:masterClrMapping/>
  </p:clrMapOvr>
</p:sldLayout>
</file>

<file path=ppt/slideLayouts/slideLayout7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range claire - 3">
  <p:cSld name="TITLE_1_1_2_1">
    <p:bg>
      <p:bgPr>
        <a:solidFill>
          <a:schemeClr val="lt1"/>
        </a:solidFill>
      </p:bgPr>
    </p:bg>
    <p:spTree>
      <p:nvGrpSpPr>
        <p:cNvPr id="773" name="Shape 773"/>
        <p:cNvGrpSpPr/>
        <p:nvPr/>
      </p:nvGrpSpPr>
      <p:grpSpPr>
        <a:xfrm>
          <a:off x="0" y="0"/>
          <a:ext cx="0" cy="0"/>
          <a:chOff x="0" y="0"/>
          <a:chExt cx="0" cy="0"/>
        </a:xfrm>
      </p:grpSpPr>
      <p:sp>
        <p:nvSpPr>
          <p:cNvPr id="774" name="Google Shape;774;p81"/>
          <p:cNvSpPr/>
          <p:nvPr/>
        </p:nvSpPr>
        <p:spPr>
          <a:xfrm rot="2189352">
            <a:off x="1698576" y="205661"/>
            <a:ext cx="4198855" cy="5156668"/>
          </a:xfrm>
          <a:custGeom>
            <a:rect b="b" l="l" r="r" t="t"/>
            <a:pathLst>
              <a:path extrusionOk="0" h="6852564" w="5579751">
                <a:moveTo>
                  <a:pt x="2498" y="865038"/>
                </a:moveTo>
                <a:lnTo>
                  <a:pt x="1175738" y="0"/>
                </a:lnTo>
                <a:lnTo>
                  <a:pt x="1169291" y="56235"/>
                </a:lnTo>
                <a:cubicBezTo>
                  <a:pt x="1009242" y="1835772"/>
                  <a:pt x="1853072" y="3633852"/>
                  <a:pt x="3489036" y="4611605"/>
                </a:cubicBezTo>
                <a:cubicBezTo>
                  <a:pt x="4125023" y="4991715"/>
                  <a:pt x="4814215" y="5206349"/>
                  <a:pt x="5506916" y="5268668"/>
                </a:cubicBezTo>
                <a:lnTo>
                  <a:pt x="5579751" y="5273445"/>
                </a:lnTo>
                <a:lnTo>
                  <a:pt x="3438013" y="6852564"/>
                </a:lnTo>
                <a:lnTo>
                  <a:pt x="3291136" y="6769746"/>
                </a:lnTo>
                <a:cubicBezTo>
                  <a:pt x="1189160" y="5513471"/>
                  <a:pt x="16682" y="3295059"/>
                  <a:pt x="0" y="1013116"/>
                </a:cubicBezTo>
                <a:close/>
              </a:path>
            </a:pathLst>
          </a:custGeom>
          <a:gradFill>
            <a:gsLst>
              <a:gs pos="0">
                <a:schemeClr val="lt1"/>
              </a:gs>
              <a:gs pos="100000">
                <a:srgbClr val="FFAC00"/>
              </a:gs>
            </a:gsLst>
            <a:lin ang="3001153" scaled="0"/>
          </a:gra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775" name="Google Shape;775;p81"/>
          <p:cNvSpPr txBox="1"/>
          <p:nvPr/>
        </p:nvSpPr>
        <p:spPr>
          <a:xfrm>
            <a:off x="8626827" y="4754925"/>
            <a:ext cx="517200" cy="2739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fld id="{00000000-1234-1234-1234-123412341234}" type="slidenum">
              <a:rPr b="1" lang="en-GB" sz="800">
                <a:solidFill>
                  <a:srgbClr val="002D62"/>
                </a:solidFill>
              </a:rPr>
              <a:t>‹#›</a:t>
            </a:fld>
            <a:endParaRPr b="1" sz="800">
              <a:solidFill>
                <a:srgbClr val="002D62"/>
              </a:solidFill>
            </a:endParaRPr>
          </a:p>
        </p:txBody>
      </p:sp>
      <p:grpSp>
        <p:nvGrpSpPr>
          <p:cNvPr id="776" name="Google Shape;776;p81"/>
          <p:cNvGrpSpPr/>
          <p:nvPr/>
        </p:nvGrpSpPr>
        <p:grpSpPr>
          <a:xfrm>
            <a:off x="7940154" y="4801506"/>
            <a:ext cx="686661" cy="174005"/>
            <a:chOff x="5486400" y="2551113"/>
            <a:chExt cx="2949575" cy="722312"/>
          </a:xfrm>
        </p:grpSpPr>
        <p:sp>
          <p:nvSpPr>
            <p:cNvPr id="777" name="Google Shape;777;p81"/>
            <p:cNvSpPr/>
            <p:nvPr/>
          </p:nvSpPr>
          <p:spPr>
            <a:xfrm>
              <a:off x="5486400" y="2551113"/>
              <a:ext cx="723900" cy="722312"/>
            </a:xfrm>
            <a:custGeom>
              <a:rect b="b" l="l" r="r" t="t"/>
              <a:pathLst>
                <a:path extrusionOk="0" h="278" w="278">
                  <a:moveTo>
                    <a:pt x="278" y="139"/>
                  </a:moveTo>
                  <a:cubicBezTo>
                    <a:pt x="278" y="216"/>
                    <a:pt x="216" y="278"/>
                    <a:pt x="139" y="278"/>
                  </a:cubicBezTo>
                  <a:cubicBezTo>
                    <a:pt x="62" y="278"/>
                    <a:pt x="0" y="216"/>
                    <a:pt x="0" y="139"/>
                  </a:cubicBezTo>
                  <a:cubicBezTo>
                    <a:pt x="0" y="62"/>
                    <a:pt x="62" y="0"/>
                    <a:pt x="139" y="0"/>
                  </a:cubicBezTo>
                  <a:cubicBezTo>
                    <a:pt x="216" y="0"/>
                    <a:pt x="278" y="62"/>
                    <a:pt x="278" y="139"/>
                  </a:cubicBezTo>
                  <a:close/>
                  <a:moveTo>
                    <a:pt x="169" y="152"/>
                  </a:moveTo>
                  <a:cubicBezTo>
                    <a:pt x="174" y="173"/>
                    <a:pt x="157" y="199"/>
                    <a:pt x="139" y="218"/>
                  </a:cubicBezTo>
                  <a:cubicBezTo>
                    <a:pt x="194" y="218"/>
                    <a:pt x="238" y="174"/>
                    <a:pt x="238" y="120"/>
                  </a:cubicBezTo>
                  <a:cubicBezTo>
                    <a:pt x="238" y="65"/>
                    <a:pt x="193" y="21"/>
                    <a:pt x="139" y="21"/>
                  </a:cubicBezTo>
                  <a:cubicBezTo>
                    <a:pt x="84" y="21"/>
                    <a:pt x="40" y="65"/>
                    <a:pt x="40" y="120"/>
                  </a:cubicBezTo>
                  <a:cubicBezTo>
                    <a:pt x="40" y="174"/>
                    <a:pt x="84" y="218"/>
                    <a:pt x="138" y="218"/>
                  </a:cubicBezTo>
                  <a:cubicBezTo>
                    <a:pt x="121" y="199"/>
                    <a:pt x="104" y="173"/>
                    <a:pt x="108" y="152"/>
                  </a:cubicBezTo>
                  <a:cubicBezTo>
                    <a:pt x="112" y="130"/>
                    <a:pt x="128" y="123"/>
                    <a:pt x="139" y="123"/>
                  </a:cubicBezTo>
                  <a:cubicBezTo>
                    <a:pt x="149" y="123"/>
                    <a:pt x="166" y="130"/>
                    <a:pt x="169" y="152"/>
                  </a:cubicBez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778" name="Google Shape;778;p81"/>
            <p:cNvSpPr/>
            <p:nvPr/>
          </p:nvSpPr>
          <p:spPr>
            <a:xfrm>
              <a:off x="7126288" y="2743200"/>
              <a:ext cx="396875" cy="385762"/>
            </a:xfrm>
            <a:custGeom>
              <a:rect b="b" l="l" r="r" t="t"/>
              <a:pathLst>
                <a:path extrusionOk="0" h="148" w="152">
                  <a:moveTo>
                    <a:pt x="78" y="148"/>
                  </a:moveTo>
                  <a:cubicBezTo>
                    <a:pt x="57" y="148"/>
                    <a:pt x="37" y="143"/>
                    <a:pt x="25" y="134"/>
                  </a:cubicBezTo>
                  <a:cubicBezTo>
                    <a:pt x="9" y="123"/>
                    <a:pt x="0" y="102"/>
                    <a:pt x="0" y="75"/>
                  </a:cubicBezTo>
                  <a:cubicBezTo>
                    <a:pt x="0" y="24"/>
                    <a:pt x="25" y="0"/>
                    <a:pt x="76" y="0"/>
                  </a:cubicBezTo>
                  <a:cubicBezTo>
                    <a:pt x="127" y="0"/>
                    <a:pt x="152" y="24"/>
                    <a:pt x="152" y="76"/>
                  </a:cubicBezTo>
                  <a:cubicBezTo>
                    <a:pt x="152" y="123"/>
                    <a:pt x="127" y="148"/>
                    <a:pt x="78" y="148"/>
                  </a:cubicBezTo>
                  <a:close/>
                  <a:moveTo>
                    <a:pt x="76" y="24"/>
                  </a:moveTo>
                  <a:cubicBezTo>
                    <a:pt x="48" y="24"/>
                    <a:pt x="36" y="39"/>
                    <a:pt x="36" y="74"/>
                  </a:cubicBezTo>
                  <a:cubicBezTo>
                    <a:pt x="36" y="108"/>
                    <a:pt x="49" y="124"/>
                    <a:pt x="76" y="124"/>
                  </a:cubicBezTo>
                  <a:cubicBezTo>
                    <a:pt x="104" y="124"/>
                    <a:pt x="116" y="108"/>
                    <a:pt x="116" y="73"/>
                  </a:cubicBezTo>
                  <a:cubicBezTo>
                    <a:pt x="116" y="40"/>
                    <a:pt x="103" y="24"/>
                    <a:pt x="76" y="24"/>
                  </a:cubicBez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779" name="Google Shape;779;p81"/>
            <p:cNvSpPr/>
            <p:nvPr/>
          </p:nvSpPr>
          <p:spPr>
            <a:xfrm>
              <a:off x="7588250" y="2755900"/>
              <a:ext cx="260350" cy="361950"/>
            </a:xfrm>
            <a:custGeom>
              <a:rect b="b" l="l" r="r" t="t"/>
              <a:pathLst>
                <a:path extrusionOk="0" h="139" w="100">
                  <a:moveTo>
                    <a:pt x="72" y="115"/>
                  </a:moveTo>
                  <a:cubicBezTo>
                    <a:pt x="52" y="115"/>
                    <a:pt x="45" y="113"/>
                    <a:pt x="40" y="109"/>
                  </a:cubicBezTo>
                  <a:cubicBezTo>
                    <a:pt x="35" y="104"/>
                    <a:pt x="33" y="101"/>
                    <a:pt x="33" y="87"/>
                  </a:cubicBezTo>
                  <a:cubicBezTo>
                    <a:pt x="33" y="14"/>
                    <a:pt x="33" y="14"/>
                    <a:pt x="33" y="14"/>
                  </a:cubicBezTo>
                  <a:cubicBezTo>
                    <a:pt x="33" y="6"/>
                    <a:pt x="26" y="0"/>
                    <a:pt x="19" y="0"/>
                  </a:cubicBezTo>
                  <a:cubicBezTo>
                    <a:pt x="0" y="0"/>
                    <a:pt x="0" y="0"/>
                    <a:pt x="0" y="0"/>
                  </a:cubicBezTo>
                  <a:cubicBezTo>
                    <a:pt x="0" y="78"/>
                    <a:pt x="0" y="78"/>
                    <a:pt x="0" y="78"/>
                  </a:cubicBezTo>
                  <a:cubicBezTo>
                    <a:pt x="0" y="103"/>
                    <a:pt x="2" y="114"/>
                    <a:pt x="11" y="123"/>
                  </a:cubicBezTo>
                  <a:cubicBezTo>
                    <a:pt x="20" y="134"/>
                    <a:pt x="34" y="139"/>
                    <a:pt x="56" y="139"/>
                  </a:cubicBezTo>
                  <a:cubicBezTo>
                    <a:pt x="100" y="139"/>
                    <a:pt x="100" y="139"/>
                    <a:pt x="100" y="139"/>
                  </a:cubicBezTo>
                  <a:cubicBezTo>
                    <a:pt x="100" y="115"/>
                    <a:pt x="100" y="115"/>
                    <a:pt x="100" y="115"/>
                  </a:cubicBezTo>
                  <a:lnTo>
                    <a:pt x="72" y="115"/>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780" name="Google Shape;780;p81"/>
            <p:cNvSpPr/>
            <p:nvPr/>
          </p:nvSpPr>
          <p:spPr>
            <a:xfrm>
              <a:off x="8029575" y="2755900"/>
              <a:ext cx="406400" cy="361950"/>
            </a:xfrm>
            <a:custGeom>
              <a:rect b="b" l="l" r="r" t="t"/>
              <a:pathLst>
                <a:path extrusionOk="0" h="139" w="156">
                  <a:moveTo>
                    <a:pt x="96" y="0"/>
                  </a:moveTo>
                  <a:cubicBezTo>
                    <a:pt x="74" y="0"/>
                    <a:pt x="74" y="0"/>
                    <a:pt x="74" y="0"/>
                  </a:cubicBezTo>
                  <a:cubicBezTo>
                    <a:pt x="65" y="0"/>
                    <a:pt x="58" y="5"/>
                    <a:pt x="55" y="12"/>
                  </a:cubicBezTo>
                  <a:cubicBezTo>
                    <a:pt x="0" y="139"/>
                    <a:pt x="0" y="139"/>
                    <a:pt x="0" y="139"/>
                  </a:cubicBezTo>
                  <a:cubicBezTo>
                    <a:pt x="22" y="139"/>
                    <a:pt x="22" y="139"/>
                    <a:pt x="22" y="139"/>
                  </a:cubicBezTo>
                  <a:cubicBezTo>
                    <a:pt x="31" y="139"/>
                    <a:pt x="38" y="134"/>
                    <a:pt x="41" y="127"/>
                  </a:cubicBezTo>
                  <a:cubicBezTo>
                    <a:pt x="50" y="107"/>
                    <a:pt x="50" y="107"/>
                    <a:pt x="50" y="107"/>
                  </a:cubicBezTo>
                  <a:cubicBezTo>
                    <a:pt x="106" y="107"/>
                    <a:pt x="106" y="107"/>
                    <a:pt x="106" y="107"/>
                  </a:cubicBezTo>
                  <a:cubicBezTo>
                    <a:pt x="115" y="127"/>
                    <a:pt x="115" y="127"/>
                    <a:pt x="115" y="127"/>
                  </a:cubicBezTo>
                  <a:cubicBezTo>
                    <a:pt x="118" y="134"/>
                    <a:pt x="125" y="139"/>
                    <a:pt x="134" y="139"/>
                  </a:cubicBezTo>
                  <a:cubicBezTo>
                    <a:pt x="156" y="139"/>
                    <a:pt x="156" y="139"/>
                    <a:pt x="156" y="139"/>
                  </a:cubicBezTo>
                  <a:lnTo>
                    <a:pt x="96" y="0"/>
                  </a:lnTo>
                  <a:close/>
                  <a:moveTo>
                    <a:pt x="57" y="82"/>
                  </a:moveTo>
                  <a:cubicBezTo>
                    <a:pt x="78" y="34"/>
                    <a:pt x="78" y="34"/>
                    <a:pt x="78" y="34"/>
                  </a:cubicBezTo>
                  <a:cubicBezTo>
                    <a:pt x="99" y="82"/>
                    <a:pt x="99" y="82"/>
                    <a:pt x="99" y="82"/>
                  </a:cubicBezTo>
                  <a:lnTo>
                    <a:pt x="57" y="82"/>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781" name="Google Shape;781;p81"/>
            <p:cNvSpPr/>
            <p:nvPr/>
          </p:nvSpPr>
          <p:spPr>
            <a:xfrm>
              <a:off x="7902575" y="2755900"/>
              <a:ext cx="84137" cy="361950"/>
            </a:xfrm>
            <a:custGeom>
              <a:rect b="b" l="l" r="r" t="t"/>
              <a:pathLst>
                <a:path extrusionOk="0" h="139" w="32">
                  <a:moveTo>
                    <a:pt x="14" y="0"/>
                  </a:moveTo>
                  <a:cubicBezTo>
                    <a:pt x="6" y="0"/>
                    <a:pt x="0" y="6"/>
                    <a:pt x="0" y="14"/>
                  </a:cubicBezTo>
                  <a:cubicBezTo>
                    <a:pt x="0" y="139"/>
                    <a:pt x="0" y="139"/>
                    <a:pt x="0" y="139"/>
                  </a:cubicBezTo>
                  <a:cubicBezTo>
                    <a:pt x="18" y="139"/>
                    <a:pt x="18" y="139"/>
                    <a:pt x="18" y="139"/>
                  </a:cubicBezTo>
                  <a:cubicBezTo>
                    <a:pt x="25" y="139"/>
                    <a:pt x="32" y="133"/>
                    <a:pt x="32" y="126"/>
                  </a:cubicBezTo>
                  <a:cubicBezTo>
                    <a:pt x="32" y="0"/>
                    <a:pt x="32" y="0"/>
                    <a:pt x="32" y="0"/>
                  </a:cubicBezTo>
                  <a:lnTo>
                    <a:pt x="14" y="0"/>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782" name="Google Shape;782;p81"/>
            <p:cNvSpPr/>
            <p:nvPr/>
          </p:nvSpPr>
          <p:spPr>
            <a:xfrm>
              <a:off x="6324600" y="2755900"/>
              <a:ext cx="406400" cy="361950"/>
            </a:xfrm>
            <a:custGeom>
              <a:rect b="b" l="l" r="r" t="t"/>
              <a:pathLst>
                <a:path extrusionOk="0" h="139" w="156">
                  <a:moveTo>
                    <a:pt x="132" y="0"/>
                  </a:moveTo>
                  <a:cubicBezTo>
                    <a:pt x="123" y="0"/>
                    <a:pt x="116" y="5"/>
                    <a:pt x="113" y="12"/>
                  </a:cubicBezTo>
                  <a:cubicBezTo>
                    <a:pt x="78" y="98"/>
                    <a:pt x="78" y="98"/>
                    <a:pt x="78" y="98"/>
                  </a:cubicBezTo>
                  <a:cubicBezTo>
                    <a:pt x="42" y="13"/>
                    <a:pt x="42" y="13"/>
                    <a:pt x="42" y="13"/>
                  </a:cubicBezTo>
                  <a:cubicBezTo>
                    <a:pt x="39" y="5"/>
                    <a:pt x="31" y="0"/>
                    <a:pt x="23" y="0"/>
                  </a:cubicBezTo>
                  <a:cubicBezTo>
                    <a:pt x="0" y="0"/>
                    <a:pt x="0" y="0"/>
                    <a:pt x="0" y="0"/>
                  </a:cubicBezTo>
                  <a:cubicBezTo>
                    <a:pt x="62" y="139"/>
                    <a:pt x="62" y="139"/>
                    <a:pt x="62" y="139"/>
                  </a:cubicBezTo>
                  <a:cubicBezTo>
                    <a:pt x="80" y="139"/>
                    <a:pt x="80" y="139"/>
                    <a:pt x="80" y="139"/>
                  </a:cubicBezTo>
                  <a:cubicBezTo>
                    <a:pt x="88" y="139"/>
                    <a:pt x="95" y="134"/>
                    <a:pt x="99" y="128"/>
                  </a:cubicBezTo>
                  <a:cubicBezTo>
                    <a:pt x="156" y="0"/>
                    <a:pt x="156" y="0"/>
                    <a:pt x="156" y="0"/>
                  </a:cubicBezTo>
                  <a:lnTo>
                    <a:pt x="132" y="0"/>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783" name="Google Shape;783;p81"/>
            <p:cNvSpPr/>
            <p:nvPr/>
          </p:nvSpPr>
          <p:spPr>
            <a:xfrm>
              <a:off x="6751638" y="2755900"/>
              <a:ext cx="312737" cy="361950"/>
            </a:xfrm>
            <a:custGeom>
              <a:rect b="b" l="l" r="r" t="t"/>
              <a:pathLst>
                <a:path extrusionOk="0" h="139" w="120">
                  <a:moveTo>
                    <a:pt x="0" y="71"/>
                  </a:moveTo>
                  <a:cubicBezTo>
                    <a:pt x="0" y="85"/>
                    <a:pt x="4" y="121"/>
                    <a:pt x="37" y="135"/>
                  </a:cubicBezTo>
                  <a:cubicBezTo>
                    <a:pt x="45" y="138"/>
                    <a:pt x="53" y="139"/>
                    <a:pt x="65" y="139"/>
                  </a:cubicBezTo>
                  <a:cubicBezTo>
                    <a:pt x="120" y="139"/>
                    <a:pt x="120" y="139"/>
                    <a:pt x="120" y="139"/>
                  </a:cubicBezTo>
                  <a:cubicBezTo>
                    <a:pt x="120" y="115"/>
                    <a:pt x="120" y="115"/>
                    <a:pt x="120" y="115"/>
                  </a:cubicBezTo>
                  <a:cubicBezTo>
                    <a:pt x="120" y="115"/>
                    <a:pt x="78" y="115"/>
                    <a:pt x="78" y="115"/>
                  </a:cubicBezTo>
                  <a:cubicBezTo>
                    <a:pt x="58" y="114"/>
                    <a:pt x="47" y="110"/>
                    <a:pt x="41" y="99"/>
                  </a:cubicBezTo>
                  <a:cubicBezTo>
                    <a:pt x="39" y="95"/>
                    <a:pt x="38" y="89"/>
                    <a:pt x="37" y="83"/>
                  </a:cubicBezTo>
                  <a:cubicBezTo>
                    <a:pt x="37" y="82"/>
                    <a:pt x="37" y="82"/>
                    <a:pt x="37" y="82"/>
                  </a:cubicBezTo>
                  <a:cubicBezTo>
                    <a:pt x="117" y="82"/>
                    <a:pt x="117" y="82"/>
                    <a:pt x="117" y="82"/>
                  </a:cubicBezTo>
                  <a:cubicBezTo>
                    <a:pt x="117" y="58"/>
                    <a:pt x="117" y="58"/>
                    <a:pt x="117" y="58"/>
                  </a:cubicBezTo>
                  <a:cubicBezTo>
                    <a:pt x="37" y="58"/>
                    <a:pt x="37" y="58"/>
                    <a:pt x="37" y="58"/>
                  </a:cubicBezTo>
                  <a:cubicBezTo>
                    <a:pt x="37" y="57"/>
                    <a:pt x="37" y="57"/>
                    <a:pt x="37" y="57"/>
                  </a:cubicBezTo>
                  <a:cubicBezTo>
                    <a:pt x="38" y="50"/>
                    <a:pt x="39" y="45"/>
                    <a:pt x="41" y="40"/>
                  </a:cubicBezTo>
                  <a:cubicBezTo>
                    <a:pt x="47" y="29"/>
                    <a:pt x="58" y="25"/>
                    <a:pt x="78" y="25"/>
                  </a:cubicBezTo>
                  <a:cubicBezTo>
                    <a:pt x="78" y="25"/>
                    <a:pt x="120" y="25"/>
                    <a:pt x="120" y="25"/>
                  </a:cubicBezTo>
                  <a:cubicBezTo>
                    <a:pt x="120" y="0"/>
                    <a:pt x="120" y="0"/>
                    <a:pt x="120" y="0"/>
                  </a:cubicBezTo>
                  <a:cubicBezTo>
                    <a:pt x="65" y="0"/>
                    <a:pt x="65" y="0"/>
                    <a:pt x="65" y="0"/>
                  </a:cubicBezTo>
                  <a:cubicBezTo>
                    <a:pt x="53" y="0"/>
                    <a:pt x="45" y="1"/>
                    <a:pt x="37" y="4"/>
                  </a:cubicBezTo>
                  <a:cubicBezTo>
                    <a:pt x="4" y="18"/>
                    <a:pt x="0" y="55"/>
                    <a:pt x="0" y="69"/>
                  </a:cubicBezTo>
                  <a:lnTo>
                    <a:pt x="0" y="71"/>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sp>
        <p:nvSpPr>
          <p:cNvPr id="784" name="Google Shape;784;p81"/>
          <p:cNvSpPr txBox="1"/>
          <p:nvPr>
            <p:ph type="title"/>
          </p:nvPr>
        </p:nvSpPr>
        <p:spPr>
          <a:xfrm>
            <a:off x="0" y="0"/>
            <a:ext cx="8186400" cy="1141800"/>
          </a:xfrm>
          <a:prstGeom prst="rect">
            <a:avLst/>
          </a:prstGeom>
          <a:noFill/>
          <a:ln>
            <a:noFill/>
          </a:ln>
        </p:spPr>
        <p:txBody>
          <a:bodyPr anchorCtr="0" anchor="t" bIns="91425" lIns="504000" spcFirstLastPara="1" rIns="252000" wrap="square" tIns="504000">
            <a:noAutofit/>
          </a:bodyPr>
          <a:lstStyle>
            <a:lvl1pPr lvl="0">
              <a:spcBef>
                <a:spcPts val="0"/>
              </a:spcBef>
              <a:spcAft>
                <a:spcPts val="0"/>
              </a:spcAft>
              <a:buClr>
                <a:srgbClr val="002D62"/>
              </a:buClr>
              <a:buSzPts val="2500"/>
              <a:buFont typeface="Arial Black"/>
              <a:buNone/>
              <a:defRPr b="1" sz="2500">
                <a:solidFill>
                  <a:srgbClr val="002D62"/>
                </a:solidFill>
                <a:latin typeface="Arial Black"/>
                <a:ea typeface="Arial Black"/>
                <a:cs typeface="Arial Black"/>
                <a:sym typeface="Arial Black"/>
              </a:defRPr>
            </a:lvl1pPr>
            <a:lvl2pPr lvl="1">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2pPr>
            <a:lvl3pPr lvl="2">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3pPr>
            <a:lvl4pPr lvl="3">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4pPr>
            <a:lvl5pPr lvl="4">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5pPr>
            <a:lvl6pPr lvl="5">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6pPr>
            <a:lvl7pPr lvl="6">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7pPr>
            <a:lvl8pPr lvl="7">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8pPr>
            <a:lvl9pPr lvl="8">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9pPr>
          </a:lstStyle>
          <a:p/>
        </p:txBody>
      </p:sp>
      <p:sp>
        <p:nvSpPr>
          <p:cNvPr id="785" name="Google Shape;785;p81"/>
          <p:cNvSpPr txBox="1"/>
          <p:nvPr>
            <p:ph idx="1" type="body"/>
          </p:nvPr>
        </p:nvSpPr>
        <p:spPr>
          <a:xfrm>
            <a:off x="-8700" y="1410725"/>
            <a:ext cx="9144000" cy="2552700"/>
          </a:xfrm>
          <a:prstGeom prst="rect">
            <a:avLst/>
          </a:prstGeom>
          <a:noFill/>
          <a:ln>
            <a:noFill/>
          </a:ln>
        </p:spPr>
        <p:txBody>
          <a:bodyPr anchorCtr="0" anchor="t" bIns="91425" lIns="504000" spcFirstLastPara="1" rIns="504000" wrap="square" tIns="91425">
            <a:noAutofit/>
          </a:bodyPr>
          <a:lstStyle>
            <a:lvl1pPr indent="-317500" lvl="0" marL="457200">
              <a:spcBef>
                <a:spcPts val="0"/>
              </a:spcBef>
              <a:spcAft>
                <a:spcPts val="0"/>
              </a:spcAft>
              <a:buClr>
                <a:srgbClr val="002D62"/>
              </a:buClr>
              <a:buSzPts val="1400"/>
              <a:buChar char="●"/>
              <a:defRPr>
                <a:solidFill>
                  <a:srgbClr val="002D62"/>
                </a:solidFill>
              </a:defRPr>
            </a:lvl1pPr>
            <a:lvl2pPr indent="-317500" lvl="1" marL="914400">
              <a:spcBef>
                <a:spcPts val="0"/>
              </a:spcBef>
              <a:spcAft>
                <a:spcPts val="0"/>
              </a:spcAft>
              <a:buClr>
                <a:srgbClr val="002D62"/>
              </a:buClr>
              <a:buSzPts val="1400"/>
              <a:buChar char="○"/>
              <a:defRPr>
                <a:solidFill>
                  <a:srgbClr val="002D62"/>
                </a:solidFill>
              </a:defRPr>
            </a:lvl2pPr>
            <a:lvl3pPr indent="-317500" lvl="2" marL="1371600">
              <a:spcBef>
                <a:spcPts val="0"/>
              </a:spcBef>
              <a:spcAft>
                <a:spcPts val="0"/>
              </a:spcAft>
              <a:buClr>
                <a:srgbClr val="002D62"/>
              </a:buClr>
              <a:buSzPts val="1400"/>
              <a:buChar char="■"/>
              <a:defRPr>
                <a:solidFill>
                  <a:srgbClr val="002D62"/>
                </a:solidFill>
              </a:defRPr>
            </a:lvl3pPr>
            <a:lvl4pPr indent="-317500" lvl="3" marL="1828800">
              <a:spcBef>
                <a:spcPts val="0"/>
              </a:spcBef>
              <a:spcAft>
                <a:spcPts val="0"/>
              </a:spcAft>
              <a:buClr>
                <a:srgbClr val="002D62"/>
              </a:buClr>
              <a:buSzPts val="1400"/>
              <a:buChar char="●"/>
              <a:defRPr>
                <a:solidFill>
                  <a:srgbClr val="002D62"/>
                </a:solidFill>
              </a:defRPr>
            </a:lvl4pPr>
            <a:lvl5pPr indent="-317500" lvl="4" marL="2286000">
              <a:spcBef>
                <a:spcPts val="0"/>
              </a:spcBef>
              <a:spcAft>
                <a:spcPts val="0"/>
              </a:spcAft>
              <a:buClr>
                <a:srgbClr val="002D62"/>
              </a:buClr>
              <a:buSzPts val="1400"/>
              <a:buChar char="○"/>
              <a:defRPr>
                <a:solidFill>
                  <a:srgbClr val="002D62"/>
                </a:solidFill>
              </a:defRPr>
            </a:lvl5pPr>
            <a:lvl6pPr indent="-317500" lvl="5" marL="2743200">
              <a:spcBef>
                <a:spcPts val="0"/>
              </a:spcBef>
              <a:spcAft>
                <a:spcPts val="0"/>
              </a:spcAft>
              <a:buClr>
                <a:srgbClr val="002D62"/>
              </a:buClr>
              <a:buSzPts val="1400"/>
              <a:buChar char="■"/>
              <a:defRPr>
                <a:solidFill>
                  <a:srgbClr val="002D62"/>
                </a:solidFill>
              </a:defRPr>
            </a:lvl6pPr>
            <a:lvl7pPr indent="-317500" lvl="6" marL="3200400">
              <a:spcBef>
                <a:spcPts val="0"/>
              </a:spcBef>
              <a:spcAft>
                <a:spcPts val="0"/>
              </a:spcAft>
              <a:buClr>
                <a:srgbClr val="002D62"/>
              </a:buClr>
              <a:buSzPts val="1400"/>
              <a:buChar char="●"/>
              <a:defRPr>
                <a:solidFill>
                  <a:srgbClr val="002D62"/>
                </a:solidFill>
              </a:defRPr>
            </a:lvl7pPr>
            <a:lvl8pPr indent="-317500" lvl="7" marL="3657600">
              <a:spcBef>
                <a:spcPts val="0"/>
              </a:spcBef>
              <a:spcAft>
                <a:spcPts val="0"/>
              </a:spcAft>
              <a:buClr>
                <a:srgbClr val="002D62"/>
              </a:buClr>
              <a:buSzPts val="1400"/>
              <a:buChar char="○"/>
              <a:defRPr>
                <a:solidFill>
                  <a:srgbClr val="002D62"/>
                </a:solidFill>
              </a:defRPr>
            </a:lvl8pPr>
            <a:lvl9pPr indent="-317500" lvl="8" marL="4114800">
              <a:spcBef>
                <a:spcPts val="0"/>
              </a:spcBef>
              <a:spcAft>
                <a:spcPts val="0"/>
              </a:spcAft>
              <a:buClr>
                <a:srgbClr val="002D62"/>
              </a:buClr>
              <a:buSzPts val="1400"/>
              <a:buChar char="■"/>
              <a:defRPr>
                <a:solidFill>
                  <a:srgbClr val="002D62"/>
                </a:solidFill>
              </a:defRPr>
            </a:lvl9pPr>
          </a:lstStyle>
          <a:p/>
        </p:txBody>
      </p:sp>
      <p:sp>
        <p:nvSpPr>
          <p:cNvPr id="786" name="Google Shape;786;p81"/>
          <p:cNvSpPr txBox="1"/>
          <p:nvPr/>
        </p:nvSpPr>
        <p:spPr>
          <a:xfrm>
            <a:off x="226499" y="4754925"/>
            <a:ext cx="2902500" cy="2739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lang="en-GB" sz="800">
                <a:solidFill>
                  <a:srgbClr val="002D62"/>
                </a:solidFill>
              </a:rPr>
              <a:t>Lorem ipsum dolor</a:t>
            </a:r>
            <a:endParaRPr sz="800">
              <a:solidFill>
                <a:srgbClr val="002D62"/>
              </a:solidFill>
            </a:endParaRPr>
          </a:p>
        </p:txBody>
      </p:sp>
    </p:spTree>
  </p:cSld>
  <p:clrMapOvr>
    <a:masterClrMapping/>
  </p:clrMapOvr>
</p:sldLayout>
</file>

<file path=ppt/slideLayouts/slideLayout7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range claire - 4">
  <p:cSld name="TITLE_1_1_1_1_1_3_1_1">
    <p:bg>
      <p:bgPr>
        <a:solidFill>
          <a:schemeClr val="lt1"/>
        </a:solidFill>
      </p:bgPr>
    </p:bg>
    <p:spTree>
      <p:nvGrpSpPr>
        <p:cNvPr id="787" name="Shape 787"/>
        <p:cNvGrpSpPr/>
        <p:nvPr/>
      </p:nvGrpSpPr>
      <p:grpSpPr>
        <a:xfrm>
          <a:off x="0" y="0"/>
          <a:ext cx="0" cy="0"/>
          <a:chOff x="0" y="0"/>
          <a:chExt cx="0" cy="0"/>
        </a:xfrm>
      </p:grpSpPr>
      <p:sp>
        <p:nvSpPr>
          <p:cNvPr id="788" name="Google Shape;788;p82"/>
          <p:cNvSpPr/>
          <p:nvPr/>
        </p:nvSpPr>
        <p:spPr>
          <a:xfrm rot="-7630455">
            <a:off x="-1009353" y="-167879"/>
            <a:ext cx="4611186" cy="5206454"/>
          </a:xfrm>
          <a:custGeom>
            <a:rect b="b" l="l" r="r" t="t"/>
            <a:pathLst>
              <a:path extrusionOk="0" h="6914184" w="6123666">
                <a:moveTo>
                  <a:pt x="6123666" y="4772774"/>
                </a:moveTo>
                <a:lnTo>
                  <a:pt x="4497404" y="6914184"/>
                </a:lnTo>
                <a:lnTo>
                  <a:pt x="4464082" y="6901566"/>
                </a:lnTo>
                <a:cubicBezTo>
                  <a:pt x="4120514" y="6761514"/>
                  <a:pt x="3783165" y="6593754"/>
                  <a:pt x="3454901" y="6397562"/>
                </a:cubicBezTo>
                <a:cubicBezTo>
                  <a:pt x="1594736" y="5285809"/>
                  <a:pt x="400461" y="3484784"/>
                  <a:pt x="3313" y="1515625"/>
                </a:cubicBezTo>
                <a:lnTo>
                  <a:pt x="0" y="1496902"/>
                </a:lnTo>
                <a:lnTo>
                  <a:pt x="1136799" y="0"/>
                </a:lnTo>
                <a:lnTo>
                  <a:pt x="1142405" y="70434"/>
                </a:lnTo>
                <a:cubicBezTo>
                  <a:pt x="1307415" y="1660386"/>
                  <a:pt x="2193858" y="3155336"/>
                  <a:pt x="3671243" y="4038313"/>
                </a:cubicBezTo>
                <a:cubicBezTo>
                  <a:pt x="4366495" y="4453844"/>
                  <a:pt x="5119910" y="4688479"/>
                  <a:pt x="5877161" y="4756605"/>
                </a:cubicBezTo>
                <a:close/>
              </a:path>
            </a:pathLst>
          </a:custGeom>
          <a:gradFill>
            <a:gsLst>
              <a:gs pos="0">
                <a:srgbClr val="FFAC00"/>
              </a:gs>
              <a:gs pos="100000">
                <a:schemeClr val="lt1"/>
              </a:gs>
            </a:gsLst>
            <a:lin ang="3001153" scaled="0"/>
          </a:gra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789" name="Google Shape;789;p82"/>
          <p:cNvSpPr txBox="1"/>
          <p:nvPr/>
        </p:nvSpPr>
        <p:spPr>
          <a:xfrm>
            <a:off x="8626827" y="4754925"/>
            <a:ext cx="517200" cy="2739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fld id="{00000000-1234-1234-1234-123412341234}" type="slidenum">
              <a:rPr b="1" lang="en-GB" sz="800">
                <a:solidFill>
                  <a:srgbClr val="002D62"/>
                </a:solidFill>
              </a:rPr>
              <a:t>‹#›</a:t>
            </a:fld>
            <a:endParaRPr b="1" sz="800">
              <a:solidFill>
                <a:srgbClr val="002D62"/>
              </a:solidFill>
            </a:endParaRPr>
          </a:p>
        </p:txBody>
      </p:sp>
      <p:grpSp>
        <p:nvGrpSpPr>
          <p:cNvPr id="790" name="Google Shape;790;p82"/>
          <p:cNvGrpSpPr/>
          <p:nvPr/>
        </p:nvGrpSpPr>
        <p:grpSpPr>
          <a:xfrm>
            <a:off x="7940154" y="4801506"/>
            <a:ext cx="686661" cy="174005"/>
            <a:chOff x="5486400" y="2551113"/>
            <a:chExt cx="2949575" cy="722312"/>
          </a:xfrm>
        </p:grpSpPr>
        <p:sp>
          <p:nvSpPr>
            <p:cNvPr id="791" name="Google Shape;791;p82"/>
            <p:cNvSpPr/>
            <p:nvPr/>
          </p:nvSpPr>
          <p:spPr>
            <a:xfrm>
              <a:off x="5486400" y="2551113"/>
              <a:ext cx="723900" cy="722312"/>
            </a:xfrm>
            <a:custGeom>
              <a:rect b="b" l="l" r="r" t="t"/>
              <a:pathLst>
                <a:path extrusionOk="0" h="278" w="278">
                  <a:moveTo>
                    <a:pt x="278" y="139"/>
                  </a:moveTo>
                  <a:cubicBezTo>
                    <a:pt x="278" y="216"/>
                    <a:pt x="216" y="278"/>
                    <a:pt x="139" y="278"/>
                  </a:cubicBezTo>
                  <a:cubicBezTo>
                    <a:pt x="62" y="278"/>
                    <a:pt x="0" y="216"/>
                    <a:pt x="0" y="139"/>
                  </a:cubicBezTo>
                  <a:cubicBezTo>
                    <a:pt x="0" y="62"/>
                    <a:pt x="62" y="0"/>
                    <a:pt x="139" y="0"/>
                  </a:cubicBezTo>
                  <a:cubicBezTo>
                    <a:pt x="216" y="0"/>
                    <a:pt x="278" y="62"/>
                    <a:pt x="278" y="139"/>
                  </a:cubicBezTo>
                  <a:close/>
                  <a:moveTo>
                    <a:pt x="169" y="152"/>
                  </a:moveTo>
                  <a:cubicBezTo>
                    <a:pt x="174" y="173"/>
                    <a:pt x="157" y="199"/>
                    <a:pt x="139" y="218"/>
                  </a:cubicBezTo>
                  <a:cubicBezTo>
                    <a:pt x="194" y="218"/>
                    <a:pt x="238" y="174"/>
                    <a:pt x="238" y="120"/>
                  </a:cubicBezTo>
                  <a:cubicBezTo>
                    <a:pt x="238" y="65"/>
                    <a:pt x="193" y="21"/>
                    <a:pt x="139" y="21"/>
                  </a:cubicBezTo>
                  <a:cubicBezTo>
                    <a:pt x="84" y="21"/>
                    <a:pt x="40" y="65"/>
                    <a:pt x="40" y="120"/>
                  </a:cubicBezTo>
                  <a:cubicBezTo>
                    <a:pt x="40" y="174"/>
                    <a:pt x="84" y="218"/>
                    <a:pt x="138" y="218"/>
                  </a:cubicBezTo>
                  <a:cubicBezTo>
                    <a:pt x="121" y="199"/>
                    <a:pt x="104" y="173"/>
                    <a:pt x="108" y="152"/>
                  </a:cubicBezTo>
                  <a:cubicBezTo>
                    <a:pt x="112" y="130"/>
                    <a:pt x="128" y="123"/>
                    <a:pt x="139" y="123"/>
                  </a:cubicBezTo>
                  <a:cubicBezTo>
                    <a:pt x="149" y="123"/>
                    <a:pt x="166" y="130"/>
                    <a:pt x="169" y="152"/>
                  </a:cubicBez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792" name="Google Shape;792;p82"/>
            <p:cNvSpPr/>
            <p:nvPr/>
          </p:nvSpPr>
          <p:spPr>
            <a:xfrm>
              <a:off x="7126288" y="2743200"/>
              <a:ext cx="396875" cy="385762"/>
            </a:xfrm>
            <a:custGeom>
              <a:rect b="b" l="l" r="r" t="t"/>
              <a:pathLst>
                <a:path extrusionOk="0" h="148" w="152">
                  <a:moveTo>
                    <a:pt x="78" y="148"/>
                  </a:moveTo>
                  <a:cubicBezTo>
                    <a:pt x="57" y="148"/>
                    <a:pt x="37" y="143"/>
                    <a:pt x="25" y="134"/>
                  </a:cubicBezTo>
                  <a:cubicBezTo>
                    <a:pt x="9" y="123"/>
                    <a:pt x="0" y="102"/>
                    <a:pt x="0" y="75"/>
                  </a:cubicBezTo>
                  <a:cubicBezTo>
                    <a:pt x="0" y="24"/>
                    <a:pt x="25" y="0"/>
                    <a:pt x="76" y="0"/>
                  </a:cubicBezTo>
                  <a:cubicBezTo>
                    <a:pt x="127" y="0"/>
                    <a:pt x="152" y="24"/>
                    <a:pt x="152" y="76"/>
                  </a:cubicBezTo>
                  <a:cubicBezTo>
                    <a:pt x="152" y="123"/>
                    <a:pt x="127" y="148"/>
                    <a:pt x="78" y="148"/>
                  </a:cubicBezTo>
                  <a:close/>
                  <a:moveTo>
                    <a:pt x="76" y="24"/>
                  </a:moveTo>
                  <a:cubicBezTo>
                    <a:pt x="48" y="24"/>
                    <a:pt x="36" y="39"/>
                    <a:pt x="36" y="74"/>
                  </a:cubicBezTo>
                  <a:cubicBezTo>
                    <a:pt x="36" y="108"/>
                    <a:pt x="49" y="124"/>
                    <a:pt x="76" y="124"/>
                  </a:cubicBezTo>
                  <a:cubicBezTo>
                    <a:pt x="104" y="124"/>
                    <a:pt x="116" y="108"/>
                    <a:pt x="116" y="73"/>
                  </a:cubicBezTo>
                  <a:cubicBezTo>
                    <a:pt x="116" y="40"/>
                    <a:pt x="103" y="24"/>
                    <a:pt x="76" y="24"/>
                  </a:cubicBez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793" name="Google Shape;793;p82"/>
            <p:cNvSpPr/>
            <p:nvPr/>
          </p:nvSpPr>
          <p:spPr>
            <a:xfrm>
              <a:off x="7588250" y="2755900"/>
              <a:ext cx="260350" cy="361950"/>
            </a:xfrm>
            <a:custGeom>
              <a:rect b="b" l="l" r="r" t="t"/>
              <a:pathLst>
                <a:path extrusionOk="0" h="139" w="100">
                  <a:moveTo>
                    <a:pt x="72" y="115"/>
                  </a:moveTo>
                  <a:cubicBezTo>
                    <a:pt x="52" y="115"/>
                    <a:pt x="45" y="113"/>
                    <a:pt x="40" y="109"/>
                  </a:cubicBezTo>
                  <a:cubicBezTo>
                    <a:pt x="35" y="104"/>
                    <a:pt x="33" y="101"/>
                    <a:pt x="33" y="87"/>
                  </a:cubicBezTo>
                  <a:cubicBezTo>
                    <a:pt x="33" y="14"/>
                    <a:pt x="33" y="14"/>
                    <a:pt x="33" y="14"/>
                  </a:cubicBezTo>
                  <a:cubicBezTo>
                    <a:pt x="33" y="6"/>
                    <a:pt x="26" y="0"/>
                    <a:pt x="19" y="0"/>
                  </a:cubicBezTo>
                  <a:cubicBezTo>
                    <a:pt x="0" y="0"/>
                    <a:pt x="0" y="0"/>
                    <a:pt x="0" y="0"/>
                  </a:cubicBezTo>
                  <a:cubicBezTo>
                    <a:pt x="0" y="78"/>
                    <a:pt x="0" y="78"/>
                    <a:pt x="0" y="78"/>
                  </a:cubicBezTo>
                  <a:cubicBezTo>
                    <a:pt x="0" y="103"/>
                    <a:pt x="2" y="114"/>
                    <a:pt x="11" y="123"/>
                  </a:cubicBezTo>
                  <a:cubicBezTo>
                    <a:pt x="20" y="134"/>
                    <a:pt x="34" y="139"/>
                    <a:pt x="56" y="139"/>
                  </a:cubicBezTo>
                  <a:cubicBezTo>
                    <a:pt x="100" y="139"/>
                    <a:pt x="100" y="139"/>
                    <a:pt x="100" y="139"/>
                  </a:cubicBezTo>
                  <a:cubicBezTo>
                    <a:pt x="100" y="115"/>
                    <a:pt x="100" y="115"/>
                    <a:pt x="100" y="115"/>
                  </a:cubicBezTo>
                  <a:lnTo>
                    <a:pt x="72" y="115"/>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794" name="Google Shape;794;p82"/>
            <p:cNvSpPr/>
            <p:nvPr/>
          </p:nvSpPr>
          <p:spPr>
            <a:xfrm>
              <a:off x="8029575" y="2755900"/>
              <a:ext cx="406400" cy="361950"/>
            </a:xfrm>
            <a:custGeom>
              <a:rect b="b" l="l" r="r" t="t"/>
              <a:pathLst>
                <a:path extrusionOk="0" h="139" w="156">
                  <a:moveTo>
                    <a:pt x="96" y="0"/>
                  </a:moveTo>
                  <a:cubicBezTo>
                    <a:pt x="74" y="0"/>
                    <a:pt x="74" y="0"/>
                    <a:pt x="74" y="0"/>
                  </a:cubicBezTo>
                  <a:cubicBezTo>
                    <a:pt x="65" y="0"/>
                    <a:pt x="58" y="5"/>
                    <a:pt x="55" y="12"/>
                  </a:cubicBezTo>
                  <a:cubicBezTo>
                    <a:pt x="0" y="139"/>
                    <a:pt x="0" y="139"/>
                    <a:pt x="0" y="139"/>
                  </a:cubicBezTo>
                  <a:cubicBezTo>
                    <a:pt x="22" y="139"/>
                    <a:pt x="22" y="139"/>
                    <a:pt x="22" y="139"/>
                  </a:cubicBezTo>
                  <a:cubicBezTo>
                    <a:pt x="31" y="139"/>
                    <a:pt x="38" y="134"/>
                    <a:pt x="41" y="127"/>
                  </a:cubicBezTo>
                  <a:cubicBezTo>
                    <a:pt x="50" y="107"/>
                    <a:pt x="50" y="107"/>
                    <a:pt x="50" y="107"/>
                  </a:cubicBezTo>
                  <a:cubicBezTo>
                    <a:pt x="106" y="107"/>
                    <a:pt x="106" y="107"/>
                    <a:pt x="106" y="107"/>
                  </a:cubicBezTo>
                  <a:cubicBezTo>
                    <a:pt x="115" y="127"/>
                    <a:pt x="115" y="127"/>
                    <a:pt x="115" y="127"/>
                  </a:cubicBezTo>
                  <a:cubicBezTo>
                    <a:pt x="118" y="134"/>
                    <a:pt x="125" y="139"/>
                    <a:pt x="134" y="139"/>
                  </a:cubicBezTo>
                  <a:cubicBezTo>
                    <a:pt x="156" y="139"/>
                    <a:pt x="156" y="139"/>
                    <a:pt x="156" y="139"/>
                  </a:cubicBezTo>
                  <a:lnTo>
                    <a:pt x="96" y="0"/>
                  </a:lnTo>
                  <a:close/>
                  <a:moveTo>
                    <a:pt x="57" y="82"/>
                  </a:moveTo>
                  <a:cubicBezTo>
                    <a:pt x="78" y="34"/>
                    <a:pt x="78" y="34"/>
                    <a:pt x="78" y="34"/>
                  </a:cubicBezTo>
                  <a:cubicBezTo>
                    <a:pt x="99" y="82"/>
                    <a:pt x="99" y="82"/>
                    <a:pt x="99" y="82"/>
                  </a:cubicBezTo>
                  <a:lnTo>
                    <a:pt x="57" y="82"/>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795" name="Google Shape;795;p82"/>
            <p:cNvSpPr/>
            <p:nvPr/>
          </p:nvSpPr>
          <p:spPr>
            <a:xfrm>
              <a:off x="7902575" y="2755900"/>
              <a:ext cx="84137" cy="361950"/>
            </a:xfrm>
            <a:custGeom>
              <a:rect b="b" l="l" r="r" t="t"/>
              <a:pathLst>
                <a:path extrusionOk="0" h="139" w="32">
                  <a:moveTo>
                    <a:pt x="14" y="0"/>
                  </a:moveTo>
                  <a:cubicBezTo>
                    <a:pt x="6" y="0"/>
                    <a:pt x="0" y="6"/>
                    <a:pt x="0" y="14"/>
                  </a:cubicBezTo>
                  <a:cubicBezTo>
                    <a:pt x="0" y="139"/>
                    <a:pt x="0" y="139"/>
                    <a:pt x="0" y="139"/>
                  </a:cubicBezTo>
                  <a:cubicBezTo>
                    <a:pt x="18" y="139"/>
                    <a:pt x="18" y="139"/>
                    <a:pt x="18" y="139"/>
                  </a:cubicBezTo>
                  <a:cubicBezTo>
                    <a:pt x="25" y="139"/>
                    <a:pt x="32" y="133"/>
                    <a:pt x="32" y="126"/>
                  </a:cubicBezTo>
                  <a:cubicBezTo>
                    <a:pt x="32" y="0"/>
                    <a:pt x="32" y="0"/>
                    <a:pt x="32" y="0"/>
                  </a:cubicBezTo>
                  <a:lnTo>
                    <a:pt x="14" y="0"/>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796" name="Google Shape;796;p82"/>
            <p:cNvSpPr/>
            <p:nvPr/>
          </p:nvSpPr>
          <p:spPr>
            <a:xfrm>
              <a:off x="6324600" y="2755900"/>
              <a:ext cx="406400" cy="361950"/>
            </a:xfrm>
            <a:custGeom>
              <a:rect b="b" l="l" r="r" t="t"/>
              <a:pathLst>
                <a:path extrusionOk="0" h="139" w="156">
                  <a:moveTo>
                    <a:pt x="132" y="0"/>
                  </a:moveTo>
                  <a:cubicBezTo>
                    <a:pt x="123" y="0"/>
                    <a:pt x="116" y="5"/>
                    <a:pt x="113" y="12"/>
                  </a:cubicBezTo>
                  <a:cubicBezTo>
                    <a:pt x="78" y="98"/>
                    <a:pt x="78" y="98"/>
                    <a:pt x="78" y="98"/>
                  </a:cubicBezTo>
                  <a:cubicBezTo>
                    <a:pt x="42" y="13"/>
                    <a:pt x="42" y="13"/>
                    <a:pt x="42" y="13"/>
                  </a:cubicBezTo>
                  <a:cubicBezTo>
                    <a:pt x="39" y="5"/>
                    <a:pt x="31" y="0"/>
                    <a:pt x="23" y="0"/>
                  </a:cubicBezTo>
                  <a:cubicBezTo>
                    <a:pt x="0" y="0"/>
                    <a:pt x="0" y="0"/>
                    <a:pt x="0" y="0"/>
                  </a:cubicBezTo>
                  <a:cubicBezTo>
                    <a:pt x="62" y="139"/>
                    <a:pt x="62" y="139"/>
                    <a:pt x="62" y="139"/>
                  </a:cubicBezTo>
                  <a:cubicBezTo>
                    <a:pt x="80" y="139"/>
                    <a:pt x="80" y="139"/>
                    <a:pt x="80" y="139"/>
                  </a:cubicBezTo>
                  <a:cubicBezTo>
                    <a:pt x="88" y="139"/>
                    <a:pt x="95" y="134"/>
                    <a:pt x="99" y="128"/>
                  </a:cubicBezTo>
                  <a:cubicBezTo>
                    <a:pt x="156" y="0"/>
                    <a:pt x="156" y="0"/>
                    <a:pt x="156" y="0"/>
                  </a:cubicBezTo>
                  <a:lnTo>
                    <a:pt x="132" y="0"/>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797" name="Google Shape;797;p82"/>
            <p:cNvSpPr/>
            <p:nvPr/>
          </p:nvSpPr>
          <p:spPr>
            <a:xfrm>
              <a:off x="6751638" y="2755900"/>
              <a:ext cx="312737" cy="361950"/>
            </a:xfrm>
            <a:custGeom>
              <a:rect b="b" l="l" r="r" t="t"/>
              <a:pathLst>
                <a:path extrusionOk="0" h="139" w="120">
                  <a:moveTo>
                    <a:pt x="0" y="71"/>
                  </a:moveTo>
                  <a:cubicBezTo>
                    <a:pt x="0" y="85"/>
                    <a:pt x="4" y="121"/>
                    <a:pt x="37" y="135"/>
                  </a:cubicBezTo>
                  <a:cubicBezTo>
                    <a:pt x="45" y="138"/>
                    <a:pt x="53" y="139"/>
                    <a:pt x="65" y="139"/>
                  </a:cubicBezTo>
                  <a:cubicBezTo>
                    <a:pt x="120" y="139"/>
                    <a:pt x="120" y="139"/>
                    <a:pt x="120" y="139"/>
                  </a:cubicBezTo>
                  <a:cubicBezTo>
                    <a:pt x="120" y="115"/>
                    <a:pt x="120" y="115"/>
                    <a:pt x="120" y="115"/>
                  </a:cubicBezTo>
                  <a:cubicBezTo>
                    <a:pt x="120" y="115"/>
                    <a:pt x="78" y="115"/>
                    <a:pt x="78" y="115"/>
                  </a:cubicBezTo>
                  <a:cubicBezTo>
                    <a:pt x="58" y="114"/>
                    <a:pt x="47" y="110"/>
                    <a:pt x="41" y="99"/>
                  </a:cubicBezTo>
                  <a:cubicBezTo>
                    <a:pt x="39" y="95"/>
                    <a:pt x="38" y="89"/>
                    <a:pt x="37" y="83"/>
                  </a:cubicBezTo>
                  <a:cubicBezTo>
                    <a:pt x="37" y="82"/>
                    <a:pt x="37" y="82"/>
                    <a:pt x="37" y="82"/>
                  </a:cubicBezTo>
                  <a:cubicBezTo>
                    <a:pt x="117" y="82"/>
                    <a:pt x="117" y="82"/>
                    <a:pt x="117" y="82"/>
                  </a:cubicBezTo>
                  <a:cubicBezTo>
                    <a:pt x="117" y="58"/>
                    <a:pt x="117" y="58"/>
                    <a:pt x="117" y="58"/>
                  </a:cubicBezTo>
                  <a:cubicBezTo>
                    <a:pt x="37" y="58"/>
                    <a:pt x="37" y="58"/>
                    <a:pt x="37" y="58"/>
                  </a:cubicBezTo>
                  <a:cubicBezTo>
                    <a:pt x="37" y="57"/>
                    <a:pt x="37" y="57"/>
                    <a:pt x="37" y="57"/>
                  </a:cubicBezTo>
                  <a:cubicBezTo>
                    <a:pt x="38" y="50"/>
                    <a:pt x="39" y="45"/>
                    <a:pt x="41" y="40"/>
                  </a:cubicBezTo>
                  <a:cubicBezTo>
                    <a:pt x="47" y="29"/>
                    <a:pt x="58" y="25"/>
                    <a:pt x="78" y="25"/>
                  </a:cubicBezTo>
                  <a:cubicBezTo>
                    <a:pt x="78" y="25"/>
                    <a:pt x="120" y="25"/>
                    <a:pt x="120" y="25"/>
                  </a:cubicBezTo>
                  <a:cubicBezTo>
                    <a:pt x="120" y="0"/>
                    <a:pt x="120" y="0"/>
                    <a:pt x="120" y="0"/>
                  </a:cubicBezTo>
                  <a:cubicBezTo>
                    <a:pt x="65" y="0"/>
                    <a:pt x="65" y="0"/>
                    <a:pt x="65" y="0"/>
                  </a:cubicBezTo>
                  <a:cubicBezTo>
                    <a:pt x="53" y="0"/>
                    <a:pt x="45" y="1"/>
                    <a:pt x="37" y="4"/>
                  </a:cubicBezTo>
                  <a:cubicBezTo>
                    <a:pt x="4" y="18"/>
                    <a:pt x="0" y="55"/>
                    <a:pt x="0" y="69"/>
                  </a:cubicBezTo>
                  <a:lnTo>
                    <a:pt x="0" y="71"/>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sp>
        <p:nvSpPr>
          <p:cNvPr id="798" name="Google Shape;798;p82"/>
          <p:cNvSpPr txBox="1"/>
          <p:nvPr>
            <p:ph type="title"/>
          </p:nvPr>
        </p:nvSpPr>
        <p:spPr>
          <a:xfrm>
            <a:off x="0" y="0"/>
            <a:ext cx="8186400" cy="1141800"/>
          </a:xfrm>
          <a:prstGeom prst="rect">
            <a:avLst/>
          </a:prstGeom>
          <a:noFill/>
          <a:ln>
            <a:noFill/>
          </a:ln>
        </p:spPr>
        <p:txBody>
          <a:bodyPr anchorCtr="0" anchor="t" bIns="91425" lIns="504000" spcFirstLastPara="1" rIns="252000" wrap="square" tIns="504000">
            <a:noAutofit/>
          </a:bodyPr>
          <a:lstStyle>
            <a:lvl1pPr lvl="0">
              <a:spcBef>
                <a:spcPts val="0"/>
              </a:spcBef>
              <a:spcAft>
                <a:spcPts val="0"/>
              </a:spcAft>
              <a:buClr>
                <a:srgbClr val="002D62"/>
              </a:buClr>
              <a:buSzPts val="2500"/>
              <a:buFont typeface="Arial Black"/>
              <a:buNone/>
              <a:defRPr b="1" sz="2500">
                <a:solidFill>
                  <a:srgbClr val="002D62"/>
                </a:solidFill>
                <a:latin typeface="Arial Black"/>
                <a:ea typeface="Arial Black"/>
                <a:cs typeface="Arial Black"/>
                <a:sym typeface="Arial Black"/>
              </a:defRPr>
            </a:lvl1pPr>
            <a:lvl2pPr lvl="1">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2pPr>
            <a:lvl3pPr lvl="2">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3pPr>
            <a:lvl4pPr lvl="3">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4pPr>
            <a:lvl5pPr lvl="4">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5pPr>
            <a:lvl6pPr lvl="5">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6pPr>
            <a:lvl7pPr lvl="6">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7pPr>
            <a:lvl8pPr lvl="7">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8pPr>
            <a:lvl9pPr lvl="8">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9pPr>
          </a:lstStyle>
          <a:p/>
        </p:txBody>
      </p:sp>
      <p:sp>
        <p:nvSpPr>
          <p:cNvPr id="799" name="Google Shape;799;p82"/>
          <p:cNvSpPr txBox="1"/>
          <p:nvPr>
            <p:ph idx="1" type="body"/>
          </p:nvPr>
        </p:nvSpPr>
        <p:spPr>
          <a:xfrm>
            <a:off x="-8700" y="1410725"/>
            <a:ext cx="9144000" cy="2552700"/>
          </a:xfrm>
          <a:prstGeom prst="rect">
            <a:avLst/>
          </a:prstGeom>
          <a:noFill/>
          <a:ln>
            <a:noFill/>
          </a:ln>
        </p:spPr>
        <p:txBody>
          <a:bodyPr anchorCtr="0" anchor="t" bIns="91425" lIns="504000" spcFirstLastPara="1" rIns="504000" wrap="square" tIns="91425">
            <a:noAutofit/>
          </a:bodyPr>
          <a:lstStyle>
            <a:lvl1pPr indent="-317500" lvl="0" marL="457200">
              <a:spcBef>
                <a:spcPts val="0"/>
              </a:spcBef>
              <a:spcAft>
                <a:spcPts val="0"/>
              </a:spcAft>
              <a:buClr>
                <a:srgbClr val="002D62"/>
              </a:buClr>
              <a:buSzPts val="1400"/>
              <a:buChar char="●"/>
              <a:defRPr>
                <a:solidFill>
                  <a:srgbClr val="002D62"/>
                </a:solidFill>
              </a:defRPr>
            </a:lvl1pPr>
            <a:lvl2pPr indent="-317500" lvl="1" marL="914400">
              <a:spcBef>
                <a:spcPts val="0"/>
              </a:spcBef>
              <a:spcAft>
                <a:spcPts val="0"/>
              </a:spcAft>
              <a:buClr>
                <a:srgbClr val="002D62"/>
              </a:buClr>
              <a:buSzPts val="1400"/>
              <a:buChar char="○"/>
              <a:defRPr>
                <a:solidFill>
                  <a:srgbClr val="002D62"/>
                </a:solidFill>
              </a:defRPr>
            </a:lvl2pPr>
            <a:lvl3pPr indent="-317500" lvl="2" marL="1371600">
              <a:spcBef>
                <a:spcPts val="0"/>
              </a:spcBef>
              <a:spcAft>
                <a:spcPts val="0"/>
              </a:spcAft>
              <a:buClr>
                <a:srgbClr val="002D62"/>
              </a:buClr>
              <a:buSzPts val="1400"/>
              <a:buChar char="■"/>
              <a:defRPr>
                <a:solidFill>
                  <a:srgbClr val="002D62"/>
                </a:solidFill>
              </a:defRPr>
            </a:lvl3pPr>
            <a:lvl4pPr indent="-317500" lvl="3" marL="1828800">
              <a:spcBef>
                <a:spcPts val="0"/>
              </a:spcBef>
              <a:spcAft>
                <a:spcPts val="0"/>
              </a:spcAft>
              <a:buClr>
                <a:srgbClr val="002D62"/>
              </a:buClr>
              <a:buSzPts val="1400"/>
              <a:buChar char="●"/>
              <a:defRPr>
                <a:solidFill>
                  <a:srgbClr val="002D62"/>
                </a:solidFill>
              </a:defRPr>
            </a:lvl4pPr>
            <a:lvl5pPr indent="-317500" lvl="4" marL="2286000">
              <a:spcBef>
                <a:spcPts val="0"/>
              </a:spcBef>
              <a:spcAft>
                <a:spcPts val="0"/>
              </a:spcAft>
              <a:buClr>
                <a:srgbClr val="002D62"/>
              </a:buClr>
              <a:buSzPts val="1400"/>
              <a:buChar char="○"/>
              <a:defRPr>
                <a:solidFill>
                  <a:srgbClr val="002D62"/>
                </a:solidFill>
              </a:defRPr>
            </a:lvl5pPr>
            <a:lvl6pPr indent="-317500" lvl="5" marL="2743200">
              <a:spcBef>
                <a:spcPts val="0"/>
              </a:spcBef>
              <a:spcAft>
                <a:spcPts val="0"/>
              </a:spcAft>
              <a:buClr>
                <a:srgbClr val="002D62"/>
              </a:buClr>
              <a:buSzPts val="1400"/>
              <a:buChar char="■"/>
              <a:defRPr>
                <a:solidFill>
                  <a:srgbClr val="002D62"/>
                </a:solidFill>
              </a:defRPr>
            </a:lvl6pPr>
            <a:lvl7pPr indent="-317500" lvl="6" marL="3200400">
              <a:spcBef>
                <a:spcPts val="0"/>
              </a:spcBef>
              <a:spcAft>
                <a:spcPts val="0"/>
              </a:spcAft>
              <a:buClr>
                <a:srgbClr val="002D62"/>
              </a:buClr>
              <a:buSzPts val="1400"/>
              <a:buChar char="●"/>
              <a:defRPr>
                <a:solidFill>
                  <a:srgbClr val="002D62"/>
                </a:solidFill>
              </a:defRPr>
            </a:lvl7pPr>
            <a:lvl8pPr indent="-317500" lvl="7" marL="3657600">
              <a:spcBef>
                <a:spcPts val="0"/>
              </a:spcBef>
              <a:spcAft>
                <a:spcPts val="0"/>
              </a:spcAft>
              <a:buClr>
                <a:srgbClr val="002D62"/>
              </a:buClr>
              <a:buSzPts val="1400"/>
              <a:buChar char="○"/>
              <a:defRPr>
                <a:solidFill>
                  <a:srgbClr val="002D62"/>
                </a:solidFill>
              </a:defRPr>
            </a:lvl8pPr>
            <a:lvl9pPr indent="-317500" lvl="8" marL="4114800">
              <a:spcBef>
                <a:spcPts val="0"/>
              </a:spcBef>
              <a:spcAft>
                <a:spcPts val="0"/>
              </a:spcAft>
              <a:buClr>
                <a:srgbClr val="002D62"/>
              </a:buClr>
              <a:buSzPts val="1400"/>
              <a:buChar char="■"/>
              <a:defRPr>
                <a:solidFill>
                  <a:srgbClr val="002D62"/>
                </a:solidFill>
              </a:defRPr>
            </a:lvl9pPr>
          </a:lstStyle>
          <a:p/>
        </p:txBody>
      </p:sp>
      <p:sp>
        <p:nvSpPr>
          <p:cNvPr id="800" name="Google Shape;800;p82"/>
          <p:cNvSpPr txBox="1"/>
          <p:nvPr/>
        </p:nvSpPr>
        <p:spPr>
          <a:xfrm>
            <a:off x="226499" y="4754925"/>
            <a:ext cx="2902500" cy="2739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lang="en-GB" sz="800">
                <a:solidFill>
                  <a:srgbClr val="002D62"/>
                </a:solidFill>
              </a:rPr>
              <a:t>Lorem ipsum dolor</a:t>
            </a:r>
            <a:endParaRPr sz="800">
              <a:solidFill>
                <a:srgbClr val="002D62"/>
              </a:solidFill>
            </a:endParaRPr>
          </a:p>
        </p:txBody>
      </p:sp>
    </p:spTree>
  </p:cSld>
  <p:clrMapOvr>
    <a:masterClrMapping/>
  </p:clrMapOvr>
</p:sldLayout>
</file>

<file path=ppt/slideLayouts/slideLayout8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range claire - 5">
  <p:cSld name="TITLE_1_1_1_1_1_2_2_1_1">
    <p:bg>
      <p:bgPr>
        <a:solidFill>
          <a:schemeClr val="lt1"/>
        </a:solidFill>
      </p:bgPr>
    </p:bg>
    <p:spTree>
      <p:nvGrpSpPr>
        <p:cNvPr id="801" name="Shape 801"/>
        <p:cNvGrpSpPr/>
        <p:nvPr/>
      </p:nvGrpSpPr>
      <p:grpSpPr>
        <a:xfrm>
          <a:off x="0" y="0"/>
          <a:ext cx="0" cy="0"/>
          <a:chOff x="0" y="0"/>
          <a:chExt cx="0" cy="0"/>
        </a:xfrm>
      </p:grpSpPr>
      <p:sp>
        <p:nvSpPr>
          <p:cNvPr id="802" name="Google Shape;802;p83"/>
          <p:cNvSpPr/>
          <p:nvPr/>
        </p:nvSpPr>
        <p:spPr>
          <a:xfrm rot="-7630455">
            <a:off x="-180327" y="-180004"/>
            <a:ext cx="4611186" cy="5206454"/>
          </a:xfrm>
          <a:custGeom>
            <a:rect b="b" l="l" r="r" t="t"/>
            <a:pathLst>
              <a:path extrusionOk="0" h="6914184" w="6123666">
                <a:moveTo>
                  <a:pt x="6123666" y="4772774"/>
                </a:moveTo>
                <a:lnTo>
                  <a:pt x="4497404" y="6914184"/>
                </a:lnTo>
                <a:lnTo>
                  <a:pt x="4464082" y="6901566"/>
                </a:lnTo>
                <a:cubicBezTo>
                  <a:pt x="4120514" y="6761514"/>
                  <a:pt x="3783165" y="6593754"/>
                  <a:pt x="3454901" y="6397562"/>
                </a:cubicBezTo>
                <a:cubicBezTo>
                  <a:pt x="1594736" y="5285809"/>
                  <a:pt x="400461" y="3484784"/>
                  <a:pt x="3313" y="1515625"/>
                </a:cubicBezTo>
                <a:lnTo>
                  <a:pt x="0" y="1496902"/>
                </a:lnTo>
                <a:lnTo>
                  <a:pt x="1136799" y="0"/>
                </a:lnTo>
                <a:lnTo>
                  <a:pt x="1142405" y="70434"/>
                </a:lnTo>
                <a:cubicBezTo>
                  <a:pt x="1307415" y="1660386"/>
                  <a:pt x="2193858" y="3155336"/>
                  <a:pt x="3671243" y="4038313"/>
                </a:cubicBezTo>
                <a:cubicBezTo>
                  <a:pt x="4366495" y="4453844"/>
                  <a:pt x="5119910" y="4688479"/>
                  <a:pt x="5877161" y="4756605"/>
                </a:cubicBezTo>
                <a:close/>
              </a:path>
            </a:pathLst>
          </a:custGeom>
          <a:gradFill>
            <a:gsLst>
              <a:gs pos="0">
                <a:srgbClr val="FFAC00"/>
              </a:gs>
              <a:gs pos="100000">
                <a:schemeClr val="lt1"/>
              </a:gs>
            </a:gsLst>
            <a:lin ang="3001153" scaled="0"/>
          </a:gra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803" name="Google Shape;803;p83"/>
          <p:cNvSpPr txBox="1"/>
          <p:nvPr/>
        </p:nvSpPr>
        <p:spPr>
          <a:xfrm>
            <a:off x="8626827" y="4754925"/>
            <a:ext cx="517200" cy="2739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fld id="{00000000-1234-1234-1234-123412341234}" type="slidenum">
              <a:rPr b="1" lang="en-GB" sz="800">
                <a:solidFill>
                  <a:srgbClr val="002D62"/>
                </a:solidFill>
              </a:rPr>
              <a:t>‹#›</a:t>
            </a:fld>
            <a:endParaRPr b="1" sz="800">
              <a:solidFill>
                <a:srgbClr val="002D62"/>
              </a:solidFill>
            </a:endParaRPr>
          </a:p>
        </p:txBody>
      </p:sp>
      <p:grpSp>
        <p:nvGrpSpPr>
          <p:cNvPr id="804" name="Google Shape;804;p83"/>
          <p:cNvGrpSpPr/>
          <p:nvPr/>
        </p:nvGrpSpPr>
        <p:grpSpPr>
          <a:xfrm>
            <a:off x="7940154" y="4801506"/>
            <a:ext cx="686661" cy="174005"/>
            <a:chOff x="5486400" y="2551113"/>
            <a:chExt cx="2949575" cy="722312"/>
          </a:xfrm>
        </p:grpSpPr>
        <p:sp>
          <p:nvSpPr>
            <p:cNvPr id="805" name="Google Shape;805;p83"/>
            <p:cNvSpPr/>
            <p:nvPr/>
          </p:nvSpPr>
          <p:spPr>
            <a:xfrm>
              <a:off x="5486400" y="2551113"/>
              <a:ext cx="723900" cy="722312"/>
            </a:xfrm>
            <a:custGeom>
              <a:rect b="b" l="l" r="r" t="t"/>
              <a:pathLst>
                <a:path extrusionOk="0" h="278" w="278">
                  <a:moveTo>
                    <a:pt x="278" y="139"/>
                  </a:moveTo>
                  <a:cubicBezTo>
                    <a:pt x="278" y="216"/>
                    <a:pt x="216" y="278"/>
                    <a:pt x="139" y="278"/>
                  </a:cubicBezTo>
                  <a:cubicBezTo>
                    <a:pt x="62" y="278"/>
                    <a:pt x="0" y="216"/>
                    <a:pt x="0" y="139"/>
                  </a:cubicBezTo>
                  <a:cubicBezTo>
                    <a:pt x="0" y="62"/>
                    <a:pt x="62" y="0"/>
                    <a:pt x="139" y="0"/>
                  </a:cubicBezTo>
                  <a:cubicBezTo>
                    <a:pt x="216" y="0"/>
                    <a:pt x="278" y="62"/>
                    <a:pt x="278" y="139"/>
                  </a:cubicBezTo>
                  <a:close/>
                  <a:moveTo>
                    <a:pt x="169" y="152"/>
                  </a:moveTo>
                  <a:cubicBezTo>
                    <a:pt x="174" y="173"/>
                    <a:pt x="157" y="199"/>
                    <a:pt x="139" y="218"/>
                  </a:cubicBezTo>
                  <a:cubicBezTo>
                    <a:pt x="194" y="218"/>
                    <a:pt x="238" y="174"/>
                    <a:pt x="238" y="120"/>
                  </a:cubicBezTo>
                  <a:cubicBezTo>
                    <a:pt x="238" y="65"/>
                    <a:pt x="193" y="21"/>
                    <a:pt x="139" y="21"/>
                  </a:cubicBezTo>
                  <a:cubicBezTo>
                    <a:pt x="84" y="21"/>
                    <a:pt x="40" y="65"/>
                    <a:pt x="40" y="120"/>
                  </a:cubicBezTo>
                  <a:cubicBezTo>
                    <a:pt x="40" y="174"/>
                    <a:pt x="84" y="218"/>
                    <a:pt x="138" y="218"/>
                  </a:cubicBezTo>
                  <a:cubicBezTo>
                    <a:pt x="121" y="199"/>
                    <a:pt x="104" y="173"/>
                    <a:pt x="108" y="152"/>
                  </a:cubicBezTo>
                  <a:cubicBezTo>
                    <a:pt x="112" y="130"/>
                    <a:pt x="128" y="123"/>
                    <a:pt x="139" y="123"/>
                  </a:cubicBezTo>
                  <a:cubicBezTo>
                    <a:pt x="149" y="123"/>
                    <a:pt x="166" y="130"/>
                    <a:pt x="169" y="152"/>
                  </a:cubicBez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806" name="Google Shape;806;p83"/>
            <p:cNvSpPr/>
            <p:nvPr/>
          </p:nvSpPr>
          <p:spPr>
            <a:xfrm>
              <a:off x="7126288" y="2743200"/>
              <a:ext cx="396875" cy="385762"/>
            </a:xfrm>
            <a:custGeom>
              <a:rect b="b" l="l" r="r" t="t"/>
              <a:pathLst>
                <a:path extrusionOk="0" h="148" w="152">
                  <a:moveTo>
                    <a:pt x="78" y="148"/>
                  </a:moveTo>
                  <a:cubicBezTo>
                    <a:pt x="57" y="148"/>
                    <a:pt x="37" y="143"/>
                    <a:pt x="25" y="134"/>
                  </a:cubicBezTo>
                  <a:cubicBezTo>
                    <a:pt x="9" y="123"/>
                    <a:pt x="0" y="102"/>
                    <a:pt x="0" y="75"/>
                  </a:cubicBezTo>
                  <a:cubicBezTo>
                    <a:pt x="0" y="24"/>
                    <a:pt x="25" y="0"/>
                    <a:pt x="76" y="0"/>
                  </a:cubicBezTo>
                  <a:cubicBezTo>
                    <a:pt x="127" y="0"/>
                    <a:pt x="152" y="24"/>
                    <a:pt x="152" y="76"/>
                  </a:cubicBezTo>
                  <a:cubicBezTo>
                    <a:pt x="152" y="123"/>
                    <a:pt x="127" y="148"/>
                    <a:pt x="78" y="148"/>
                  </a:cubicBezTo>
                  <a:close/>
                  <a:moveTo>
                    <a:pt x="76" y="24"/>
                  </a:moveTo>
                  <a:cubicBezTo>
                    <a:pt x="48" y="24"/>
                    <a:pt x="36" y="39"/>
                    <a:pt x="36" y="74"/>
                  </a:cubicBezTo>
                  <a:cubicBezTo>
                    <a:pt x="36" y="108"/>
                    <a:pt x="49" y="124"/>
                    <a:pt x="76" y="124"/>
                  </a:cubicBezTo>
                  <a:cubicBezTo>
                    <a:pt x="104" y="124"/>
                    <a:pt x="116" y="108"/>
                    <a:pt x="116" y="73"/>
                  </a:cubicBezTo>
                  <a:cubicBezTo>
                    <a:pt x="116" y="40"/>
                    <a:pt x="103" y="24"/>
                    <a:pt x="76" y="24"/>
                  </a:cubicBez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807" name="Google Shape;807;p83"/>
            <p:cNvSpPr/>
            <p:nvPr/>
          </p:nvSpPr>
          <p:spPr>
            <a:xfrm>
              <a:off x="7588250" y="2755900"/>
              <a:ext cx="260350" cy="361950"/>
            </a:xfrm>
            <a:custGeom>
              <a:rect b="b" l="l" r="r" t="t"/>
              <a:pathLst>
                <a:path extrusionOk="0" h="139" w="100">
                  <a:moveTo>
                    <a:pt x="72" y="115"/>
                  </a:moveTo>
                  <a:cubicBezTo>
                    <a:pt x="52" y="115"/>
                    <a:pt x="45" y="113"/>
                    <a:pt x="40" y="109"/>
                  </a:cubicBezTo>
                  <a:cubicBezTo>
                    <a:pt x="35" y="104"/>
                    <a:pt x="33" y="101"/>
                    <a:pt x="33" y="87"/>
                  </a:cubicBezTo>
                  <a:cubicBezTo>
                    <a:pt x="33" y="14"/>
                    <a:pt x="33" y="14"/>
                    <a:pt x="33" y="14"/>
                  </a:cubicBezTo>
                  <a:cubicBezTo>
                    <a:pt x="33" y="6"/>
                    <a:pt x="26" y="0"/>
                    <a:pt x="19" y="0"/>
                  </a:cubicBezTo>
                  <a:cubicBezTo>
                    <a:pt x="0" y="0"/>
                    <a:pt x="0" y="0"/>
                    <a:pt x="0" y="0"/>
                  </a:cubicBezTo>
                  <a:cubicBezTo>
                    <a:pt x="0" y="78"/>
                    <a:pt x="0" y="78"/>
                    <a:pt x="0" y="78"/>
                  </a:cubicBezTo>
                  <a:cubicBezTo>
                    <a:pt x="0" y="103"/>
                    <a:pt x="2" y="114"/>
                    <a:pt x="11" y="123"/>
                  </a:cubicBezTo>
                  <a:cubicBezTo>
                    <a:pt x="20" y="134"/>
                    <a:pt x="34" y="139"/>
                    <a:pt x="56" y="139"/>
                  </a:cubicBezTo>
                  <a:cubicBezTo>
                    <a:pt x="100" y="139"/>
                    <a:pt x="100" y="139"/>
                    <a:pt x="100" y="139"/>
                  </a:cubicBezTo>
                  <a:cubicBezTo>
                    <a:pt x="100" y="115"/>
                    <a:pt x="100" y="115"/>
                    <a:pt x="100" y="115"/>
                  </a:cubicBezTo>
                  <a:lnTo>
                    <a:pt x="72" y="115"/>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808" name="Google Shape;808;p83"/>
            <p:cNvSpPr/>
            <p:nvPr/>
          </p:nvSpPr>
          <p:spPr>
            <a:xfrm>
              <a:off x="8029575" y="2755900"/>
              <a:ext cx="406400" cy="361950"/>
            </a:xfrm>
            <a:custGeom>
              <a:rect b="b" l="l" r="r" t="t"/>
              <a:pathLst>
                <a:path extrusionOk="0" h="139" w="156">
                  <a:moveTo>
                    <a:pt x="96" y="0"/>
                  </a:moveTo>
                  <a:cubicBezTo>
                    <a:pt x="74" y="0"/>
                    <a:pt x="74" y="0"/>
                    <a:pt x="74" y="0"/>
                  </a:cubicBezTo>
                  <a:cubicBezTo>
                    <a:pt x="65" y="0"/>
                    <a:pt x="58" y="5"/>
                    <a:pt x="55" y="12"/>
                  </a:cubicBezTo>
                  <a:cubicBezTo>
                    <a:pt x="0" y="139"/>
                    <a:pt x="0" y="139"/>
                    <a:pt x="0" y="139"/>
                  </a:cubicBezTo>
                  <a:cubicBezTo>
                    <a:pt x="22" y="139"/>
                    <a:pt x="22" y="139"/>
                    <a:pt x="22" y="139"/>
                  </a:cubicBezTo>
                  <a:cubicBezTo>
                    <a:pt x="31" y="139"/>
                    <a:pt x="38" y="134"/>
                    <a:pt x="41" y="127"/>
                  </a:cubicBezTo>
                  <a:cubicBezTo>
                    <a:pt x="50" y="107"/>
                    <a:pt x="50" y="107"/>
                    <a:pt x="50" y="107"/>
                  </a:cubicBezTo>
                  <a:cubicBezTo>
                    <a:pt x="106" y="107"/>
                    <a:pt x="106" y="107"/>
                    <a:pt x="106" y="107"/>
                  </a:cubicBezTo>
                  <a:cubicBezTo>
                    <a:pt x="115" y="127"/>
                    <a:pt x="115" y="127"/>
                    <a:pt x="115" y="127"/>
                  </a:cubicBezTo>
                  <a:cubicBezTo>
                    <a:pt x="118" y="134"/>
                    <a:pt x="125" y="139"/>
                    <a:pt x="134" y="139"/>
                  </a:cubicBezTo>
                  <a:cubicBezTo>
                    <a:pt x="156" y="139"/>
                    <a:pt x="156" y="139"/>
                    <a:pt x="156" y="139"/>
                  </a:cubicBezTo>
                  <a:lnTo>
                    <a:pt x="96" y="0"/>
                  </a:lnTo>
                  <a:close/>
                  <a:moveTo>
                    <a:pt x="57" y="82"/>
                  </a:moveTo>
                  <a:cubicBezTo>
                    <a:pt x="78" y="34"/>
                    <a:pt x="78" y="34"/>
                    <a:pt x="78" y="34"/>
                  </a:cubicBezTo>
                  <a:cubicBezTo>
                    <a:pt x="99" y="82"/>
                    <a:pt x="99" y="82"/>
                    <a:pt x="99" y="82"/>
                  </a:cubicBezTo>
                  <a:lnTo>
                    <a:pt x="57" y="82"/>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809" name="Google Shape;809;p83"/>
            <p:cNvSpPr/>
            <p:nvPr/>
          </p:nvSpPr>
          <p:spPr>
            <a:xfrm>
              <a:off x="7902575" y="2755900"/>
              <a:ext cx="84137" cy="361950"/>
            </a:xfrm>
            <a:custGeom>
              <a:rect b="b" l="l" r="r" t="t"/>
              <a:pathLst>
                <a:path extrusionOk="0" h="139" w="32">
                  <a:moveTo>
                    <a:pt x="14" y="0"/>
                  </a:moveTo>
                  <a:cubicBezTo>
                    <a:pt x="6" y="0"/>
                    <a:pt x="0" y="6"/>
                    <a:pt x="0" y="14"/>
                  </a:cubicBezTo>
                  <a:cubicBezTo>
                    <a:pt x="0" y="139"/>
                    <a:pt x="0" y="139"/>
                    <a:pt x="0" y="139"/>
                  </a:cubicBezTo>
                  <a:cubicBezTo>
                    <a:pt x="18" y="139"/>
                    <a:pt x="18" y="139"/>
                    <a:pt x="18" y="139"/>
                  </a:cubicBezTo>
                  <a:cubicBezTo>
                    <a:pt x="25" y="139"/>
                    <a:pt x="32" y="133"/>
                    <a:pt x="32" y="126"/>
                  </a:cubicBezTo>
                  <a:cubicBezTo>
                    <a:pt x="32" y="0"/>
                    <a:pt x="32" y="0"/>
                    <a:pt x="32" y="0"/>
                  </a:cubicBezTo>
                  <a:lnTo>
                    <a:pt x="14" y="0"/>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810" name="Google Shape;810;p83"/>
            <p:cNvSpPr/>
            <p:nvPr/>
          </p:nvSpPr>
          <p:spPr>
            <a:xfrm>
              <a:off x="6324600" y="2755900"/>
              <a:ext cx="406400" cy="361950"/>
            </a:xfrm>
            <a:custGeom>
              <a:rect b="b" l="l" r="r" t="t"/>
              <a:pathLst>
                <a:path extrusionOk="0" h="139" w="156">
                  <a:moveTo>
                    <a:pt x="132" y="0"/>
                  </a:moveTo>
                  <a:cubicBezTo>
                    <a:pt x="123" y="0"/>
                    <a:pt x="116" y="5"/>
                    <a:pt x="113" y="12"/>
                  </a:cubicBezTo>
                  <a:cubicBezTo>
                    <a:pt x="78" y="98"/>
                    <a:pt x="78" y="98"/>
                    <a:pt x="78" y="98"/>
                  </a:cubicBezTo>
                  <a:cubicBezTo>
                    <a:pt x="42" y="13"/>
                    <a:pt x="42" y="13"/>
                    <a:pt x="42" y="13"/>
                  </a:cubicBezTo>
                  <a:cubicBezTo>
                    <a:pt x="39" y="5"/>
                    <a:pt x="31" y="0"/>
                    <a:pt x="23" y="0"/>
                  </a:cubicBezTo>
                  <a:cubicBezTo>
                    <a:pt x="0" y="0"/>
                    <a:pt x="0" y="0"/>
                    <a:pt x="0" y="0"/>
                  </a:cubicBezTo>
                  <a:cubicBezTo>
                    <a:pt x="62" y="139"/>
                    <a:pt x="62" y="139"/>
                    <a:pt x="62" y="139"/>
                  </a:cubicBezTo>
                  <a:cubicBezTo>
                    <a:pt x="80" y="139"/>
                    <a:pt x="80" y="139"/>
                    <a:pt x="80" y="139"/>
                  </a:cubicBezTo>
                  <a:cubicBezTo>
                    <a:pt x="88" y="139"/>
                    <a:pt x="95" y="134"/>
                    <a:pt x="99" y="128"/>
                  </a:cubicBezTo>
                  <a:cubicBezTo>
                    <a:pt x="156" y="0"/>
                    <a:pt x="156" y="0"/>
                    <a:pt x="156" y="0"/>
                  </a:cubicBezTo>
                  <a:lnTo>
                    <a:pt x="132" y="0"/>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811" name="Google Shape;811;p83"/>
            <p:cNvSpPr/>
            <p:nvPr/>
          </p:nvSpPr>
          <p:spPr>
            <a:xfrm>
              <a:off x="6751638" y="2755900"/>
              <a:ext cx="312737" cy="361950"/>
            </a:xfrm>
            <a:custGeom>
              <a:rect b="b" l="l" r="r" t="t"/>
              <a:pathLst>
                <a:path extrusionOk="0" h="139" w="120">
                  <a:moveTo>
                    <a:pt x="0" y="71"/>
                  </a:moveTo>
                  <a:cubicBezTo>
                    <a:pt x="0" y="85"/>
                    <a:pt x="4" y="121"/>
                    <a:pt x="37" y="135"/>
                  </a:cubicBezTo>
                  <a:cubicBezTo>
                    <a:pt x="45" y="138"/>
                    <a:pt x="53" y="139"/>
                    <a:pt x="65" y="139"/>
                  </a:cubicBezTo>
                  <a:cubicBezTo>
                    <a:pt x="120" y="139"/>
                    <a:pt x="120" y="139"/>
                    <a:pt x="120" y="139"/>
                  </a:cubicBezTo>
                  <a:cubicBezTo>
                    <a:pt x="120" y="115"/>
                    <a:pt x="120" y="115"/>
                    <a:pt x="120" y="115"/>
                  </a:cubicBezTo>
                  <a:cubicBezTo>
                    <a:pt x="120" y="115"/>
                    <a:pt x="78" y="115"/>
                    <a:pt x="78" y="115"/>
                  </a:cubicBezTo>
                  <a:cubicBezTo>
                    <a:pt x="58" y="114"/>
                    <a:pt x="47" y="110"/>
                    <a:pt x="41" y="99"/>
                  </a:cubicBezTo>
                  <a:cubicBezTo>
                    <a:pt x="39" y="95"/>
                    <a:pt x="38" y="89"/>
                    <a:pt x="37" y="83"/>
                  </a:cubicBezTo>
                  <a:cubicBezTo>
                    <a:pt x="37" y="82"/>
                    <a:pt x="37" y="82"/>
                    <a:pt x="37" y="82"/>
                  </a:cubicBezTo>
                  <a:cubicBezTo>
                    <a:pt x="117" y="82"/>
                    <a:pt x="117" y="82"/>
                    <a:pt x="117" y="82"/>
                  </a:cubicBezTo>
                  <a:cubicBezTo>
                    <a:pt x="117" y="58"/>
                    <a:pt x="117" y="58"/>
                    <a:pt x="117" y="58"/>
                  </a:cubicBezTo>
                  <a:cubicBezTo>
                    <a:pt x="37" y="58"/>
                    <a:pt x="37" y="58"/>
                    <a:pt x="37" y="58"/>
                  </a:cubicBezTo>
                  <a:cubicBezTo>
                    <a:pt x="37" y="57"/>
                    <a:pt x="37" y="57"/>
                    <a:pt x="37" y="57"/>
                  </a:cubicBezTo>
                  <a:cubicBezTo>
                    <a:pt x="38" y="50"/>
                    <a:pt x="39" y="45"/>
                    <a:pt x="41" y="40"/>
                  </a:cubicBezTo>
                  <a:cubicBezTo>
                    <a:pt x="47" y="29"/>
                    <a:pt x="58" y="25"/>
                    <a:pt x="78" y="25"/>
                  </a:cubicBezTo>
                  <a:cubicBezTo>
                    <a:pt x="78" y="25"/>
                    <a:pt x="120" y="25"/>
                    <a:pt x="120" y="25"/>
                  </a:cubicBezTo>
                  <a:cubicBezTo>
                    <a:pt x="120" y="0"/>
                    <a:pt x="120" y="0"/>
                    <a:pt x="120" y="0"/>
                  </a:cubicBezTo>
                  <a:cubicBezTo>
                    <a:pt x="65" y="0"/>
                    <a:pt x="65" y="0"/>
                    <a:pt x="65" y="0"/>
                  </a:cubicBezTo>
                  <a:cubicBezTo>
                    <a:pt x="53" y="0"/>
                    <a:pt x="45" y="1"/>
                    <a:pt x="37" y="4"/>
                  </a:cubicBezTo>
                  <a:cubicBezTo>
                    <a:pt x="4" y="18"/>
                    <a:pt x="0" y="55"/>
                    <a:pt x="0" y="69"/>
                  </a:cubicBezTo>
                  <a:lnTo>
                    <a:pt x="0" y="71"/>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sp>
        <p:nvSpPr>
          <p:cNvPr id="812" name="Google Shape;812;p83"/>
          <p:cNvSpPr txBox="1"/>
          <p:nvPr>
            <p:ph type="title"/>
          </p:nvPr>
        </p:nvSpPr>
        <p:spPr>
          <a:xfrm>
            <a:off x="0" y="0"/>
            <a:ext cx="8186400" cy="1141800"/>
          </a:xfrm>
          <a:prstGeom prst="rect">
            <a:avLst/>
          </a:prstGeom>
          <a:noFill/>
          <a:ln>
            <a:noFill/>
          </a:ln>
        </p:spPr>
        <p:txBody>
          <a:bodyPr anchorCtr="0" anchor="t" bIns="91425" lIns="504000" spcFirstLastPara="1" rIns="252000" wrap="square" tIns="504000">
            <a:noAutofit/>
          </a:bodyPr>
          <a:lstStyle>
            <a:lvl1pPr lvl="0">
              <a:spcBef>
                <a:spcPts val="0"/>
              </a:spcBef>
              <a:spcAft>
                <a:spcPts val="0"/>
              </a:spcAft>
              <a:buClr>
                <a:srgbClr val="002D62"/>
              </a:buClr>
              <a:buSzPts val="2500"/>
              <a:buFont typeface="Arial Black"/>
              <a:buNone/>
              <a:defRPr b="1" sz="2500">
                <a:solidFill>
                  <a:srgbClr val="002D62"/>
                </a:solidFill>
                <a:latin typeface="Arial Black"/>
                <a:ea typeface="Arial Black"/>
                <a:cs typeface="Arial Black"/>
                <a:sym typeface="Arial Black"/>
              </a:defRPr>
            </a:lvl1pPr>
            <a:lvl2pPr lvl="1">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2pPr>
            <a:lvl3pPr lvl="2">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3pPr>
            <a:lvl4pPr lvl="3">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4pPr>
            <a:lvl5pPr lvl="4">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5pPr>
            <a:lvl6pPr lvl="5">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6pPr>
            <a:lvl7pPr lvl="6">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7pPr>
            <a:lvl8pPr lvl="7">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8pPr>
            <a:lvl9pPr lvl="8">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9pPr>
          </a:lstStyle>
          <a:p/>
        </p:txBody>
      </p:sp>
      <p:sp>
        <p:nvSpPr>
          <p:cNvPr id="813" name="Google Shape;813;p83"/>
          <p:cNvSpPr txBox="1"/>
          <p:nvPr>
            <p:ph idx="1" type="body"/>
          </p:nvPr>
        </p:nvSpPr>
        <p:spPr>
          <a:xfrm>
            <a:off x="-8700" y="1410725"/>
            <a:ext cx="9144000" cy="2552700"/>
          </a:xfrm>
          <a:prstGeom prst="rect">
            <a:avLst/>
          </a:prstGeom>
          <a:noFill/>
          <a:ln>
            <a:noFill/>
          </a:ln>
        </p:spPr>
        <p:txBody>
          <a:bodyPr anchorCtr="0" anchor="t" bIns="91425" lIns="504000" spcFirstLastPara="1" rIns="504000" wrap="square" tIns="91425">
            <a:noAutofit/>
          </a:bodyPr>
          <a:lstStyle>
            <a:lvl1pPr indent="-317500" lvl="0" marL="457200">
              <a:spcBef>
                <a:spcPts val="0"/>
              </a:spcBef>
              <a:spcAft>
                <a:spcPts val="0"/>
              </a:spcAft>
              <a:buClr>
                <a:srgbClr val="002D62"/>
              </a:buClr>
              <a:buSzPts val="1400"/>
              <a:buChar char="●"/>
              <a:defRPr>
                <a:solidFill>
                  <a:srgbClr val="002D62"/>
                </a:solidFill>
              </a:defRPr>
            </a:lvl1pPr>
            <a:lvl2pPr indent="-317500" lvl="1" marL="914400">
              <a:spcBef>
                <a:spcPts val="0"/>
              </a:spcBef>
              <a:spcAft>
                <a:spcPts val="0"/>
              </a:spcAft>
              <a:buClr>
                <a:srgbClr val="002D62"/>
              </a:buClr>
              <a:buSzPts val="1400"/>
              <a:buChar char="○"/>
              <a:defRPr>
                <a:solidFill>
                  <a:srgbClr val="002D62"/>
                </a:solidFill>
              </a:defRPr>
            </a:lvl2pPr>
            <a:lvl3pPr indent="-317500" lvl="2" marL="1371600">
              <a:spcBef>
                <a:spcPts val="0"/>
              </a:spcBef>
              <a:spcAft>
                <a:spcPts val="0"/>
              </a:spcAft>
              <a:buClr>
                <a:srgbClr val="002D62"/>
              </a:buClr>
              <a:buSzPts val="1400"/>
              <a:buChar char="■"/>
              <a:defRPr>
                <a:solidFill>
                  <a:srgbClr val="002D62"/>
                </a:solidFill>
              </a:defRPr>
            </a:lvl3pPr>
            <a:lvl4pPr indent="-317500" lvl="3" marL="1828800">
              <a:spcBef>
                <a:spcPts val="0"/>
              </a:spcBef>
              <a:spcAft>
                <a:spcPts val="0"/>
              </a:spcAft>
              <a:buClr>
                <a:srgbClr val="002D62"/>
              </a:buClr>
              <a:buSzPts val="1400"/>
              <a:buChar char="●"/>
              <a:defRPr>
                <a:solidFill>
                  <a:srgbClr val="002D62"/>
                </a:solidFill>
              </a:defRPr>
            </a:lvl4pPr>
            <a:lvl5pPr indent="-317500" lvl="4" marL="2286000">
              <a:spcBef>
                <a:spcPts val="0"/>
              </a:spcBef>
              <a:spcAft>
                <a:spcPts val="0"/>
              </a:spcAft>
              <a:buClr>
                <a:srgbClr val="002D62"/>
              </a:buClr>
              <a:buSzPts val="1400"/>
              <a:buChar char="○"/>
              <a:defRPr>
                <a:solidFill>
                  <a:srgbClr val="002D62"/>
                </a:solidFill>
              </a:defRPr>
            </a:lvl5pPr>
            <a:lvl6pPr indent="-317500" lvl="5" marL="2743200">
              <a:spcBef>
                <a:spcPts val="0"/>
              </a:spcBef>
              <a:spcAft>
                <a:spcPts val="0"/>
              </a:spcAft>
              <a:buClr>
                <a:srgbClr val="002D62"/>
              </a:buClr>
              <a:buSzPts val="1400"/>
              <a:buChar char="■"/>
              <a:defRPr>
                <a:solidFill>
                  <a:srgbClr val="002D62"/>
                </a:solidFill>
              </a:defRPr>
            </a:lvl6pPr>
            <a:lvl7pPr indent="-317500" lvl="6" marL="3200400">
              <a:spcBef>
                <a:spcPts val="0"/>
              </a:spcBef>
              <a:spcAft>
                <a:spcPts val="0"/>
              </a:spcAft>
              <a:buClr>
                <a:srgbClr val="002D62"/>
              </a:buClr>
              <a:buSzPts val="1400"/>
              <a:buChar char="●"/>
              <a:defRPr>
                <a:solidFill>
                  <a:srgbClr val="002D62"/>
                </a:solidFill>
              </a:defRPr>
            </a:lvl7pPr>
            <a:lvl8pPr indent="-317500" lvl="7" marL="3657600">
              <a:spcBef>
                <a:spcPts val="0"/>
              </a:spcBef>
              <a:spcAft>
                <a:spcPts val="0"/>
              </a:spcAft>
              <a:buClr>
                <a:srgbClr val="002D62"/>
              </a:buClr>
              <a:buSzPts val="1400"/>
              <a:buChar char="○"/>
              <a:defRPr>
                <a:solidFill>
                  <a:srgbClr val="002D62"/>
                </a:solidFill>
              </a:defRPr>
            </a:lvl8pPr>
            <a:lvl9pPr indent="-317500" lvl="8" marL="4114800">
              <a:spcBef>
                <a:spcPts val="0"/>
              </a:spcBef>
              <a:spcAft>
                <a:spcPts val="0"/>
              </a:spcAft>
              <a:buClr>
                <a:srgbClr val="002D62"/>
              </a:buClr>
              <a:buSzPts val="1400"/>
              <a:buChar char="■"/>
              <a:defRPr>
                <a:solidFill>
                  <a:srgbClr val="002D62"/>
                </a:solidFill>
              </a:defRPr>
            </a:lvl9pPr>
          </a:lstStyle>
          <a:p/>
        </p:txBody>
      </p:sp>
      <p:sp>
        <p:nvSpPr>
          <p:cNvPr id="814" name="Google Shape;814;p83"/>
          <p:cNvSpPr txBox="1"/>
          <p:nvPr/>
        </p:nvSpPr>
        <p:spPr>
          <a:xfrm>
            <a:off x="226499" y="4754925"/>
            <a:ext cx="2902500" cy="2739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lang="en-GB" sz="800">
                <a:solidFill>
                  <a:srgbClr val="002D62"/>
                </a:solidFill>
              </a:rPr>
              <a:t>Lorem ipsum dolor</a:t>
            </a:r>
            <a:endParaRPr sz="800">
              <a:solidFill>
                <a:srgbClr val="002D62"/>
              </a:solidFill>
            </a:endParaRPr>
          </a:p>
        </p:txBody>
      </p:sp>
    </p:spTree>
  </p:cSld>
  <p:clrMapOvr>
    <a:masterClrMapping/>
  </p:clrMapOvr>
</p:sldLayout>
</file>

<file path=ppt/slideLayouts/slideLayout8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range claire - 6">
  <p:cSld name="TITLE_1_1_1_1_2_1_1_1">
    <p:bg>
      <p:bgPr>
        <a:solidFill>
          <a:schemeClr val="lt1"/>
        </a:solidFill>
      </p:bgPr>
    </p:bg>
    <p:spTree>
      <p:nvGrpSpPr>
        <p:cNvPr id="815" name="Shape 815"/>
        <p:cNvGrpSpPr/>
        <p:nvPr/>
      </p:nvGrpSpPr>
      <p:grpSpPr>
        <a:xfrm>
          <a:off x="0" y="0"/>
          <a:ext cx="0" cy="0"/>
          <a:chOff x="0" y="0"/>
          <a:chExt cx="0" cy="0"/>
        </a:xfrm>
      </p:grpSpPr>
      <p:sp>
        <p:nvSpPr>
          <p:cNvPr id="816" name="Google Shape;816;p84"/>
          <p:cNvSpPr/>
          <p:nvPr/>
        </p:nvSpPr>
        <p:spPr>
          <a:xfrm rot="-5148349">
            <a:off x="2382454" y="1002595"/>
            <a:ext cx="5318781" cy="3141359"/>
          </a:xfrm>
          <a:custGeom>
            <a:rect b="b" l="l" r="r" t="t"/>
            <a:pathLst>
              <a:path extrusionOk="0" h="4191157" w="7072716">
                <a:moveTo>
                  <a:pt x="6831290" y="0"/>
                </a:moveTo>
                <a:lnTo>
                  <a:pt x="7072716" y="3358574"/>
                </a:lnTo>
                <a:lnTo>
                  <a:pt x="6921436" y="3443247"/>
                </a:lnTo>
                <a:cubicBezTo>
                  <a:pt x="5001034" y="4457942"/>
                  <a:pt x="2612859" y="4475149"/>
                  <a:pt x="612222" y="3279442"/>
                </a:cubicBezTo>
                <a:cubicBezTo>
                  <a:pt x="516953" y="3222504"/>
                  <a:pt x="423691" y="3163489"/>
                  <a:pt x="332458" y="3102489"/>
                </a:cubicBezTo>
                <a:lnTo>
                  <a:pt x="170390" y="2988105"/>
                </a:lnTo>
                <a:lnTo>
                  <a:pt x="0" y="617754"/>
                </a:lnTo>
                <a:lnTo>
                  <a:pt x="57656" y="673164"/>
                </a:lnTo>
                <a:cubicBezTo>
                  <a:pt x="281787" y="878040"/>
                  <a:pt x="529783" y="1063501"/>
                  <a:pt x="800581" y="1225347"/>
                </a:cubicBezTo>
                <a:cubicBezTo>
                  <a:pt x="2818333" y="2431296"/>
                  <a:pt x="5398745" y="1887255"/>
                  <a:pt x="6790014" y="57216"/>
                </a:cubicBezTo>
                <a:close/>
              </a:path>
            </a:pathLst>
          </a:custGeom>
          <a:gradFill>
            <a:gsLst>
              <a:gs pos="0">
                <a:schemeClr val="lt1"/>
              </a:gs>
              <a:gs pos="100000">
                <a:srgbClr val="FFAC00"/>
              </a:gs>
            </a:gsLst>
            <a:lin ang="3001153" scaled="0"/>
          </a:gra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None/>
            </a:pPr>
            <a:r>
              <a:t/>
            </a:r>
            <a:endParaRPr b="0" i="0" sz="1100" u="none" cap="none" strike="noStrike">
              <a:solidFill>
                <a:srgbClr val="000000"/>
              </a:solidFill>
              <a:latin typeface="Arial"/>
              <a:ea typeface="Arial"/>
              <a:cs typeface="Arial"/>
              <a:sym typeface="Arial"/>
            </a:endParaRPr>
          </a:p>
        </p:txBody>
      </p:sp>
      <p:sp>
        <p:nvSpPr>
          <p:cNvPr id="817" name="Google Shape;817;p84"/>
          <p:cNvSpPr txBox="1"/>
          <p:nvPr/>
        </p:nvSpPr>
        <p:spPr>
          <a:xfrm>
            <a:off x="8626827" y="4754925"/>
            <a:ext cx="517200" cy="2739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fld id="{00000000-1234-1234-1234-123412341234}" type="slidenum">
              <a:rPr b="1" lang="en-GB" sz="800">
                <a:solidFill>
                  <a:srgbClr val="002D62"/>
                </a:solidFill>
              </a:rPr>
              <a:t>‹#›</a:t>
            </a:fld>
            <a:endParaRPr b="1" sz="800">
              <a:solidFill>
                <a:srgbClr val="002D62"/>
              </a:solidFill>
            </a:endParaRPr>
          </a:p>
        </p:txBody>
      </p:sp>
      <p:grpSp>
        <p:nvGrpSpPr>
          <p:cNvPr id="818" name="Google Shape;818;p84"/>
          <p:cNvGrpSpPr/>
          <p:nvPr/>
        </p:nvGrpSpPr>
        <p:grpSpPr>
          <a:xfrm>
            <a:off x="7940154" y="4801506"/>
            <a:ext cx="686661" cy="174005"/>
            <a:chOff x="5486400" y="2551113"/>
            <a:chExt cx="2949575" cy="722312"/>
          </a:xfrm>
        </p:grpSpPr>
        <p:sp>
          <p:nvSpPr>
            <p:cNvPr id="819" name="Google Shape;819;p84"/>
            <p:cNvSpPr/>
            <p:nvPr/>
          </p:nvSpPr>
          <p:spPr>
            <a:xfrm>
              <a:off x="5486400" y="2551113"/>
              <a:ext cx="723900" cy="722312"/>
            </a:xfrm>
            <a:custGeom>
              <a:rect b="b" l="l" r="r" t="t"/>
              <a:pathLst>
                <a:path extrusionOk="0" h="278" w="278">
                  <a:moveTo>
                    <a:pt x="278" y="139"/>
                  </a:moveTo>
                  <a:cubicBezTo>
                    <a:pt x="278" y="216"/>
                    <a:pt x="216" y="278"/>
                    <a:pt x="139" y="278"/>
                  </a:cubicBezTo>
                  <a:cubicBezTo>
                    <a:pt x="62" y="278"/>
                    <a:pt x="0" y="216"/>
                    <a:pt x="0" y="139"/>
                  </a:cubicBezTo>
                  <a:cubicBezTo>
                    <a:pt x="0" y="62"/>
                    <a:pt x="62" y="0"/>
                    <a:pt x="139" y="0"/>
                  </a:cubicBezTo>
                  <a:cubicBezTo>
                    <a:pt x="216" y="0"/>
                    <a:pt x="278" y="62"/>
                    <a:pt x="278" y="139"/>
                  </a:cubicBezTo>
                  <a:close/>
                  <a:moveTo>
                    <a:pt x="169" y="152"/>
                  </a:moveTo>
                  <a:cubicBezTo>
                    <a:pt x="174" y="173"/>
                    <a:pt x="157" y="199"/>
                    <a:pt x="139" y="218"/>
                  </a:cubicBezTo>
                  <a:cubicBezTo>
                    <a:pt x="194" y="218"/>
                    <a:pt x="238" y="174"/>
                    <a:pt x="238" y="120"/>
                  </a:cubicBezTo>
                  <a:cubicBezTo>
                    <a:pt x="238" y="65"/>
                    <a:pt x="193" y="21"/>
                    <a:pt x="139" y="21"/>
                  </a:cubicBezTo>
                  <a:cubicBezTo>
                    <a:pt x="84" y="21"/>
                    <a:pt x="40" y="65"/>
                    <a:pt x="40" y="120"/>
                  </a:cubicBezTo>
                  <a:cubicBezTo>
                    <a:pt x="40" y="174"/>
                    <a:pt x="84" y="218"/>
                    <a:pt x="138" y="218"/>
                  </a:cubicBezTo>
                  <a:cubicBezTo>
                    <a:pt x="121" y="199"/>
                    <a:pt x="104" y="173"/>
                    <a:pt x="108" y="152"/>
                  </a:cubicBezTo>
                  <a:cubicBezTo>
                    <a:pt x="112" y="130"/>
                    <a:pt x="128" y="123"/>
                    <a:pt x="139" y="123"/>
                  </a:cubicBezTo>
                  <a:cubicBezTo>
                    <a:pt x="149" y="123"/>
                    <a:pt x="166" y="130"/>
                    <a:pt x="169" y="152"/>
                  </a:cubicBez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820" name="Google Shape;820;p84"/>
            <p:cNvSpPr/>
            <p:nvPr/>
          </p:nvSpPr>
          <p:spPr>
            <a:xfrm>
              <a:off x="7126288" y="2743200"/>
              <a:ext cx="396875" cy="385762"/>
            </a:xfrm>
            <a:custGeom>
              <a:rect b="b" l="l" r="r" t="t"/>
              <a:pathLst>
                <a:path extrusionOk="0" h="148" w="152">
                  <a:moveTo>
                    <a:pt x="78" y="148"/>
                  </a:moveTo>
                  <a:cubicBezTo>
                    <a:pt x="57" y="148"/>
                    <a:pt x="37" y="143"/>
                    <a:pt x="25" y="134"/>
                  </a:cubicBezTo>
                  <a:cubicBezTo>
                    <a:pt x="9" y="123"/>
                    <a:pt x="0" y="102"/>
                    <a:pt x="0" y="75"/>
                  </a:cubicBezTo>
                  <a:cubicBezTo>
                    <a:pt x="0" y="24"/>
                    <a:pt x="25" y="0"/>
                    <a:pt x="76" y="0"/>
                  </a:cubicBezTo>
                  <a:cubicBezTo>
                    <a:pt x="127" y="0"/>
                    <a:pt x="152" y="24"/>
                    <a:pt x="152" y="76"/>
                  </a:cubicBezTo>
                  <a:cubicBezTo>
                    <a:pt x="152" y="123"/>
                    <a:pt x="127" y="148"/>
                    <a:pt x="78" y="148"/>
                  </a:cubicBezTo>
                  <a:close/>
                  <a:moveTo>
                    <a:pt x="76" y="24"/>
                  </a:moveTo>
                  <a:cubicBezTo>
                    <a:pt x="48" y="24"/>
                    <a:pt x="36" y="39"/>
                    <a:pt x="36" y="74"/>
                  </a:cubicBezTo>
                  <a:cubicBezTo>
                    <a:pt x="36" y="108"/>
                    <a:pt x="49" y="124"/>
                    <a:pt x="76" y="124"/>
                  </a:cubicBezTo>
                  <a:cubicBezTo>
                    <a:pt x="104" y="124"/>
                    <a:pt x="116" y="108"/>
                    <a:pt x="116" y="73"/>
                  </a:cubicBezTo>
                  <a:cubicBezTo>
                    <a:pt x="116" y="40"/>
                    <a:pt x="103" y="24"/>
                    <a:pt x="76" y="24"/>
                  </a:cubicBez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821" name="Google Shape;821;p84"/>
            <p:cNvSpPr/>
            <p:nvPr/>
          </p:nvSpPr>
          <p:spPr>
            <a:xfrm>
              <a:off x="7588250" y="2755900"/>
              <a:ext cx="260350" cy="361950"/>
            </a:xfrm>
            <a:custGeom>
              <a:rect b="b" l="l" r="r" t="t"/>
              <a:pathLst>
                <a:path extrusionOk="0" h="139" w="100">
                  <a:moveTo>
                    <a:pt x="72" y="115"/>
                  </a:moveTo>
                  <a:cubicBezTo>
                    <a:pt x="52" y="115"/>
                    <a:pt x="45" y="113"/>
                    <a:pt x="40" y="109"/>
                  </a:cubicBezTo>
                  <a:cubicBezTo>
                    <a:pt x="35" y="104"/>
                    <a:pt x="33" y="101"/>
                    <a:pt x="33" y="87"/>
                  </a:cubicBezTo>
                  <a:cubicBezTo>
                    <a:pt x="33" y="14"/>
                    <a:pt x="33" y="14"/>
                    <a:pt x="33" y="14"/>
                  </a:cubicBezTo>
                  <a:cubicBezTo>
                    <a:pt x="33" y="6"/>
                    <a:pt x="26" y="0"/>
                    <a:pt x="19" y="0"/>
                  </a:cubicBezTo>
                  <a:cubicBezTo>
                    <a:pt x="0" y="0"/>
                    <a:pt x="0" y="0"/>
                    <a:pt x="0" y="0"/>
                  </a:cubicBezTo>
                  <a:cubicBezTo>
                    <a:pt x="0" y="78"/>
                    <a:pt x="0" y="78"/>
                    <a:pt x="0" y="78"/>
                  </a:cubicBezTo>
                  <a:cubicBezTo>
                    <a:pt x="0" y="103"/>
                    <a:pt x="2" y="114"/>
                    <a:pt x="11" y="123"/>
                  </a:cubicBezTo>
                  <a:cubicBezTo>
                    <a:pt x="20" y="134"/>
                    <a:pt x="34" y="139"/>
                    <a:pt x="56" y="139"/>
                  </a:cubicBezTo>
                  <a:cubicBezTo>
                    <a:pt x="100" y="139"/>
                    <a:pt x="100" y="139"/>
                    <a:pt x="100" y="139"/>
                  </a:cubicBezTo>
                  <a:cubicBezTo>
                    <a:pt x="100" y="115"/>
                    <a:pt x="100" y="115"/>
                    <a:pt x="100" y="115"/>
                  </a:cubicBezTo>
                  <a:lnTo>
                    <a:pt x="72" y="115"/>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822" name="Google Shape;822;p84"/>
            <p:cNvSpPr/>
            <p:nvPr/>
          </p:nvSpPr>
          <p:spPr>
            <a:xfrm>
              <a:off x="8029575" y="2755900"/>
              <a:ext cx="406400" cy="361950"/>
            </a:xfrm>
            <a:custGeom>
              <a:rect b="b" l="l" r="r" t="t"/>
              <a:pathLst>
                <a:path extrusionOk="0" h="139" w="156">
                  <a:moveTo>
                    <a:pt x="96" y="0"/>
                  </a:moveTo>
                  <a:cubicBezTo>
                    <a:pt x="74" y="0"/>
                    <a:pt x="74" y="0"/>
                    <a:pt x="74" y="0"/>
                  </a:cubicBezTo>
                  <a:cubicBezTo>
                    <a:pt x="65" y="0"/>
                    <a:pt x="58" y="5"/>
                    <a:pt x="55" y="12"/>
                  </a:cubicBezTo>
                  <a:cubicBezTo>
                    <a:pt x="0" y="139"/>
                    <a:pt x="0" y="139"/>
                    <a:pt x="0" y="139"/>
                  </a:cubicBezTo>
                  <a:cubicBezTo>
                    <a:pt x="22" y="139"/>
                    <a:pt x="22" y="139"/>
                    <a:pt x="22" y="139"/>
                  </a:cubicBezTo>
                  <a:cubicBezTo>
                    <a:pt x="31" y="139"/>
                    <a:pt x="38" y="134"/>
                    <a:pt x="41" y="127"/>
                  </a:cubicBezTo>
                  <a:cubicBezTo>
                    <a:pt x="50" y="107"/>
                    <a:pt x="50" y="107"/>
                    <a:pt x="50" y="107"/>
                  </a:cubicBezTo>
                  <a:cubicBezTo>
                    <a:pt x="106" y="107"/>
                    <a:pt x="106" y="107"/>
                    <a:pt x="106" y="107"/>
                  </a:cubicBezTo>
                  <a:cubicBezTo>
                    <a:pt x="115" y="127"/>
                    <a:pt x="115" y="127"/>
                    <a:pt x="115" y="127"/>
                  </a:cubicBezTo>
                  <a:cubicBezTo>
                    <a:pt x="118" y="134"/>
                    <a:pt x="125" y="139"/>
                    <a:pt x="134" y="139"/>
                  </a:cubicBezTo>
                  <a:cubicBezTo>
                    <a:pt x="156" y="139"/>
                    <a:pt x="156" y="139"/>
                    <a:pt x="156" y="139"/>
                  </a:cubicBezTo>
                  <a:lnTo>
                    <a:pt x="96" y="0"/>
                  </a:lnTo>
                  <a:close/>
                  <a:moveTo>
                    <a:pt x="57" y="82"/>
                  </a:moveTo>
                  <a:cubicBezTo>
                    <a:pt x="78" y="34"/>
                    <a:pt x="78" y="34"/>
                    <a:pt x="78" y="34"/>
                  </a:cubicBezTo>
                  <a:cubicBezTo>
                    <a:pt x="99" y="82"/>
                    <a:pt x="99" y="82"/>
                    <a:pt x="99" y="82"/>
                  </a:cubicBezTo>
                  <a:lnTo>
                    <a:pt x="57" y="82"/>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823" name="Google Shape;823;p84"/>
            <p:cNvSpPr/>
            <p:nvPr/>
          </p:nvSpPr>
          <p:spPr>
            <a:xfrm>
              <a:off x="7902575" y="2755900"/>
              <a:ext cx="84137" cy="361950"/>
            </a:xfrm>
            <a:custGeom>
              <a:rect b="b" l="l" r="r" t="t"/>
              <a:pathLst>
                <a:path extrusionOk="0" h="139" w="32">
                  <a:moveTo>
                    <a:pt x="14" y="0"/>
                  </a:moveTo>
                  <a:cubicBezTo>
                    <a:pt x="6" y="0"/>
                    <a:pt x="0" y="6"/>
                    <a:pt x="0" y="14"/>
                  </a:cubicBezTo>
                  <a:cubicBezTo>
                    <a:pt x="0" y="139"/>
                    <a:pt x="0" y="139"/>
                    <a:pt x="0" y="139"/>
                  </a:cubicBezTo>
                  <a:cubicBezTo>
                    <a:pt x="18" y="139"/>
                    <a:pt x="18" y="139"/>
                    <a:pt x="18" y="139"/>
                  </a:cubicBezTo>
                  <a:cubicBezTo>
                    <a:pt x="25" y="139"/>
                    <a:pt x="32" y="133"/>
                    <a:pt x="32" y="126"/>
                  </a:cubicBezTo>
                  <a:cubicBezTo>
                    <a:pt x="32" y="0"/>
                    <a:pt x="32" y="0"/>
                    <a:pt x="32" y="0"/>
                  </a:cubicBezTo>
                  <a:lnTo>
                    <a:pt x="14" y="0"/>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824" name="Google Shape;824;p84"/>
            <p:cNvSpPr/>
            <p:nvPr/>
          </p:nvSpPr>
          <p:spPr>
            <a:xfrm>
              <a:off x="6324600" y="2755900"/>
              <a:ext cx="406400" cy="361950"/>
            </a:xfrm>
            <a:custGeom>
              <a:rect b="b" l="l" r="r" t="t"/>
              <a:pathLst>
                <a:path extrusionOk="0" h="139" w="156">
                  <a:moveTo>
                    <a:pt x="132" y="0"/>
                  </a:moveTo>
                  <a:cubicBezTo>
                    <a:pt x="123" y="0"/>
                    <a:pt x="116" y="5"/>
                    <a:pt x="113" y="12"/>
                  </a:cubicBezTo>
                  <a:cubicBezTo>
                    <a:pt x="78" y="98"/>
                    <a:pt x="78" y="98"/>
                    <a:pt x="78" y="98"/>
                  </a:cubicBezTo>
                  <a:cubicBezTo>
                    <a:pt x="42" y="13"/>
                    <a:pt x="42" y="13"/>
                    <a:pt x="42" y="13"/>
                  </a:cubicBezTo>
                  <a:cubicBezTo>
                    <a:pt x="39" y="5"/>
                    <a:pt x="31" y="0"/>
                    <a:pt x="23" y="0"/>
                  </a:cubicBezTo>
                  <a:cubicBezTo>
                    <a:pt x="0" y="0"/>
                    <a:pt x="0" y="0"/>
                    <a:pt x="0" y="0"/>
                  </a:cubicBezTo>
                  <a:cubicBezTo>
                    <a:pt x="62" y="139"/>
                    <a:pt x="62" y="139"/>
                    <a:pt x="62" y="139"/>
                  </a:cubicBezTo>
                  <a:cubicBezTo>
                    <a:pt x="80" y="139"/>
                    <a:pt x="80" y="139"/>
                    <a:pt x="80" y="139"/>
                  </a:cubicBezTo>
                  <a:cubicBezTo>
                    <a:pt x="88" y="139"/>
                    <a:pt x="95" y="134"/>
                    <a:pt x="99" y="128"/>
                  </a:cubicBezTo>
                  <a:cubicBezTo>
                    <a:pt x="156" y="0"/>
                    <a:pt x="156" y="0"/>
                    <a:pt x="156" y="0"/>
                  </a:cubicBezTo>
                  <a:lnTo>
                    <a:pt x="132" y="0"/>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825" name="Google Shape;825;p84"/>
            <p:cNvSpPr/>
            <p:nvPr/>
          </p:nvSpPr>
          <p:spPr>
            <a:xfrm>
              <a:off x="6751638" y="2755900"/>
              <a:ext cx="312737" cy="361950"/>
            </a:xfrm>
            <a:custGeom>
              <a:rect b="b" l="l" r="r" t="t"/>
              <a:pathLst>
                <a:path extrusionOk="0" h="139" w="120">
                  <a:moveTo>
                    <a:pt x="0" y="71"/>
                  </a:moveTo>
                  <a:cubicBezTo>
                    <a:pt x="0" y="85"/>
                    <a:pt x="4" y="121"/>
                    <a:pt x="37" y="135"/>
                  </a:cubicBezTo>
                  <a:cubicBezTo>
                    <a:pt x="45" y="138"/>
                    <a:pt x="53" y="139"/>
                    <a:pt x="65" y="139"/>
                  </a:cubicBezTo>
                  <a:cubicBezTo>
                    <a:pt x="120" y="139"/>
                    <a:pt x="120" y="139"/>
                    <a:pt x="120" y="139"/>
                  </a:cubicBezTo>
                  <a:cubicBezTo>
                    <a:pt x="120" y="115"/>
                    <a:pt x="120" y="115"/>
                    <a:pt x="120" y="115"/>
                  </a:cubicBezTo>
                  <a:cubicBezTo>
                    <a:pt x="120" y="115"/>
                    <a:pt x="78" y="115"/>
                    <a:pt x="78" y="115"/>
                  </a:cubicBezTo>
                  <a:cubicBezTo>
                    <a:pt x="58" y="114"/>
                    <a:pt x="47" y="110"/>
                    <a:pt x="41" y="99"/>
                  </a:cubicBezTo>
                  <a:cubicBezTo>
                    <a:pt x="39" y="95"/>
                    <a:pt x="38" y="89"/>
                    <a:pt x="37" y="83"/>
                  </a:cubicBezTo>
                  <a:cubicBezTo>
                    <a:pt x="37" y="82"/>
                    <a:pt x="37" y="82"/>
                    <a:pt x="37" y="82"/>
                  </a:cubicBezTo>
                  <a:cubicBezTo>
                    <a:pt x="117" y="82"/>
                    <a:pt x="117" y="82"/>
                    <a:pt x="117" y="82"/>
                  </a:cubicBezTo>
                  <a:cubicBezTo>
                    <a:pt x="117" y="58"/>
                    <a:pt x="117" y="58"/>
                    <a:pt x="117" y="58"/>
                  </a:cubicBezTo>
                  <a:cubicBezTo>
                    <a:pt x="37" y="58"/>
                    <a:pt x="37" y="58"/>
                    <a:pt x="37" y="58"/>
                  </a:cubicBezTo>
                  <a:cubicBezTo>
                    <a:pt x="37" y="57"/>
                    <a:pt x="37" y="57"/>
                    <a:pt x="37" y="57"/>
                  </a:cubicBezTo>
                  <a:cubicBezTo>
                    <a:pt x="38" y="50"/>
                    <a:pt x="39" y="45"/>
                    <a:pt x="41" y="40"/>
                  </a:cubicBezTo>
                  <a:cubicBezTo>
                    <a:pt x="47" y="29"/>
                    <a:pt x="58" y="25"/>
                    <a:pt x="78" y="25"/>
                  </a:cubicBezTo>
                  <a:cubicBezTo>
                    <a:pt x="78" y="25"/>
                    <a:pt x="120" y="25"/>
                    <a:pt x="120" y="25"/>
                  </a:cubicBezTo>
                  <a:cubicBezTo>
                    <a:pt x="120" y="0"/>
                    <a:pt x="120" y="0"/>
                    <a:pt x="120" y="0"/>
                  </a:cubicBezTo>
                  <a:cubicBezTo>
                    <a:pt x="65" y="0"/>
                    <a:pt x="65" y="0"/>
                    <a:pt x="65" y="0"/>
                  </a:cubicBezTo>
                  <a:cubicBezTo>
                    <a:pt x="53" y="0"/>
                    <a:pt x="45" y="1"/>
                    <a:pt x="37" y="4"/>
                  </a:cubicBezTo>
                  <a:cubicBezTo>
                    <a:pt x="4" y="18"/>
                    <a:pt x="0" y="55"/>
                    <a:pt x="0" y="69"/>
                  </a:cubicBezTo>
                  <a:lnTo>
                    <a:pt x="0" y="71"/>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sp>
        <p:nvSpPr>
          <p:cNvPr id="826" name="Google Shape;826;p84"/>
          <p:cNvSpPr txBox="1"/>
          <p:nvPr>
            <p:ph type="title"/>
          </p:nvPr>
        </p:nvSpPr>
        <p:spPr>
          <a:xfrm>
            <a:off x="0" y="0"/>
            <a:ext cx="8186400" cy="1141800"/>
          </a:xfrm>
          <a:prstGeom prst="rect">
            <a:avLst/>
          </a:prstGeom>
          <a:noFill/>
          <a:ln>
            <a:noFill/>
          </a:ln>
        </p:spPr>
        <p:txBody>
          <a:bodyPr anchorCtr="0" anchor="t" bIns="91425" lIns="504000" spcFirstLastPara="1" rIns="252000" wrap="square" tIns="504000">
            <a:noAutofit/>
          </a:bodyPr>
          <a:lstStyle>
            <a:lvl1pPr lvl="0">
              <a:spcBef>
                <a:spcPts val="0"/>
              </a:spcBef>
              <a:spcAft>
                <a:spcPts val="0"/>
              </a:spcAft>
              <a:buClr>
                <a:srgbClr val="002D62"/>
              </a:buClr>
              <a:buSzPts val="2500"/>
              <a:buFont typeface="Arial Black"/>
              <a:buNone/>
              <a:defRPr b="1" sz="2500">
                <a:solidFill>
                  <a:srgbClr val="002D62"/>
                </a:solidFill>
                <a:latin typeface="Arial Black"/>
                <a:ea typeface="Arial Black"/>
                <a:cs typeface="Arial Black"/>
                <a:sym typeface="Arial Black"/>
              </a:defRPr>
            </a:lvl1pPr>
            <a:lvl2pPr lvl="1">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2pPr>
            <a:lvl3pPr lvl="2">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3pPr>
            <a:lvl4pPr lvl="3">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4pPr>
            <a:lvl5pPr lvl="4">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5pPr>
            <a:lvl6pPr lvl="5">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6pPr>
            <a:lvl7pPr lvl="6">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7pPr>
            <a:lvl8pPr lvl="7">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8pPr>
            <a:lvl9pPr lvl="8">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9pPr>
          </a:lstStyle>
          <a:p/>
        </p:txBody>
      </p:sp>
      <p:sp>
        <p:nvSpPr>
          <p:cNvPr id="827" name="Google Shape;827;p84"/>
          <p:cNvSpPr txBox="1"/>
          <p:nvPr>
            <p:ph idx="1" type="body"/>
          </p:nvPr>
        </p:nvSpPr>
        <p:spPr>
          <a:xfrm>
            <a:off x="-8700" y="1410725"/>
            <a:ext cx="9144000" cy="2552700"/>
          </a:xfrm>
          <a:prstGeom prst="rect">
            <a:avLst/>
          </a:prstGeom>
          <a:noFill/>
          <a:ln>
            <a:noFill/>
          </a:ln>
        </p:spPr>
        <p:txBody>
          <a:bodyPr anchorCtr="0" anchor="t" bIns="91425" lIns="504000" spcFirstLastPara="1" rIns="504000" wrap="square" tIns="91425">
            <a:noAutofit/>
          </a:bodyPr>
          <a:lstStyle>
            <a:lvl1pPr indent="-317500" lvl="0" marL="457200">
              <a:spcBef>
                <a:spcPts val="0"/>
              </a:spcBef>
              <a:spcAft>
                <a:spcPts val="0"/>
              </a:spcAft>
              <a:buClr>
                <a:srgbClr val="002D62"/>
              </a:buClr>
              <a:buSzPts val="1400"/>
              <a:buChar char="●"/>
              <a:defRPr>
                <a:solidFill>
                  <a:srgbClr val="002D62"/>
                </a:solidFill>
              </a:defRPr>
            </a:lvl1pPr>
            <a:lvl2pPr indent="-317500" lvl="1" marL="914400">
              <a:spcBef>
                <a:spcPts val="0"/>
              </a:spcBef>
              <a:spcAft>
                <a:spcPts val="0"/>
              </a:spcAft>
              <a:buClr>
                <a:srgbClr val="002D62"/>
              </a:buClr>
              <a:buSzPts val="1400"/>
              <a:buChar char="○"/>
              <a:defRPr>
                <a:solidFill>
                  <a:srgbClr val="002D62"/>
                </a:solidFill>
              </a:defRPr>
            </a:lvl2pPr>
            <a:lvl3pPr indent="-317500" lvl="2" marL="1371600">
              <a:spcBef>
                <a:spcPts val="0"/>
              </a:spcBef>
              <a:spcAft>
                <a:spcPts val="0"/>
              </a:spcAft>
              <a:buClr>
                <a:srgbClr val="002D62"/>
              </a:buClr>
              <a:buSzPts val="1400"/>
              <a:buChar char="■"/>
              <a:defRPr>
                <a:solidFill>
                  <a:srgbClr val="002D62"/>
                </a:solidFill>
              </a:defRPr>
            </a:lvl3pPr>
            <a:lvl4pPr indent="-317500" lvl="3" marL="1828800">
              <a:spcBef>
                <a:spcPts val="0"/>
              </a:spcBef>
              <a:spcAft>
                <a:spcPts val="0"/>
              </a:spcAft>
              <a:buClr>
                <a:srgbClr val="002D62"/>
              </a:buClr>
              <a:buSzPts val="1400"/>
              <a:buChar char="●"/>
              <a:defRPr>
                <a:solidFill>
                  <a:srgbClr val="002D62"/>
                </a:solidFill>
              </a:defRPr>
            </a:lvl4pPr>
            <a:lvl5pPr indent="-317500" lvl="4" marL="2286000">
              <a:spcBef>
                <a:spcPts val="0"/>
              </a:spcBef>
              <a:spcAft>
                <a:spcPts val="0"/>
              </a:spcAft>
              <a:buClr>
                <a:srgbClr val="002D62"/>
              </a:buClr>
              <a:buSzPts val="1400"/>
              <a:buChar char="○"/>
              <a:defRPr>
                <a:solidFill>
                  <a:srgbClr val="002D62"/>
                </a:solidFill>
              </a:defRPr>
            </a:lvl5pPr>
            <a:lvl6pPr indent="-317500" lvl="5" marL="2743200">
              <a:spcBef>
                <a:spcPts val="0"/>
              </a:spcBef>
              <a:spcAft>
                <a:spcPts val="0"/>
              </a:spcAft>
              <a:buClr>
                <a:srgbClr val="002D62"/>
              </a:buClr>
              <a:buSzPts val="1400"/>
              <a:buChar char="■"/>
              <a:defRPr>
                <a:solidFill>
                  <a:srgbClr val="002D62"/>
                </a:solidFill>
              </a:defRPr>
            </a:lvl6pPr>
            <a:lvl7pPr indent="-317500" lvl="6" marL="3200400">
              <a:spcBef>
                <a:spcPts val="0"/>
              </a:spcBef>
              <a:spcAft>
                <a:spcPts val="0"/>
              </a:spcAft>
              <a:buClr>
                <a:srgbClr val="002D62"/>
              </a:buClr>
              <a:buSzPts val="1400"/>
              <a:buChar char="●"/>
              <a:defRPr>
                <a:solidFill>
                  <a:srgbClr val="002D62"/>
                </a:solidFill>
              </a:defRPr>
            </a:lvl7pPr>
            <a:lvl8pPr indent="-317500" lvl="7" marL="3657600">
              <a:spcBef>
                <a:spcPts val="0"/>
              </a:spcBef>
              <a:spcAft>
                <a:spcPts val="0"/>
              </a:spcAft>
              <a:buClr>
                <a:srgbClr val="002D62"/>
              </a:buClr>
              <a:buSzPts val="1400"/>
              <a:buChar char="○"/>
              <a:defRPr>
                <a:solidFill>
                  <a:srgbClr val="002D62"/>
                </a:solidFill>
              </a:defRPr>
            </a:lvl8pPr>
            <a:lvl9pPr indent="-317500" lvl="8" marL="4114800">
              <a:spcBef>
                <a:spcPts val="0"/>
              </a:spcBef>
              <a:spcAft>
                <a:spcPts val="0"/>
              </a:spcAft>
              <a:buClr>
                <a:srgbClr val="002D62"/>
              </a:buClr>
              <a:buSzPts val="1400"/>
              <a:buChar char="■"/>
              <a:defRPr>
                <a:solidFill>
                  <a:srgbClr val="002D62"/>
                </a:solidFill>
              </a:defRPr>
            </a:lvl9pPr>
          </a:lstStyle>
          <a:p/>
        </p:txBody>
      </p:sp>
      <p:sp>
        <p:nvSpPr>
          <p:cNvPr id="828" name="Google Shape;828;p84"/>
          <p:cNvSpPr txBox="1"/>
          <p:nvPr/>
        </p:nvSpPr>
        <p:spPr>
          <a:xfrm>
            <a:off x="226499" y="4754925"/>
            <a:ext cx="2902500" cy="2739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lang="en-GB" sz="800">
                <a:solidFill>
                  <a:srgbClr val="002D62"/>
                </a:solidFill>
              </a:rPr>
              <a:t>Lorem ipsum dolor</a:t>
            </a:r>
            <a:endParaRPr sz="800">
              <a:solidFill>
                <a:srgbClr val="002D62"/>
              </a:solidFill>
            </a:endParaRPr>
          </a:p>
        </p:txBody>
      </p:sp>
    </p:spTree>
  </p:cSld>
  <p:clrMapOvr>
    <a:masterClrMapping/>
  </p:clrMapOvr>
</p:sldLayout>
</file>

<file path=ppt/slideLayouts/slideLayout8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range claire - 7">
  <p:cSld name="TITLE_1_1_1_2_1_1_1_1_1">
    <p:bg>
      <p:bgPr>
        <a:solidFill>
          <a:schemeClr val="lt1"/>
        </a:solidFill>
      </p:bgPr>
    </p:bg>
    <p:spTree>
      <p:nvGrpSpPr>
        <p:cNvPr id="829" name="Shape 829"/>
        <p:cNvGrpSpPr/>
        <p:nvPr/>
      </p:nvGrpSpPr>
      <p:grpSpPr>
        <a:xfrm>
          <a:off x="0" y="0"/>
          <a:ext cx="0" cy="0"/>
          <a:chOff x="0" y="0"/>
          <a:chExt cx="0" cy="0"/>
        </a:xfrm>
      </p:grpSpPr>
      <p:sp>
        <p:nvSpPr>
          <p:cNvPr id="830" name="Google Shape;830;p85"/>
          <p:cNvSpPr/>
          <p:nvPr/>
        </p:nvSpPr>
        <p:spPr>
          <a:xfrm rot="-6031568">
            <a:off x="4067497" y="161559"/>
            <a:ext cx="5192145" cy="4772671"/>
          </a:xfrm>
          <a:custGeom>
            <a:rect b="b" l="l" r="r" t="t"/>
            <a:pathLst>
              <a:path extrusionOk="0" h="6341020" w="6898338">
                <a:moveTo>
                  <a:pt x="6898338" y="3218622"/>
                </a:moveTo>
                <a:lnTo>
                  <a:pt x="6308166" y="6341020"/>
                </a:lnTo>
                <a:lnTo>
                  <a:pt x="6145155" y="6330350"/>
                </a:lnTo>
                <a:cubicBezTo>
                  <a:pt x="4917393" y="6219953"/>
                  <a:pt x="3694703" y="5838549"/>
                  <a:pt x="2565738" y="5163807"/>
                </a:cubicBezTo>
                <a:cubicBezTo>
                  <a:pt x="1562213" y="4564036"/>
                  <a:pt x="727740" y="3789277"/>
                  <a:pt x="77997" y="2901791"/>
                </a:cubicBezTo>
                <a:lnTo>
                  <a:pt x="0" y="2789600"/>
                </a:lnTo>
                <a:lnTo>
                  <a:pt x="527269" y="0"/>
                </a:lnTo>
                <a:lnTo>
                  <a:pt x="582348" y="110612"/>
                </a:lnTo>
                <a:cubicBezTo>
                  <a:pt x="1079727" y="1051944"/>
                  <a:pt x="1833205" y="1873130"/>
                  <a:pt x="2813753" y="2459166"/>
                </a:cubicBezTo>
                <a:cubicBezTo>
                  <a:pt x="4053587" y="3200178"/>
                  <a:pt x="5454763" y="3439380"/>
                  <a:pt x="6782863" y="3238864"/>
                </a:cubicBezTo>
                <a:close/>
              </a:path>
            </a:pathLst>
          </a:custGeom>
          <a:gradFill>
            <a:gsLst>
              <a:gs pos="0">
                <a:srgbClr val="FFAC00"/>
              </a:gs>
              <a:gs pos="100000">
                <a:schemeClr val="lt1"/>
              </a:gs>
            </a:gsLst>
            <a:lin ang="3001153" scaled="0"/>
          </a:gra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831" name="Google Shape;831;p85"/>
          <p:cNvSpPr txBox="1"/>
          <p:nvPr/>
        </p:nvSpPr>
        <p:spPr>
          <a:xfrm>
            <a:off x="8626827" y="4754925"/>
            <a:ext cx="517200" cy="2739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fld id="{00000000-1234-1234-1234-123412341234}" type="slidenum">
              <a:rPr b="1" lang="en-GB" sz="800">
                <a:solidFill>
                  <a:srgbClr val="002D62"/>
                </a:solidFill>
              </a:rPr>
              <a:t>‹#›</a:t>
            </a:fld>
            <a:endParaRPr b="1" sz="800">
              <a:solidFill>
                <a:srgbClr val="002D62"/>
              </a:solidFill>
            </a:endParaRPr>
          </a:p>
        </p:txBody>
      </p:sp>
      <p:grpSp>
        <p:nvGrpSpPr>
          <p:cNvPr id="832" name="Google Shape;832;p85"/>
          <p:cNvGrpSpPr/>
          <p:nvPr/>
        </p:nvGrpSpPr>
        <p:grpSpPr>
          <a:xfrm>
            <a:off x="7940154" y="4801506"/>
            <a:ext cx="686661" cy="174005"/>
            <a:chOff x="5486400" y="2551113"/>
            <a:chExt cx="2949575" cy="722312"/>
          </a:xfrm>
        </p:grpSpPr>
        <p:sp>
          <p:nvSpPr>
            <p:cNvPr id="833" name="Google Shape;833;p85"/>
            <p:cNvSpPr/>
            <p:nvPr/>
          </p:nvSpPr>
          <p:spPr>
            <a:xfrm>
              <a:off x="5486400" y="2551113"/>
              <a:ext cx="723900" cy="722312"/>
            </a:xfrm>
            <a:custGeom>
              <a:rect b="b" l="l" r="r" t="t"/>
              <a:pathLst>
                <a:path extrusionOk="0" h="278" w="278">
                  <a:moveTo>
                    <a:pt x="278" y="139"/>
                  </a:moveTo>
                  <a:cubicBezTo>
                    <a:pt x="278" y="216"/>
                    <a:pt x="216" y="278"/>
                    <a:pt x="139" y="278"/>
                  </a:cubicBezTo>
                  <a:cubicBezTo>
                    <a:pt x="62" y="278"/>
                    <a:pt x="0" y="216"/>
                    <a:pt x="0" y="139"/>
                  </a:cubicBezTo>
                  <a:cubicBezTo>
                    <a:pt x="0" y="62"/>
                    <a:pt x="62" y="0"/>
                    <a:pt x="139" y="0"/>
                  </a:cubicBezTo>
                  <a:cubicBezTo>
                    <a:pt x="216" y="0"/>
                    <a:pt x="278" y="62"/>
                    <a:pt x="278" y="139"/>
                  </a:cubicBezTo>
                  <a:close/>
                  <a:moveTo>
                    <a:pt x="169" y="152"/>
                  </a:moveTo>
                  <a:cubicBezTo>
                    <a:pt x="174" y="173"/>
                    <a:pt x="157" y="199"/>
                    <a:pt x="139" y="218"/>
                  </a:cubicBezTo>
                  <a:cubicBezTo>
                    <a:pt x="194" y="218"/>
                    <a:pt x="238" y="174"/>
                    <a:pt x="238" y="120"/>
                  </a:cubicBezTo>
                  <a:cubicBezTo>
                    <a:pt x="238" y="65"/>
                    <a:pt x="193" y="21"/>
                    <a:pt x="139" y="21"/>
                  </a:cubicBezTo>
                  <a:cubicBezTo>
                    <a:pt x="84" y="21"/>
                    <a:pt x="40" y="65"/>
                    <a:pt x="40" y="120"/>
                  </a:cubicBezTo>
                  <a:cubicBezTo>
                    <a:pt x="40" y="174"/>
                    <a:pt x="84" y="218"/>
                    <a:pt x="138" y="218"/>
                  </a:cubicBezTo>
                  <a:cubicBezTo>
                    <a:pt x="121" y="199"/>
                    <a:pt x="104" y="173"/>
                    <a:pt x="108" y="152"/>
                  </a:cubicBezTo>
                  <a:cubicBezTo>
                    <a:pt x="112" y="130"/>
                    <a:pt x="128" y="123"/>
                    <a:pt x="139" y="123"/>
                  </a:cubicBezTo>
                  <a:cubicBezTo>
                    <a:pt x="149" y="123"/>
                    <a:pt x="166" y="130"/>
                    <a:pt x="169" y="152"/>
                  </a:cubicBez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834" name="Google Shape;834;p85"/>
            <p:cNvSpPr/>
            <p:nvPr/>
          </p:nvSpPr>
          <p:spPr>
            <a:xfrm>
              <a:off x="7126288" y="2743200"/>
              <a:ext cx="396875" cy="385762"/>
            </a:xfrm>
            <a:custGeom>
              <a:rect b="b" l="l" r="r" t="t"/>
              <a:pathLst>
                <a:path extrusionOk="0" h="148" w="152">
                  <a:moveTo>
                    <a:pt x="78" y="148"/>
                  </a:moveTo>
                  <a:cubicBezTo>
                    <a:pt x="57" y="148"/>
                    <a:pt x="37" y="143"/>
                    <a:pt x="25" y="134"/>
                  </a:cubicBezTo>
                  <a:cubicBezTo>
                    <a:pt x="9" y="123"/>
                    <a:pt x="0" y="102"/>
                    <a:pt x="0" y="75"/>
                  </a:cubicBezTo>
                  <a:cubicBezTo>
                    <a:pt x="0" y="24"/>
                    <a:pt x="25" y="0"/>
                    <a:pt x="76" y="0"/>
                  </a:cubicBezTo>
                  <a:cubicBezTo>
                    <a:pt x="127" y="0"/>
                    <a:pt x="152" y="24"/>
                    <a:pt x="152" y="76"/>
                  </a:cubicBezTo>
                  <a:cubicBezTo>
                    <a:pt x="152" y="123"/>
                    <a:pt x="127" y="148"/>
                    <a:pt x="78" y="148"/>
                  </a:cubicBezTo>
                  <a:close/>
                  <a:moveTo>
                    <a:pt x="76" y="24"/>
                  </a:moveTo>
                  <a:cubicBezTo>
                    <a:pt x="48" y="24"/>
                    <a:pt x="36" y="39"/>
                    <a:pt x="36" y="74"/>
                  </a:cubicBezTo>
                  <a:cubicBezTo>
                    <a:pt x="36" y="108"/>
                    <a:pt x="49" y="124"/>
                    <a:pt x="76" y="124"/>
                  </a:cubicBezTo>
                  <a:cubicBezTo>
                    <a:pt x="104" y="124"/>
                    <a:pt x="116" y="108"/>
                    <a:pt x="116" y="73"/>
                  </a:cubicBezTo>
                  <a:cubicBezTo>
                    <a:pt x="116" y="40"/>
                    <a:pt x="103" y="24"/>
                    <a:pt x="76" y="24"/>
                  </a:cubicBez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835" name="Google Shape;835;p85"/>
            <p:cNvSpPr/>
            <p:nvPr/>
          </p:nvSpPr>
          <p:spPr>
            <a:xfrm>
              <a:off x="7588250" y="2755900"/>
              <a:ext cx="260350" cy="361950"/>
            </a:xfrm>
            <a:custGeom>
              <a:rect b="b" l="l" r="r" t="t"/>
              <a:pathLst>
                <a:path extrusionOk="0" h="139" w="100">
                  <a:moveTo>
                    <a:pt x="72" y="115"/>
                  </a:moveTo>
                  <a:cubicBezTo>
                    <a:pt x="52" y="115"/>
                    <a:pt x="45" y="113"/>
                    <a:pt x="40" y="109"/>
                  </a:cubicBezTo>
                  <a:cubicBezTo>
                    <a:pt x="35" y="104"/>
                    <a:pt x="33" y="101"/>
                    <a:pt x="33" y="87"/>
                  </a:cubicBezTo>
                  <a:cubicBezTo>
                    <a:pt x="33" y="14"/>
                    <a:pt x="33" y="14"/>
                    <a:pt x="33" y="14"/>
                  </a:cubicBezTo>
                  <a:cubicBezTo>
                    <a:pt x="33" y="6"/>
                    <a:pt x="26" y="0"/>
                    <a:pt x="19" y="0"/>
                  </a:cubicBezTo>
                  <a:cubicBezTo>
                    <a:pt x="0" y="0"/>
                    <a:pt x="0" y="0"/>
                    <a:pt x="0" y="0"/>
                  </a:cubicBezTo>
                  <a:cubicBezTo>
                    <a:pt x="0" y="78"/>
                    <a:pt x="0" y="78"/>
                    <a:pt x="0" y="78"/>
                  </a:cubicBezTo>
                  <a:cubicBezTo>
                    <a:pt x="0" y="103"/>
                    <a:pt x="2" y="114"/>
                    <a:pt x="11" y="123"/>
                  </a:cubicBezTo>
                  <a:cubicBezTo>
                    <a:pt x="20" y="134"/>
                    <a:pt x="34" y="139"/>
                    <a:pt x="56" y="139"/>
                  </a:cubicBezTo>
                  <a:cubicBezTo>
                    <a:pt x="100" y="139"/>
                    <a:pt x="100" y="139"/>
                    <a:pt x="100" y="139"/>
                  </a:cubicBezTo>
                  <a:cubicBezTo>
                    <a:pt x="100" y="115"/>
                    <a:pt x="100" y="115"/>
                    <a:pt x="100" y="115"/>
                  </a:cubicBezTo>
                  <a:lnTo>
                    <a:pt x="72" y="115"/>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836" name="Google Shape;836;p85"/>
            <p:cNvSpPr/>
            <p:nvPr/>
          </p:nvSpPr>
          <p:spPr>
            <a:xfrm>
              <a:off x="8029575" y="2755900"/>
              <a:ext cx="406400" cy="361950"/>
            </a:xfrm>
            <a:custGeom>
              <a:rect b="b" l="l" r="r" t="t"/>
              <a:pathLst>
                <a:path extrusionOk="0" h="139" w="156">
                  <a:moveTo>
                    <a:pt x="96" y="0"/>
                  </a:moveTo>
                  <a:cubicBezTo>
                    <a:pt x="74" y="0"/>
                    <a:pt x="74" y="0"/>
                    <a:pt x="74" y="0"/>
                  </a:cubicBezTo>
                  <a:cubicBezTo>
                    <a:pt x="65" y="0"/>
                    <a:pt x="58" y="5"/>
                    <a:pt x="55" y="12"/>
                  </a:cubicBezTo>
                  <a:cubicBezTo>
                    <a:pt x="0" y="139"/>
                    <a:pt x="0" y="139"/>
                    <a:pt x="0" y="139"/>
                  </a:cubicBezTo>
                  <a:cubicBezTo>
                    <a:pt x="22" y="139"/>
                    <a:pt x="22" y="139"/>
                    <a:pt x="22" y="139"/>
                  </a:cubicBezTo>
                  <a:cubicBezTo>
                    <a:pt x="31" y="139"/>
                    <a:pt x="38" y="134"/>
                    <a:pt x="41" y="127"/>
                  </a:cubicBezTo>
                  <a:cubicBezTo>
                    <a:pt x="50" y="107"/>
                    <a:pt x="50" y="107"/>
                    <a:pt x="50" y="107"/>
                  </a:cubicBezTo>
                  <a:cubicBezTo>
                    <a:pt x="106" y="107"/>
                    <a:pt x="106" y="107"/>
                    <a:pt x="106" y="107"/>
                  </a:cubicBezTo>
                  <a:cubicBezTo>
                    <a:pt x="115" y="127"/>
                    <a:pt x="115" y="127"/>
                    <a:pt x="115" y="127"/>
                  </a:cubicBezTo>
                  <a:cubicBezTo>
                    <a:pt x="118" y="134"/>
                    <a:pt x="125" y="139"/>
                    <a:pt x="134" y="139"/>
                  </a:cubicBezTo>
                  <a:cubicBezTo>
                    <a:pt x="156" y="139"/>
                    <a:pt x="156" y="139"/>
                    <a:pt x="156" y="139"/>
                  </a:cubicBezTo>
                  <a:lnTo>
                    <a:pt x="96" y="0"/>
                  </a:lnTo>
                  <a:close/>
                  <a:moveTo>
                    <a:pt x="57" y="82"/>
                  </a:moveTo>
                  <a:cubicBezTo>
                    <a:pt x="78" y="34"/>
                    <a:pt x="78" y="34"/>
                    <a:pt x="78" y="34"/>
                  </a:cubicBezTo>
                  <a:cubicBezTo>
                    <a:pt x="99" y="82"/>
                    <a:pt x="99" y="82"/>
                    <a:pt x="99" y="82"/>
                  </a:cubicBezTo>
                  <a:lnTo>
                    <a:pt x="57" y="82"/>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837" name="Google Shape;837;p85"/>
            <p:cNvSpPr/>
            <p:nvPr/>
          </p:nvSpPr>
          <p:spPr>
            <a:xfrm>
              <a:off x="7902575" y="2755900"/>
              <a:ext cx="84137" cy="361950"/>
            </a:xfrm>
            <a:custGeom>
              <a:rect b="b" l="l" r="r" t="t"/>
              <a:pathLst>
                <a:path extrusionOk="0" h="139" w="32">
                  <a:moveTo>
                    <a:pt x="14" y="0"/>
                  </a:moveTo>
                  <a:cubicBezTo>
                    <a:pt x="6" y="0"/>
                    <a:pt x="0" y="6"/>
                    <a:pt x="0" y="14"/>
                  </a:cubicBezTo>
                  <a:cubicBezTo>
                    <a:pt x="0" y="139"/>
                    <a:pt x="0" y="139"/>
                    <a:pt x="0" y="139"/>
                  </a:cubicBezTo>
                  <a:cubicBezTo>
                    <a:pt x="18" y="139"/>
                    <a:pt x="18" y="139"/>
                    <a:pt x="18" y="139"/>
                  </a:cubicBezTo>
                  <a:cubicBezTo>
                    <a:pt x="25" y="139"/>
                    <a:pt x="32" y="133"/>
                    <a:pt x="32" y="126"/>
                  </a:cubicBezTo>
                  <a:cubicBezTo>
                    <a:pt x="32" y="0"/>
                    <a:pt x="32" y="0"/>
                    <a:pt x="32" y="0"/>
                  </a:cubicBezTo>
                  <a:lnTo>
                    <a:pt x="14" y="0"/>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838" name="Google Shape;838;p85"/>
            <p:cNvSpPr/>
            <p:nvPr/>
          </p:nvSpPr>
          <p:spPr>
            <a:xfrm>
              <a:off x="6324600" y="2755900"/>
              <a:ext cx="406400" cy="361950"/>
            </a:xfrm>
            <a:custGeom>
              <a:rect b="b" l="l" r="r" t="t"/>
              <a:pathLst>
                <a:path extrusionOk="0" h="139" w="156">
                  <a:moveTo>
                    <a:pt x="132" y="0"/>
                  </a:moveTo>
                  <a:cubicBezTo>
                    <a:pt x="123" y="0"/>
                    <a:pt x="116" y="5"/>
                    <a:pt x="113" y="12"/>
                  </a:cubicBezTo>
                  <a:cubicBezTo>
                    <a:pt x="78" y="98"/>
                    <a:pt x="78" y="98"/>
                    <a:pt x="78" y="98"/>
                  </a:cubicBezTo>
                  <a:cubicBezTo>
                    <a:pt x="42" y="13"/>
                    <a:pt x="42" y="13"/>
                    <a:pt x="42" y="13"/>
                  </a:cubicBezTo>
                  <a:cubicBezTo>
                    <a:pt x="39" y="5"/>
                    <a:pt x="31" y="0"/>
                    <a:pt x="23" y="0"/>
                  </a:cubicBezTo>
                  <a:cubicBezTo>
                    <a:pt x="0" y="0"/>
                    <a:pt x="0" y="0"/>
                    <a:pt x="0" y="0"/>
                  </a:cubicBezTo>
                  <a:cubicBezTo>
                    <a:pt x="62" y="139"/>
                    <a:pt x="62" y="139"/>
                    <a:pt x="62" y="139"/>
                  </a:cubicBezTo>
                  <a:cubicBezTo>
                    <a:pt x="80" y="139"/>
                    <a:pt x="80" y="139"/>
                    <a:pt x="80" y="139"/>
                  </a:cubicBezTo>
                  <a:cubicBezTo>
                    <a:pt x="88" y="139"/>
                    <a:pt x="95" y="134"/>
                    <a:pt x="99" y="128"/>
                  </a:cubicBezTo>
                  <a:cubicBezTo>
                    <a:pt x="156" y="0"/>
                    <a:pt x="156" y="0"/>
                    <a:pt x="156" y="0"/>
                  </a:cubicBezTo>
                  <a:lnTo>
                    <a:pt x="132" y="0"/>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839" name="Google Shape;839;p85"/>
            <p:cNvSpPr/>
            <p:nvPr/>
          </p:nvSpPr>
          <p:spPr>
            <a:xfrm>
              <a:off x="6751638" y="2755900"/>
              <a:ext cx="312737" cy="361950"/>
            </a:xfrm>
            <a:custGeom>
              <a:rect b="b" l="l" r="r" t="t"/>
              <a:pathLst>
                <a:path extrusionOk="0" h="139" w="120">
                  <a:moveTo>
                    <a:pt x="0" y="71"/>
                  </a:moveTo>
                  <a:cubicBezTo>
                    <a:pt x="0" y="85"/>
                    <a:pt x="4" y="121"/>
                    <a:pt x="37" y="135"/>
                  </a:cubicBezTo>
                  <a:cubicBezTo>
                    <a:pt x="45" y="138"/>
                    <a:pt x="53" y="139"/>
                    <a:pt x="65" y="139"/>
                  </a:cubicBezTo>
                  <a:cubicBezTo>
                    <a:pt x="120" y="139"/>
                    <a:pt x="120" y="139"/>
                    <a:pt x="120" y="139"/>
                  </a:cubicBezTo>
                  <a:cubicBezTo>
                    <a:pt x="120" y="115"/>
                    <a:pt x="120" y="115"/>
                    <a:pt x="120" y="115"/>
                  </a:cubicBezTo>
                  <a:cubicBezTo>
                    <a:pt x="120" y="115"/>
                    <a:pt x="78" y="115"/>
                    <a:pt x="78" y="115"/>
                  </a:cubicBezTo>
                  <a:cubicBezTo>
                    <a:pt x="58" y="114"/>
                    <a:pt x="47" y="110"/>
                    <a:pt x="41" y="99"/>
                  </a:cubicBezTo>
                  <a:cubicBezTo>
                    <a:pt x="39" y="95"/>
                    <a:pt x="38" y="89"/>
                    <a:pt x="37" y="83"/>
                  </a:cubicBezTo>
                  <a:cubicBezTo>
                    <a:pt x="37" y="82"/>
                    <a:pt x="37" y="82"/>
                    <a:pt x="37" y="82"/>
                  </a:cubicBezTo>
                  <a:cubicBezTo>
                    <a:pt x="117" y="82"/>
                    <a:pt x="117" y="82"/>
                    <a:pt x="117" y="82"/>
                  </a:cubicBezTo>
                  <a:cubicBezTo>
                    <a:pt x="117" y="58"/>
                    <a:pt x="117" y="58"/>
                    <a:pt x="117" y="58"/>
                  </a:cubicBezTo>
                  <a:cubicBezTo>
                    <a:pt x="37" y="58"/>
                    <a:pt x="37" y="58"/>
                    <a:pt x="37" y="58"/>
                  </a:cubicBezTo>
                  <a:cubicBezTo>
                    <a:pt x="37" y="57"/>
                    <a:pt x="37" y="57"/>
                    <a:pt x="37" y="57"/>
                  </a:cubicBezTo>
                  <a:cubicBezTo>
                    <a:pt x="38" y="50"/>
                    <a:pt x="39" y="45"/>
                    <a:pt x="41" y="40"/>
                  </a:cubicBezTo>
                  <a:cubicBezTo>
                    <a:pt x="47" y="29"/>
                    <a:pt x="58" y="25"/>
                    <a:pt x="78" y="25"/>
                  </a:cubicBezTo>
                  <a:cubicBezTo>
                    <a:pt x="78" y="25"/>
                    <a:pt x="120" y="25"/>
                    <a:pt x="120" y="25"/>
                  </a:cubicBezTo>
                  <a:cubicBezTo>
                    <a:pt x="120" y="0"/>
                    <a:pt x="120" y="0"/>
                    <a:pt x="120" y="0"/>
                  </a:cubicBezTo>
                  <a:cubicBezTo>
                    <a:pt x="65" y="0"/>
                    <a:pt x="65" y="0"/>
                    <a:pt x="65" y="0"/>
                  </a:cubicBezTo>
                  <a:cubicBezTo>
                    <a:pt x="53" y="0"/>
                    <a:pt x="45" y="1"/>
                    <a:pt x="37" y="4"/>
                  </a:cubicBezTo>
                  <a:cubicBezTo>
                    <a:pt x="4" y="18"/>
                    <a:pt x="0" y="55"/>
                    <a:pt x="0" y="69"/>
                  </a:cubicBezTo>
                  <a:lnTo>
                    <a:pt x="0" y="71"/>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sp>
        <p:nvSpPr>
          <p:cNvPr id="840" name="Google Shape;840;p85"/>
          <p:cNvSpPr txBox="1"/>
          <p:nvPr>
            <p:ph type="title"/>
          </p:nvPr>
        </p:nvSpPr>
        <p:spPr>
          <a:xfrm>
            <a:off x="0" y="0"/>
            <a:ext cx="8186400" cy="1141800"/>
          </a:xfrm>
          <a:prstGeom prst="rect">
            <a:avLst/>
          </a:prstGeom>
          <a:noFill/>
          <a:ln>
            <a:noFill/>
          </a:ln>
        </p:spPr>
        <p:txBody>
          <a:bodyPr anchorCtr="0" anchor="t" bIns="91425" lIns="504000" spcFirstLastPara="1" rIns="252000" wrap="square" tIns="504000">
            <a:noAutofit/>
          </a:bodyPr>
          <a:lstStyle>
            <a:lvl1pPr lvl="0">
              <a:spcBef>
                <a:spcPts val="0"/>
              </a:spcBef>
              <a:spcAft>
                <a:spcPts val="0"/>
              </a:spcAft>
              <a:buClr>
                <a:srgbClr val="002D62"/>
              </a:buClr>
              <a:buSzPts val="2500"/>
              <a:buFont typeface="Arial Black"/>
              <a:buNone/>
              <a:defRPr b="1" sz="2500">
                <a:solidFill>
                  <a:srgbClr val="002D62"/>
                </a:solidFill>
                <a:latin typeface="Arial Black"/>
                <a:ea typeface="Arial Black"/>
                <a:cs typeface="Arial Black"/>
                <a:sym typeface="Arial Black"/>
              </a:defRPr>
            </a:lvl1pPr>
            <a:lvl2pPr lvl="1">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2pPr>
            <a:lvl3pPr lvl="2">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3pPr>
            <a:lvl4pPr lvl="3">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4pPr>
            <a:lvl5pPr lvl="4">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5pPr>
            <a:lvl6pPr lvl="5">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6pPr>
            <a:lvl7pPr lvl="6">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7pPr>
            <a:lvl8pPr lvl="7">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8pPr>
            <a:lvl9pPr lvl="8">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9pPr>
          </a:lstStyle>
          <a:p/>
        </p:txBody>
      </p:sp>
      <p:sp>
        <p:nvSpPr>
          <p:cNvPr id="841" name="Google Shape;841;p85"/>
          <p:cNvSpPr txBox="1"/>
          <p:nvPr>
            <p:ph idx="1" type="body"/>
          </p:nvPr>
        </p:nvSpPr>
        <p:spPr>
          <a:xfrm>
            <a:off x="-8700" y="1410725"/>
            <a:ext cx="9144000" cy="2552700"/>
          </a:xfrm>
          <a:prstGeom prst="rect">
            <a:avLst/>
          </a:prstGeom>
          <a:noFill/>
          <a:ln>
            <a:noFill/>
          </a:ln>
        </p:spPr>
        <p:txBody>
          <a:bodyPr anchorCtr="0" anchor="t" bIns="91425" lIns="504000" spcFirstLastPara="1" rIns="504000" wrap="square" tIns="91425">
            <a:noAutofit/>
          </a:bodyPr>
          <a:lstStyle>
            <a:lvl1pPr indent="-317500" lvl="0" marL="457200">
              <a:spcBef>
                <a:spcPts val="0"/>
              </a:spcBef>
              <a:spcAft>
                <a:spcPts val="0"/>
              </a:spcAft>
              <a:buClr>
                <a:srgbClr val="002D62"/>
              </a:buClr>
              <a:buSzPts val="1400"/>
              <a:buChar char="●"/>
              <a:defRPr>
                <a:solidFill>
                  <a:srgbClr val="002D62"/>
                </a:solidFill>
              </a:defRPr>
            </a:lvl1pPr>
            <a:lvl2pPr indent="-317500" lvl="1" marL="914400">
              <a:spcBef>
                <a:spcPts val="0"/>
              </a:spcBef>
              <a:spcAft>
                <a:spcPts val="0"/>
              </a:spcAft>
              <a:buClr>
                <a:srgbClr val="002D62"/>
              </a:buClr>
              <a:buSzPts val="1400"/>
              <a:buChar char="○"/>
              <a:defRPr>
                <a:solidFill>
                  <a:srgbClr val="002D62"/>
                </a:solidFill>
              </a:defRPr>
            </a:lvl2pPr>
            <a:lvl3pPr indent="-317500" lvl="2" marL="1371600">
              <a:spcBef>
                <a:spcPts val="0"/>
              </a:spcBef>
              <a:spcAft>
                <a:spcPts val="0"/>
              </a:spcAft>
              <a:buClr>
                <a:srgbClr val="002D62"/>
              </a:buClr>
              <a:buSzPts val="1400"/>
              <a:buChar char="■"/>
              <a:defRPr>
                <a:solidFill>
                  <a:srgbClr val="002D62"/>
                </a:solidFill>
              </a:defRPr>
            </a:lvl3pPr>
            <a:lvl4pPr indent="-317500" lvl="3" marL="1828800">
              <a:spcBef>
                <a:spcPts val="0"/>
              </a:spcBef>
              <a:spcAft>
                <a:spcPts val="0"/>
              </a:spcAft>
              <a:buClr>
                <a:srgbClr val="002D62"/>
              </a:buClr>
              <a:buSzPts val="1400"/>
              <a:buChar char="●"/>
              <a:defRPr>
                <a:solidFill>
                  <a:srgbClr val="002D62"/>
                </a:solidFill>
              </a:defRPr>
            </a:lvl4pPr>
            <a:lvl5pPr indent="-317500" lvl="4" marL="2286000">
              <a:spcBef>
                <a:spcPts val="0"/>
              </a:spcBef>
              <a:spcAft>
                <a:spcPts val="0"/>
              </a:spcAft>
              <a:buClr>
                <a:srgbClr val="002D62"/>
              </a:buClr>
              <a:buSzPts val="1400"/>
              <a:buChar char="○"/>
              <a:defRPr>
                <a:solidFill>
                  <a:srgbClr val="002D62"/>
                </a:solidFill>
              </a:defRPr>
            </a:lvl5pPr>
            <a:lvl6pPr indent="-317500" lvl="5" marL="2743200">
              <a:spcBef>
                <a:spcPts val="0"/>
              </a:spcBef>
              <a:spcAft>
                <a:spcPts val="0"/>
              </a:spcAft>
              <a:buClr>
                <a:srgbClr val="002D62"/>
              </a:buClr>
              <a:buSzPts val="1400"/>
              <a:buChar char="■"/>
              <a:defRPr>
                <a:solidFill>
                  <a:srgbClr val="002D62"/>
                </a:solidFill>
              </a:defRPr>
            </a:lvl6pPr>
            <a:lvl7pPr indent="-317500" lvl="6" marL="3200400">
              <a:spcBef>
                <a:spcPts val="0"/>
              </a:spcBef>
              <a:spcAft>
                <a:spcPts val="0"/>
              </a:spcAft>
              <a:buClr>
                <a:srgbClr val="002D62"/>
              </a:buClr>
              <a:buSzPts val="1400"/>
              <a:buChar char="●"/>
              <a:defRPr>
                <a:solidFill>
                  <a:srgbClr val="002D62"/>
                </a:solidFill>
              </a:defRPr>
            </a:lvl7pPr>
            <a:lvl8pPr indent="-317500" lvl="7" marL="3657600">
              <a:spcBef>
                <a:spcPts val="0"/>
              </a:spcBef>
              <a:spcAft>
                <a:spcPts val="0"/>
              </a:spcAft>
              <a:buClr>
                <a:srgbClr val="002D62"/>
              </a:buClr>
              <a:buSzPts val="1400"/>
              <a:buChar char="○"/>
              <a:defRPr>
                <a:solidFill>
                  <a:srgbClr val="002D62"/>
                </a:solidFill>
              </a:defRPr>
            </a:lvl8pPr>
            <a:lvl9pPr indent="-317500" lvl="8" marL="4114800">
              <a:spcBef>
                <a:spcPts val="0"/>
              </a:spcBef>
              <a:spcAft>
                <a:spcPts val="0"/>
              </a:spcAft>
              <a:buClr>
                <a:srgbClr val="002D62"/>
              </a:buClr>
              <a:buSzPts val="1400"/>
              <a:buChar char="■"/>
              <a:defRPr>
                <a:solidFill>
                  <a:srgbClr val="002D62"/>
                </a:solidFill>
              </a:defRPr>
            </a:lvl9pPr>
          </a:lstStyle>
          <a:p/>
        </p:txBody>
      </p:sp>
      <p:sp>
        <p:nvSpPr>
          <p:cNvPr id="842" name="Google Shape;842;p85"/>
          <p:cNvSpPr txBox="1"/>
          <p:nvPr/>
        </p:nvSpPr>
        <p:spPr>
          <a:xfrm>
            <a:off x="226499" y="4754925"/>
            <a:ext cx="2902500" cy="2739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lang="en-GB" sz="800">
                <a:solidFill>
                  <a:srgbClr val="002D62"/>
                </a:solidFill>
              </a:rPr>
              <a:t>Lorem ipsum dolor</a:t>
            </a:r>
            <a:endParaRPr sz="800">
              <a:solidFill>
                <a:srgbClr val="002D62"/>
              </a:solidFill>
            </a:endParaRPr>
          </a:p>
        </p:txBody>
      </p:sp>
    </p:spTree>
  </p:cSld>
  <p:clrMapOvr>
    <a:masterClrMapping/>
  </p:clrMapOvr>
</p:sldLayout>
</file>

<file path=ppt/slideLayouts/slideLayout8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range claire - 8">
  <p:cSld name="TITLE_1_1_1_1_1_1_1_1_1_1">
    <p:bg>
      <p:bgPr>
        <a:solidFill>
          <a:schemeClr val="lt1"/>
        </a:solidFill>
      </p:bgPr>
    </p:bg>
    <p:spTree>
      <p:nvGrpSpPr>
        <p:cNvPr id="843" name="Shape 843"/>
        <p:cNvGrpSpPr/>
        <p:nvPr/>
      </p:nvGrpSpPr>
      <p:grpSpPr>
        <a:xfrm>
          <a:off x="0" y="0"/>
          <a:ext cx="0" cy="0"/>
          <a:chOff x="0" y="0"/>
          <a:chExt cx="0" cy="0"/>
        </a:xfrm>
      </p:grpSpPr>
      <p:sp>
        <p:nvSpPr>
          <p:cNvPr id="844" name="Google Shape;844;p86"/>
          <p:cNvSpPr/>
          <p:nvPr/>
        </p:nvSpPr>
        <p:spPr>
          <a:xfrm flipH="1" rot="-1033734">
            <a:off x="6719056" y="-69281"/>
            <a:ext cx="2880744" cy="5417385"/>
          </a:xfrm>
          <a:custGeom>
            <a:rect b="b" l="l" r="r" t="t"/>
            <a:pathLst>
              <a:path extrusionOk="0" h="7211571" w="3834819">
                <a:moveTo>
                  <a:pt x="220459" y="454090"/>
                </a:moveTo>
                <a:lnTo>
                  <a:pt x="1675267" y="0"/>
                </a:lnTo>
                <a:lnTo>
                  <a:pt x="1640312" y="108417"/>
                </a:lnTo>
                <a:cubicBezTo>
                  <a:pt x="956879" y="2424901"/>
                  <a:pt x="1772778" y="4978283"/>
                  <a:pt x="3756426" y="6454918"/>
                </a:cubicBezTo>
                <a:lnTo>
                  <a:pt x="3834819" y="6510246"/>
                </a:lnTo>
                <a:lnTo>
                  <a:pt x="1587924" y="7211571"/>
                </a:lnTo>
                <a:lnTo>
                  <a:pt x="1364218" y="6889794"/>
                </a:lnTo>
                <a:cubicBezTo>
                  <a:pt x="190158" y="5109782"/>
                  <a:pt x="-257296" y="2921319"/>
                  <a:pt x="143904" y="809046"/>
                </a:cubicBezTo>
                <a:close/>
              </a:path>
            </a:pathLst>
          </a:custGeom>
          <a:gradFill>
            <a:gsLst>
              <a:gs pos="0">
                <a:srgbClr val="FFAC00"/>
              </a:gs>
              <a:gs pos="100000">
                <a:schemeClr val="lt1"/>
              </a:gs>
            </a:gsLst>
            <a:lin ang="3001153" scaled="0"/>
          </a:gra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None/>
            </a:pPr>
            <a:r>
              <a:t/>
            </a:r>
            <a:endParaRPr b="0" i="0" sz="1100" u="none" cap="none" strike="noStrike">
              <a:solidFill>
                <a:srgbClr val="000000"/>
              </a:solidFill>
              <a:latin typeface="Arial"/>
              <a:ea typeface="Arial"/>
              <a:cs typeface="Arial"/>
              <a:sym typeface="Arial"/>
            </a:endParaRPr>
          </a:p>
        </p:txBody>
      </p:sp>
      <p:sp>
        <p:nvSpPr>
          <p:cNvPr id="845" name="Google Shape;845;p86"/>
          <p:cNvSpPr txBox="1"/>
          <p:nvPr/>
        </p:nvSpPr>
        <p:spPr>
          <a:xfrm>
            <a:off x="8626827" y="4754925"/>
            <a:ext cx="517200" cy="2739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fld id="{00000000-1234-1234-1234-123412341234}" type="slidenum">
              <a:rPr b="1" lang="en-GB" sz="800">
                <a:solidFill>
                  <a:srgbClr val="002D62"/>
                </a:solidFill>
              </a:rPr>
              <a:t>‹#›</a:t>
            </a:fld>
            <a:endParaRPr b="1" sz="800">
              <a:solidFill>
                <a:srgbClr val="002D62"/>
              </a:solidFill>
            </a:endParaRPr>
          </a:p>
        </p:txBody>
      </p:sp>
      <p:grpSp>
        <p:nvGrpSpPr>
          <p:cNvPr id="846" name="Google Shape;846;p86"/>
          <p:cNvGrpSpPr/>
          <p:nvPr/>
        </p:nvGrpSpPr>
        <p:grpSpPr>
          <a:xfrm>
            <a:off x="7940154" y="4801506"/>
            <a:ext cx="686661" cy="174005"/>
            <a:chOff x="5486400" y="2551113"/>
            <a:chExt cx="2949575" cy="722312"/>
          </a:xfrm>
        </p:grpSpPr>
        <p:sp>
          <p:nvSpPr>
            <p:cNvPr id="847" name="Google Shape;847;p86"/>
            <p:cNvSpPr/>
            <p:nvPr/>
          </p:nvSpPr>
          <p:spPr>
            <a:xfrm>
              <a:off x="5486400" y="2551113"/>
              <a:ext cx="723900" cy="722312"/>
            </a:xfrm>
            <a:custGeom>
              <a:rect b="b" l="l" r="r" t="t"/>
              <a:pathLst>
                <a:path extrusionOk="0" h="278" w="278">
                  <a:moveTo>
                    <a:pt x="278" y="139"/>
                  </a:moveTo>
                  <a:cubicBezTo>
                    <a:pt x="278" y="216"/>
                    <a:pt x="216" y="278"/>
                    <a:pt x="139" y="278"/>
                  </a:cubicBezTo>
                  <a:cubicBezTo>
                    <a:pt x="62" y="278"/>
                    <a:pt x="0" y="216"/>
                    <a:pt x="0" y="139"/>
                  </a:cubicBezTo>
                  <a:cubicBezTo>
                    <a:pt x="0" y="62"/>
                    <a:pt x="62" y="0"/>
                    <a:pt x="139" y="0"/>
                  </a:cubicBezTo>
                  <a:cubicBezTo>
                    <a:pt x="216" y="0"/>
                    <a:pt x="278" y="62"/>
                    <a:pt x="278" y="139"/>
                  </a:cubicBezTo>
                  <a:close/>
                  <a:moveTo>
                    <a:pt x="169" y="152"/>
                  </a:moveTo>
                  <a:cubicBezTo>
                    <a:pt x="174" y="173"/>
                    <a:pt x="157" y="199"/>
                    <a:pt x="139" y="218"/>
                  </a:cubicBezTo>
                  <a:cubicBezTo>
                    <a:pt x="194" y="218"/>
                    <a:pt x="238" y="174"/>
                    <a:pt x="238" y="120"/>
                  </a:cubicBezTo>
                  <a:cubicBezTo>
                    <a:pt x="238" y="65"/>
                    <a:pt x="193" y="21"/>
                    <a:pt x="139" y="21"/>
                  </a:cubicBezTo>
                  <a:cubicBezTo>
                    <a:pt x="84" y="21"/>
                    <a:pt x="40" y="65"/>
                    <a:pt x="40" y="120"/>
                  </a:cubicBezTo>
                  <a:cubicBezTo>
                    <a:pt x="40" y="174"/>
                    <a:pt x="84" y="218"/>
                    <a:pt x="138" y="218"/>
                  </a:cubicBezTo>
                  <a:cubicBezTo>
                    <a:pt x="121" y="199"/>
                    <a:pt x="104" y="173"/>
                    <a:pt x="108" y="152"/>
                  </a:cubicBezTo>
                  <a:cubicBezTo>
                    <a:pt x="112" y="130"/>
                    <a:pt x="128" y="123"/>
                    <a:pt x="139" y="123"/>
                  </a:cubicBezTo>
                  <a:cubicBezTo>
                    <a:pt x="149" y="123"/>
                    <a:pt x="166" y="130"/>
                    <a:pt x="169" y="152"/>
                  </a:cubicBez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848" name="Google Shape;848;p86"/>
            <p:cNvSpPr/>
            <p:nvPr/>
          </p:nvSpPr>
          <p:spPr>
            <a:xfrm>
              <a:off x="7126288" y="2743200"/>
              <a:ext cx="396875" cy="385762"/>
            </a:xfrm>
            <a:custGeom>
              <a:rect b="b" l="l" r="r" t="t"/>
              <a:pathLst>
                <a:path extrusionOk="0" h="148" w="152">
                  <a:moveTo>
                    <a:pt x="78" y="148"/>
                  </a:moveTo>
                  <a:cubicBezTo>
                    <a:pt x="57" y="148"/>
                    <a:pt x="37" y="143"/>
                    <a:pt x="25" y="134"/>
                  </a:cubicBezTo>
                  <a:cubicBezTo>
                    <a:pt x="9" y="123"/>
                    <a:pt x="0" y="102"/>
                    <a:pt x="0" y="75"/>
                  </a:cubicBezTo>
                  <a:cubicBezTo>
                    <a:pt x="0" y="24"/>
                    <a:pt x="25" y="0"/>
                    <a:pt x="76" y="0"/>
                  </a:cubicBezTo>
                  <a:cubicBezTo>
                    <a:pt x="127" y="0"/>
                    <a:pt x="152" y="24"/>
                    <a:pt x="152" y="76"/>
                  </a:cubicBezTo>
                  <a:cubicBezTo>
                    <a:pt x="152" y="123"/>
                    <a:pt x="127" y="148"/>
                    <a:pt x="78" y="148"/>
                  </a:cubicBezTo>
                  <a:close/>
                  <a:moveTo>
                    <a:pt x="76" y="24"/>
                  </a:moveTo>
                  <a:cubicBezTo>
                    <a:pt x="48" y="24"/>
                    <a:pt x="36" y="39"/>
                    <a:pt x="36" y="74"/>
                  </a:cubicBezTo>
                  <a:cubicBezTo>
                    <a:pt x="36" y="108"/>
                    <a:pt x="49" y="124"/>
                    <a:pt x="76" y="124"/>
                  </a:cubicBezTo>
                  <a:cubicBezTo>
                    <a:pt x="104" y="124"/>
                    <a:pt x="116" y="108"/>
                    <a:pt x="116" y="73"/>
                  </a:cubicBezTo>
                  <a:cubicBezTo>
                    <a:pt x="116" y="40"/>
                    <a:pt x="103" y="24"/>
                    <a:pt x="76" y="24"/>
                  </a:cubicBez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849" name="Google Shape;849;p86"/>
            <p:cNvSpPr/>
            <p:nvPr/>
          </p:nvSpPr>
          <p:spPr>
            <a:xfrm>
              <a:off x="7588250" y="2755900"/>
              <a:ext cx="260350" cy="361950"/>
            </a:xfrm>
            <a:custGeom>
              <a:rect b="b" l="l" r="r" t="t"/>
              <a:pathLst>
                <a:path extrusionOk="0" h="139" w="100">
                  <a:moveTo>
                    <a:pt x="72" y="115"/>
                  </a:moveTo>
                  <a:cubicBezTo>
                    <a:pt x="52" y="115"/>
                    <a:pt x="45" y="113"/>
                    <a:pt x="40" y="109"/>
                  </a:cubicBezTo>
                  <a:cubicBezTo>
                    <a:pt x="35" y="104"/>
                    <a:pt x="33" y="101"/>
                    <a:pt x="33" y="87"/>
                  </a:cubicBezTo>
                  <a:cubicBezTo>
                    <a:pt x="33" y="14"/>
                    <a:pt x="33" y="14"/>
                    <a:pt x="33" y="14"/>
                  </a:cubicBezTo>
                  <a:cubicBezTo>
                    <a:pt x="33" y="6"/>
                    <a:pt x="26" y="0"/>
                    <a:pt x="19" y="0"/>
                  </a:cubicBezTo>
                  <a:cubicBezTo>
                    <a:pt x="0" y="0"/>
                    <a:pt x="0" y="0"/>
                    <a:pt x="0" y="0"/>
                  </a:cubicBezTo>
                  <a:cubicBezTo>
                    <a:pt x="0" y="78"/>
                    <a:pt x="0" y="78"/>
                    <a:pt x="0" y="78"/>
                  </a:cubicBezTo>
                  <a:cubicBezTo>
                    <a:pt x="0" y="103"/>
                    <a:pt x="2" y="114"/>
                    <a:pt x="11" y="123"/>
                  </a:cubicBezTo>
                  <a:cubicBezTo>
                    <a:pt x="20" y="134"/>
                    <a:pt x="34" y="139"/>
                    <a:pt x="56" y="139"/>
                  </a:cubicBezTo>
                  <a:cubicBezTo>
                    <a:pt x="100" y="139"/>
                    <a:pt x="100" y="139"/>
                    <a:pt x="100" y="139"/>
                  </a:cubicBezTo>
                  <a:cubicBezTo>
                    <a:pt x="100" y="115"/>
                    <a:pt x="100" y="115"/>
                    <a:pt x="100" y="115"/>
                  </a:cubicBezTo>
                  <a:lnTo>
                    <a:pt x="72" y="115"/>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850" name="Google Shape;850;p86"/>
            <p:cNvSpPr/>
            <p:nvPr/>
          </p:nvSpPr>
          <p:spPr>
            <a:xfrm>
              <a:off x="8029575" y="2755900"/>
              <a:ext cx="406400" cy="361950"/>
            </a:xfrm>
            <a:custGeom>
              <a:rect b="b" l="l" r="r" t="t"/>
              <a:pathLst>
                <a:path extrusionOk="0" h="139" w="156">
                  <a:moveTo>
                    <a:pt x="96" y="0"/>
                  </a:moveTo>
                  <a:cubicBezTo>
                    <a:pt x="74" y="0"/>
                    <a:pt x="74" y="0"/>
                    <a:pt x="74" y="0"/>
                  </a:cubicBezTo>
                  <a:cubicBezTo>
                    <a:pt x="65" y="0"/>
                    <a:pt x="58" y="5"/>
                    <a:pt x="55" y="12"/>
                  </a:cubicBezTo>
                  <a:cubicBezTo>
                    <a:pt x="0" y="139"/>
                    <a:pt x="0" y="139"/>
                    <a:pt x="0" y="139"/>
                  </a:cubicBezTo>
                  <a:cubicBezTo>
                    <a:pt x="22" y="139"/>
                    <a:pt x="22" y="139"/>
                    <a:pt x="22" y="139"/>
                  </a:cubicBezTo>
                  <a:cubicBezTo>
                    <a:pt x="31" y="139"/>
                    <a:pt x="38" y="134"/>
                    <a:pt x="41" y="127"/>
                  </a:cubicBezTo>
                  <a:cubicBezTo>
                    <a:pt x="50" y="107"/>
                    <a:pt x="50" y="107"/>
                    <a:pt x="50" y="107"/>
                  </a:cubicBezTo>
                  <a:cubicBezTo>
                    <a:pt x="106" y="107"/>
                    <a:pt x="106" y="107"/>
                    <a:pt x="106" y="107"/>
                  </a:cubicBezTo>
                  <a:cubicBezTo>
                    <a:pt x="115" y="127"/>
                    <a:pt x="115" y="127"/>
                    <a:pt x="115" y="127"/>
                  </a:cubicBezTo>
                  <a:cubicBezTo>
                    <a:pt x="118" y="134"/>
                    <a:pt x="125" y="139"/>
                    <a:pt x="134" y="139"/>
                  </a:cubicBezTo>
                  <a:cubicBezTo>
                    <a:pt x="156" y="139"/>
                    <a:pt x="156" y="139"/>
                    <a:pt x="156" y="139"/>
                  </a:cubicBezTo>
                  <a:lnTo>
                    <a:pt x="96" y="0"/>
                  </a:lnTo>
                  <a:close/>
                  <a:moveTo>
                    <a:pt x="57" y="82"/>
                  </a:moveTo>
                  <a:cubicBezTo>
                    <a:pt x="78" y="34"/>
                    <a:pt x="78" y="34"/>
                    <a:pt x="78" y="34"/>
                  </a:cubicBezTo>
                  <a:cubicBezTo>
                    <a:pt x="99" y="82"/>
                    <a:pt x="99" y="82"/>
                    <a:pt x="99" y="82"/>
                  </a:cubicBezTo>
                  <a:lnTo>
                    <a:pt x="57" y="82"/>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851" name="Google Shape;851;p86"/>
            <p:cNvSpPr/>
            <p:nvPr/>
          </p:nvSpPr>
          <p:spPr>
            <a:xfrm>
              <a:off x="7902575" y="2755900"/>
              <a:ext cx="84137" cy="361950"/>
            </a:xfrm>
            <a:custGeom>
              <a:rect b="b" l="l" r="r" t="t"/>
              <a:pathLst>
                <a:path extrusionOk="0" h="139" w="32">
                  <a:moveTo>
                    <a:pt x="14" y="0"/>
                  </a:moveTo>
                  <a:cubicBezTo>
                    <a:pt x="6" y="0"/>
                    <a:pt x="0" y="6"/>
                    <a:pt x="0" y="14"/>
                  </a:cubicBezTo>
                  <a:cubicBezTo>
                    <a:pt x="0" y="139"/>
                    <a:pt x="0" y="139"/>
                    <a:pt x="0" y="139"/>
                  </a:cubicBezTo>
                  <a:cubicBezTo>
                    <a:pt x="18" y="139"/>
                    <a:pt x="18" y="139"/>
                    <a:pt x="18" y="139"/>
                  </a:cubicBezTo>
                  <a:cubicBezTo>
                    <a:pt x="25" y="139"/>
                    <a:pt x="32" y="133"/>
                    <a:pt x="32" y="126"/>
                  </a:cubicBezTo>
                  <a:cubicBezTo>
                    <a:pt x="32" y="0"/>
                    <a:pt x="32" y="0"/>
                    <a:pt x="32" y="0"/>
                  </a:cubicBezTo>
                  <a:lnTo>
                    <a:pt x="14" y="0"/>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852" name="Google Shape;852;p86"/>
            <p:cNvSpPr/>
            <p:nvPr/>
          </p:nvSpPr>
          <p:spPr>
            <a:xfrm>
              <a:off x="6324600" y="2755900"/>
              <a:ext cx="406400" cy="361950"/>
            </a:xfrm>
            <a:custGeom>
              <a:rect b="b" l="l" r="r" t="t"/>
              <a:pathLst>
                <a:path extrusionOk="0" h="139" w="156">
                  <a:moveTo>
                    <a:pt x="132" y="0"/>
                  </a:moveTo>
                  <a:cubicBezTo>
                    <a:pt x="123" y="0"/>
                    <a:pt x="116" y="5"/>
                    <a:pt x="113" y="12"/>
                  </a:cubicBezTo>
                  <a:cubicBezTo>
                    <a:pt x="78" y="98"/>
                    <a:pt x="78" y="98"/>
                    <a:pt x="78" y="98"/>
                  </a:cubicBezTo>
                  <a:cubicBezTo>
                    <a:pt x="42" y="13"/>
                    <a:pt x="42" y="13"/>
                    <a:pt x="42" y="13"/>
                  </a:cubicBezTo>
                  <a:cubicBezTo>
                    <a:pt x="39" y="5"/>
                    <a:pt x="31" y="0"/>
                    <a:pt x="23" y="0"/>
                  </a:cubicBezTo>
                  <a:cubicBezTo>
                    <a:pt x="0" y="0"/>
                    <a:pt x="0" y="0"/>
                    <a:pt x="0" y="0"/>
                  </a:cubicBezTo>
                  <a:cubicBezTo>
                    <a:pt x="62" y="139"/>
                    <a:pt x="62" y="139"/>
                    <a:pt x="62" y="139"/>
                  </a:cubicBezTo>
                  <a:cubicBezTo>
                    <a:pt x="80" y="139"/>
                    <a:pt x="80" y="139"/>
                    <a:pt x="80" y="139"/>
                  </a:cubicBezTo>
                  <a:cubicBezTo>
                    <a:pt x="88" y="139"/>
                    <a:pt x="95" y="134"/>
                    <a:pt x="99" y="128"/>
                  </a:cubicBezTo>
                  <a:cubicBezTo>
                    <a:pt x="156" y="0"/>
                    <a:pt x="156" y="0"/>
                    <a:pt x="156" y="0"/>
                  </a:cubicBezTo>
                  <a:lnTo>
                    <a:pt x="132" y="0"/>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853" name="Google Shape;853;p86"/>
            <p:cNvSpPr/>
            <p:nvPr/>
          </p:nvSpPr>
          <p:spPr>
            <a:xfrm>
              <a:off x="6751638" y="2755900"/>
              <a:ext cx="312737" cy="361950"/>
            </a:xfrm>
            <a:custGeom>
              <a:rect b="b" l="l" r="r" t="t"/>
              <a:pathLst>
                <a:path extrusionOk="0" h="139" w="120">
                  <a:moveTo>
                    <a:pt x="0" y="71"/>
                  </a:moveTo>
                  <a:cubicBezTo>
                    <a:pt x="0" y="85"/>
                    <a:pt x="4" y="121"/>
                    <a:pt x="37" y="135"/>
                  </a:cubicBezTo>
                  <a:cubicBezTo>
                    <a:pt x="45" y="138"/>
                    <a:pt x="53" y="139"/>
                    <a:pt x="65" y="139"/>
                  </a:cubicBezTo>
                  <a:cubicBezTo>
                    <a:pt x="120" y="139"/>
                    <a:pt x="120" y="139"/>
                    <a:pt x="120" y="139"/>
                  </a:cubicBezTo>
                  <a:cubicBezTo>
                    <a:pt x="120" y="115"/>
                    <a:pt x="120" y="115"/>
                    <a:pt x="120" y="115"/>
                  </a:cubicBezTo>
                  <a:cubicBezTo>
                    <a:pt x="120" y="115"/>
                    <a:pt x="78" y="115"/>
                    <a:pt x="78" y="115"/>
                  </a:cubicBezTo>
                  <a:cubicBezTo>
                    <a:pt x="58" y="114"/>
                    <a:pt x="47" y="110"/>
                    <a:pt x="41" y="99"/>
                  </a:cubicBezTo>
                  <a:cubicBezTo>
                    <a:pt x="39" y="95"/>
                    <a:pt x="38" y="89"/>
                    <a:pt x="37" y="83"/>
                  </a:cubicBezTo>
                  <a:cubicBezTo>
                    <a:pt x="37" y="82"/>
                    <a:pt x="37" y="82"/>
                    <a:pt x="37" y="82"/>
                  </a:cubicBezTo>
                  <a:cubicBezTo>
                    <a:pt x="117" y="82"/>
                    <a:pt x="117" y="82"/>
                    <a:pt x="117" y="82"/>
                  </a:cubicBezTo>
                  <a:cubicBezTo>
                    <a:pt x="117" y="58"/>
                    <a:pt x="117" y="58"/>
                    <a:pt x="117" y="58"/>
                  </a:cubicBezTo>
                  <a:cubicBezTo>
                    <a:pt x="37" y="58"/>
                    <a:pt x="37" y="58"/>
                    <a:pt x="37" y="58"/>
                  </a:cubicBezTo>
                  <a:cubicBezTo>
                    <a:pt x="37" y="57"/>
                    <a:pt x="37" y="57"/>
                    <a:pt x="37" y="57"/>
                  </a:cubicBezTo>
                  <a:cubicBezTo>
                    <a:pt x="38" y="50"/>
                    <a:pt x="39" y="45"/>
                    <a:pt x="41" y="40"/>
                  </a:cubicBezTo>
                  <a:cubicBezTo>
                    <a:pt x="47" y="29"/>
                    <a:pt x="58" y="25"/>
                    <a:pt x="78" y="25"/>
                  </a:cubicBezTo>
                  <a:cubicBezTo>
                    <a:pt x="78" y="25"/>
                    <a:pt x="120" y="25"/>
                    <a:pt x="120" y="25"/>
                  </a:cubicBezTo>
                  <a:cubicBezTo>
                    <a:pt x="120" y="0"/>
                    <a:pt x="120" y="0"/>
                    <a:pt x="120" y="0"/>
                  </a:cubicBezTo>
                  <a:cubicBezTo>
                    <a:pt x="65" y="0"/>
                    <a:pt x="65" y="0"/>
                    <a:pt x="65" y="0"/>
                  </a:cubicBezTo>
                  <a:cubicBezTo>
                    <a:pt x="53" y="0"/>
                    <a:pt x="45" y="1"/>
                    <a:pt x="37" y="4"/>
                  </a:cubicBezTo>
                  <a:cubicBezTo>
                    <a:pt x="4" y="18"/>
                    <a:pt x="0" y="55"/>
                    <a:pt x="0" y="69"/>
                  </a:cubicBezTo>
                  <a:lnTo>
                    <a:pt x="0" y="71"/>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sp>
        <p:nvSpPr>
          <p:cNvPr id="854" name="Google Shape;854;p86"/>
          <p:cNvSpPr txBox="1"/>
          <p:nvPr>
            <p:ph type="title"/>
          </p:nvPr>
        </p:nvSpPr>
        <p:spPr>
          <a:xfrm>
            <a:off x="0" y="0"/>
            <a:ext cx="8186400" cy="1141800"/>
          </a:xfrm>
          <a:prstGeom prst="rect">
            <a:avLst/>
          </a:prstGeom>
          <a:noFill/>
          <a:ln>
            <a:noFill/>
          </a:ln>
        </p:spPr>
        <p:txBody>
          <a:bodyPr anchorCtr="0" anchor="t" bIns="91425" lIns="504000" spcFirstLastPara="1" rIns="252000" wrap="square" tIns="504000">
            <a:noAutofit/>
          </a:bodyPr>
          <a:lstStyle>
            <a:lvl1pPr lvl="0">
              <a:spcBef>
                <a:spcPts val="0"/>
              </a:spcBef>
              <a:spcAft>
                <a:spcPts val="0"/>
              </a:spcAft>
              <a:buClr>
                <a:srgbClr val="002D62"/>
              </a:buClr>
              <a:buSzPts val="2500"/>
              <a:buFont typeface="Arial Black"/>
              <a:buNone/>
              <a:defRPr b="1" sz="2500">
                <a:solidFill>
                  <a:srgbClr val="002D62"/>
                </a:solidFill>
                <a:latin typeface="Arial Black"/>
                <a:ea typeface="Arial Black"/>
                <a:cs typeface="Arial Black"/>
                <a:sym typeface="Arial Black"/>
              </a:defRPr>
            </a:lvl1pPr>
            <a:lvl2pPr lvl="1">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2pPr>
            <a:lvl3pPr lvl="2">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3pPr>
            <a:lvl4pPr lvl="3">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4pPr>
            <a:lvl5pPr lvl="4">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5pPr>
            <a:lvl6pPr lvl="5">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6pPr>
            <a:lvl7pPr lvl="6">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7pPr>
            <a:lvl8pPr lvl="7">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8pPr>
            <a:lvl9pPr lvl="8">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9pPr>
          </a:lstStyle>
          <a:p/>
        </p:txBody>
      </p:sp>
      <p:sp>
        <p:nvSpPr>
          <p:cNvPr id="855" name="Google Shape;855;p86"/>
          <p:cNvSpPr txBox="1"/>
          <p:nvPr>
            <p:ph idx="1" type="body"/>
          </p:nvPr>
        </p:nvSpPr>
        <p:spPr>
          <a:xfrm>
            <a:off x="-8700" y="1410725"/>
            <a:ext cx="9144000" cy="2552700"/>
          </a:xfrm>
          <a:prstGeom prst="rect">
            <a:avLst/>
          </a:prstGeom>
          <a:noFill/>
          <a:ln>
            <a:noFill/>
          </a:ln>
        </p:spPr>
        <p:txBody>
          <a:bodyPr anchorCtr="0" anchor="t" bIns="91425" lIns="504000" spcFirstLastPara="1" rIns="504000" wrap="square" tIns="91425">
            <a:noAutofit/>
          </a:bodyPr>
          <a:lstStyle>
            <a:lvl1pPr indent="-317500" lvl="0" marL="457200">
              <a:spcBef>
                <a:spcPts val="0"/>
              </a:spcBef>
              <a:spcAft>
                <a:spcPts val="0"/>
              </a:spcAft>
              <a:buClr>
                <a:srgbClr val="002D62"/>
              </a:buClr>
              <a:buSzPts val="1400"/>
              <a:buChar char="●"/>
              <a:defRPr>
                <a:solidFill>
                  <a:srgbClr val="002D62"/>
                </a:solidFill>
              </a:defRPr>
            </a:lvl1pPr>
            <a:lvl2pPr indent="-317500" lvl="1" marL="914400">
              <a:spcBef>
                <a:spcPts val="0"/>
              </a:spcBef>
              <a:spcAft>
                <a:spcPts val="0"/>
              </a:spcAft>
              <a:buClr>
                <a:srgbClr val="002D62"/>
              </a:buClr>
              <a:buSzPts val="1400"/>
              <a:buChar char="○"/>
              <a:defRPr>
                <a:solidFill>
                  <a:srgbClr val="002D62"/>
                </a:solidFill>
              </a:defRPr>
            </a:lvl2pPr>
            <a:lvl3pPr indent="-317500" lvl="2" marL="1371600">
              <a:spcBef>
                <a:spcPts val="0"/>
              </a:spcBef>
              <a:spcAft>
                <a:spcPts val="0"/>
              </a:spcAft>
              <a:buClr>
                <a:srgbClr val="002D62"/>
              </a:buClr>
              <a:buSzPts val="1400"/>
              <a:buChar char="■"/>
              <a:defRPr>
                <a:solidFill>
                  <a:srgbClr val="002D62"/>
                </a:solidFill>
              </a:defRPr>
            </a:lvl3pPr>
            <a:lvl4pPr indent="-317500" lvl="3" marL="1828800">
              <a:spcBef>
                <a:spcPts val="0"/>
              </a:spcBef>
              <a:spcAft>
                <a:spcPts val="0"/>
              </a:spcAft>
              <a:buClr>
                <a:srgbClr val="002D62"/>
              </a:buClr>
              <a:buSzPts val="1400"/>
              <a:buChar char="●"/>
              <a:defRPr>
                <a:solidFill>
                  <a:srgbClr val="002D62"/>
                </a:solidFill>
              </a:defRPr>
            </a:lvl4pPr>
            <a:lvl5pPr indent="-317500" lvl="4" marL="2286000">
              <a:spcBef>
                <a:spcPts val="0"/>
              </a:spcBef>
              <a:spcAft>
                <a:spcPts val="0"/>
              </a:spcAft>
              <a:buClr>
                <a:srgbClr val="002D62"/>
              </a:buClr>
              <a:buSzPts val="1400"/>
              <a:buChar char="○"/>
              <a:defRPr>
                <a:solidFill>
                  <a:srgbClr val="002D62"/>
                </a:solidFill>
              </a:defRPr>
            </a:lvl5pPr>
            <a:lvl6pPr indent="-317500" lvl="5" marL="2743200">
              <a:spcBef>
                <a:spcPts val="0"/>
              </a:spcBef>
              <a:spcAft>
                <a:spcPts val="0"/>
              </a:spcAft>
              <a:buClr>
                <a:srgbClr val="002D62"/>
              </a:buClr>
              <a:buSzPts val="1400"/>
              <a:buChar char="■"/>
              <a:defRPr>
                <a:solidFill>
                  <a:srgbClr val="002D62"/>
                </a:solidFill>
              </a:defRPr>
            </a:lvl6pPr>
            <a:lvl7pPr indent="-317500" lvl="6" marL="3200400">
              <a:spcBef>
                <a:spcPts val="0"/>
              </a:spcBef>
              <a:spcAft>
                <a:spcPts val="0"/>
              </a:spcAft>
              <a:buClr>
                <a:srgbClr val="002D62"/>
              </a:buClr>
              <a:buSzPts val="1400"/>
              <a:buChar char="●"/>
              <a:defRPr>
                <a:solidFill>
                  <a:srgbClr val="002D62"/>
                </a:solidFill>
              </a:defRPr>
            </a:lvl7pPr>
            <a:lvl8pPr indent="-317500" lvl="7" marL="3657600">
              <a:spcBef>
                <a:spcPts val="0"/>
              </a:spcBef>
              <a:spcAft>
                <a:spcPts val="0"/>
              </a:spcAft>
              <a:buClr>
                <a:srgbClr val="002D62"/>
              </a:buClr>
              <a:buSzPts val="1400"/>
              <a:buChar char="○"/>
              <a:defRPr>
                <a:solidFill>
                  <a:srgbClr val="002D62"/>
                </a:solidFill>
              </a:defRPr>
            </a:lvl8pPr>
            <a:lvl9pPr indent="-317500" lvl="8" marL="4114800">
              <a:spcBef>
                <a:spcPts val="0"/>
              </a:spcBef>
              <a:spcAft>
                <a:spcPts val="0"/>
              </a:spcAft>
              <a:buClr>
                <a:srgbClr val="002D62"/>
              </a:buClr>
              <a:buSzPts val="1400"/>
              <a:buChar char="■"/>
              <a:defRPr>
                <a:solidFill>
                  <a:srgbClr val="002D62"/>
                </a:solidFill>
              </a:defRPr>
            </a:lvl9pPr>
          </a:lstStyle>
          <a:p/>
        </p:txBody>
      </p:sp>
    </p:spTree>
  </p:cSld>
  <p:clrMapOvr>
    <a:masterClrMapping/>
  </p:clrMapOvr>
</p:sldLayout>
</file>

<file path=ppt/slideLayouts/slideLayout8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range claire - 9">
  <p:cSld name="TITLE_1_1_1_1_1_1_2_1">
    <p:bg>
      <p:bgPr>
        <a:solidFill>
          <a:schemeClr val="lt1"/>
        </a:solidFill>
      </p:bgPr>
    </p:bg>
    <p:spTree>
      <p:nvGrpSpPr>
        <p:cNvPr id="856" name="Shape 856"/>
        <p:cNvGrpSpPr/>
        <p:nvPr/>
      </p:nvGrpSpPr>
      <p:grpSpPr>
        <a:xfrm>
          <a:off x="0" y="0"/>
          <a:ext cx="0" cy="0"/>
          <a:chOff x="0" y="0"/>
          <a:chExt cx="0" cy="0"/>
        </a:xfrm>
      </p:grpSpPr>
      <p:sp>
        <p:nvSpPr>
          <p:cNvPr id="857" name="Google Shape;857;p87"/>
          <p:cNvSpPr/>
          <p:nvPr/>
        </p:nvSpPr>
        <p:spPr>
          <a:xfrm rot="-4872443">
            <a:off x="4960854" y="-88347"/>
            <a:ext cx="4243699" cy="4721298"/>
          </a:xfrm>
          <a:custGeom>
            <a:rect b="b" l="l" r="r" t="t"/>
            <a:pathLst>
              <a:path extrusionOk="0" h="6713401" w="6034284">
                <a:moveTo>
                  <a:pt x="5795984" y="172418"/>
                </a:moveTo>
                <a:lnTo>
                  <a:pt x="6034284" y="1696396"/>
                </a:lnTo>
                <a:lnTo>
                  <a:pt x="5966588" y="1640477"/>
                </a:lnTo>
                <a:cubicBezTo>
                  <a:pt x="5879147" y="1575358"/>
                  <a:pt x="5787592" y="1514051"/>
                  <a:pt x="5692010" y="1456927"/>
                </a:cubicBezTo>
                <a:cubicBezTo>
                  <a:pt x="4152747" y="536947"/>
                  <a:pt x="2158746" y="1038959"/>
                  <a:pt x="1238392" y="2578902"/>
                </a:cubicBezTo>
                <a:cubicBezTo>
                  <a:pt x="490631" y="3830051"/>
                  <a:pt x="682035" y="5380904"/>
                  <a:pt x="1605744" y="6411944"/>
                </a:cubicBezTo>
                <a:lnTo>
                  <a:pt x="1720521" y="6527870"/>
                </a:lnTo>
                <a:lnTo>
                  <a:pt x="534014" y="6713401"/>
                </a:lnTo>
                <a:lnTo>
                  <a:pt x="531442" y="6708806"/>
                </a:lnTo>
                <a:cubicBezTo>
                  <a:pt x="-189557" y="5344294"/>
                  <a:pt x="-201791" y="3647432"/>
                  <a:pt x="647780" y="2225930"/>
                </a:cubicBezTo>
                <a:cubicBezTo>
                  <a:pt x="1699686" y="465865"/>
                  <a:pt x="3748997" y="-330563"/>
                  <a:pt x="5642372" y="127075"/>
                </a:cubicBezTo>
                <a:close/>
              </a:path>
            </a:pathLst>
          </a:custGeom>
          <a:gradFill>
            <a:gsLst>
              <a:gs pos="0">
                <a:schemeClr val="lt1"/>
              </a:gs>
              <a:gs pos="100000">
                <a:srgbClr val="FFAC00"/>
              </a:gs>
            </a:gsLst>
            <a:lin ang="3001153" scaled="0"/>
          </a:gra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None/>
            </a:pPr>
            <a:r>
              <a:t/>
            </a:r>
            <a:endParaRPr b="0" i="0" sz="1100" u="none" cap="none" strike="noStrike">
              <a:solidFill>
                <a:srgbClr val="000000"/>
              </a:solidFill>
              <a:latin typeface="Arial"/>
              <a:ea typeface="Arial"/>
              <a:cs typeface="Arial"/>
              <a:sym typeface="Arial"/>
            </a:endParaRPr>
          </a:p>
        </p:txBody>
      </p:sp>
      <p:sp>
        <p:nvSpPr>
          <p:cNvPr id="858" name="Google Shape;858;p87"/>
          <p:cNvSpPr txBox="1"/>
          <p:nvPr/>
        </p:nvSpPr>
        <p:spPr>
          <a:xfrm>
            <a:off x="8626827" y="4754925"/>
            <a:ext cx="517200" cy="2739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fld id="{00000000-1234-1234-1234-123412341234}" type="slidenum">
              <a:rPr b="1" lang="en-GB" sz="800">
                <a:solidFill>
                  <a:srgbClr val="002D62"/>
                </a:solidFill>
              </a:rPr>
              <a:t>‹#›</a:t>
            </a:fld>
            <a:endParaRPr b="1" sz="800">
              <a:solidFill>
                <a:srgbClr val="002D62"/>
              </a:solidFill>
            </a:endParaRPr>
          </a:p>
        </p:txBody>
      </p:sp>
      <p:grpSp>
        <p:nvGrpSpPr>
          <p:cNvPr id="859" name="Google Shape;859;p87"/>
          <p:cNvGrpSpPr/>
          <p:nvPr/>
        </p:nvGrpSpPr>
        <p:grpSpPr>
          <a:xfrm>
            <a:off x="7940154" y="4801506"/>
            <a:ext cx="686661" cy="174005"/>
            <a:chOff x="5486400" y="2551113"/>
            <a:chExt cx="2949575" cy="722312"/>
          </a:xfrm>
        </p:grpSpPr>
        <p:sp>
          <p:nvSpPr>
            <p:cNvPr id="860" name="Google Shape;860;p87"/>
            <p:cNvSpPr/>
            <p:nvPr/>
          </p:nvSpPr>
          <p:spPr>
            <a:xfrm>
              <a:off x="5486400" y="2551113"/>
              <a:ext cx="723900" cy="722312"/>
            </a:xfrm>
            <a:custGeom>
              <a:rect b="b" l="l" r="r" t="t"/>
              <a:pathLst>
                <a:path extrusionOk="0" h="278" w="278">
                  <a:moveTo>
                    <a:pt x="278" y="139"/>
                  </a:moveTo>
                  <a:cubicBezTo>
                    <a:pt x="278" y="216"/>
                    <a:pt x="216" y="278"/>
                    <a:pt x="139" y="278"/>
                  </a:cubicBezTo>
                  <a:cubicBezTo>
                    <a:pt x="62" y="278"/>
                    <a:pt x="0" y="216"/>
                    <a:pt x="0" y="139"/>
                  </a:cubicBezTo>
                  <a:cubicBezTo>
                    <a:pt x="0" y="62"/>
                    <a:pt x="62" y="0"/>
                    <a:pt x="139" y="0"/>
                  </a:cubicBezTo>
                  <a:cubicBezTo>
                    <a:pt x="216" y="0"/>
                    <a:pt x="278" y="62"/>
                    <a:pt x="278" y="139"/>
                  </a:cubicBezTo>
                  <a:close/>
                  <a:moveTo>
                    <a:pt x="169" y="152"/>
                  </a:moveTo>
                  <a:cubicBezTo>
                    <a:pt x="174" y="173"/>
                    <a:pt x="157" y="199"/>
                    <a:pt x="139" y="218"/>
                  </a:cubicBezTo>
                  <a:cubicBezTo>
                    <a:pt x="194" y="218"/>
                    <a:pt x="238" y="174"/>
                    <a:pt x="238" y="120"/>
                  </a:cubicBezTo>
                  <a:cubicBezTo>
                    <a:pt x="238" y="65"/>
                    <a:pt x="193" y="21"/>
                    <a:pt x="139" y="21"/>
                  </a:cubicBezTo>
                  <a:cubicBezTo>
                    <a:pt x="84" y="21"/>
                    <a:pt x="40" y="65"/>
                    <a:pt x="40" y="120"/>
                  </a:cubicBezTo>
                  <a:cubicBezTo>
                    <a:pt x="40" y="174"/>
                    <a:pt x="84" y="218"/>
                    <a:pt x="138" y="218"/>
                  </a:cubicBezTo>
                  <a:cubicBezTo>
                    <a:pt x="121" y="199"/>
                    <a:pt x="104" y="173"/>
                    <a:pt x="108" y="152"/>
                  </a:cubicBezTo>
                  <a:cubicBezTo>
                    <a:pt x="112" y="130"/>
                    <a:pt x="128" y="123"/>
                    <a:pt x="139" y="123"/>
                  </a:cubicBezTo>
                  <a:cubicBezTo>
                    <a:pt x="149" y="123"/>
                    <a:pt x="166" y="130"/>
                    <a:pt x="169" y="152"/>
                  </a:cubicBez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861" name="Google Shape;861;p87"/>
            <p:cNvSpPr/>
            <p:nvPr/>
          </p:nvSpPr>
          <p:spPr>
            <a:xfrm>
              <a:off x="7126288" y="2743200"/>
              <a:ext cx="396875" cy="385762"/>
            </a:xfrm>
            <a:custGeom>
              <a:rect b="b" l="l" r="r" t="t"/>
              <a:pathLst>
                <a:path extrusionOk="0" h="148" w="152">
                  <a:moveTo>
                    <a:pt x="78" y="148"/>
                  </a:moveTo>
                  <a:cubicBezTo>
                    <a:pt x="57" y="148"/>
                    <a:pt x="37" y="143"/>
                    <a:pt x="25" y="134"/>
                  </a:cubicBezTo>
                  <a:cubicBezTo>
                    <a:pt x="9" y="123"/>
                    <a:pt x="0" y="102"/>
                    <a:pt x="0" y="75"/>
                  </a:cubicBezTo>
                  <a:cubicBezTo>
                    <a:pt x="0" y="24"/>
                    <a:pt x="25" y="0"/>
                    <a:pt x="76" y="0"/>
                  </a:cubicBezTo>
                  <a:cubicBezTo>
                    <a:pt x="127" y="0"/>
                    <a:pt x="152" y="24"/>
                    <a:pt x="152" y="76"/>
                  </a:cubicBezTo>
                  <a:cubicBezTo>
                    <a:pt x="152" y="123"/>
                    <a:pt x="127" y="148"/>
                    <a:pt x="78" y="148"/>
                  </a:cubicBezTo>
                  <a:close/>
                  <a:moveTo>
                    <a:pt x="76" y="24"/>
                  </a:moveTo>
                  <a:cubicBezTo>
                    <a:pt x="48" y="24"/>
                    <a:pt x="36" y="39"/>
                    <a:pt x="36" y="74"/>
                  </a:cubicBezTo>
                  <a:cubicBezTo>
                    <a:pt x="36" y="108"/>
                    <a:pt x="49" y="124"/>
                    <a:pt x="76" y="124"/>
                  </a:cubicBezTo>
                  <a:cubicBezTo>
                    <a:pt x="104" y="124"/>
                    <a:pt x="116" y="108"/>
                    <a:pt x="116" y="73"/>
                  </a:cubicBezTo>
                  <a:cubicBezTo>
                    <a:pt x="116" y="40"/>
                    <a:pt x="103" y="24"/>
                    <a:pt x="76" y="24"/>
                  </a:cubicBez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862" name="Google Shape;862;p87"/>
            <p:cNvSpPr/>
            <p:nvPr/>
          </p:nvSpPr>
          <p:spPr>
            <a:xfrm>
              <a:off x="7588250" y="2755900"/>
              <a:ext cx="260350" cy="361950"/>
            </a:xfrm>
            <a:custGeom>
              <a:rect b="b" l="l" r="r" t="t"/>
              <a:pathLst>
                <a:path extrusionOk="0" h="139" w="100">
                  <a:moveTo>
                    <a:pt x="72" y="115"/>
                  </a:moveTo>
                  <a:cubicBezTo>
                    <a:pt x="52" y="115"/>
                    <a:pt x="45" y="113"/>
                    <a:pt x="40" y="109"/>
                  </a:cubicBezTo>
                  <a:cubicBezTo>
                    <a:pt x="35" y="104"/>
                    <a:pt x="33" y="101"/>
                    <a:pt x="33" y="87"/>
                  </a:cubicBezTo>
                  <a:cubicBezTo>
                    <a:pt x="33" y="14"/>
                    <a:pt x="33" y="14"/>
                    <a:pt x="33" y="14"/>
                  </a:cubicBezTo>
                  <a:cubicBezTo>
                    <a:pt x="33" y="6"/>
                    <a:pt x="26" y="0"/>
                    <a:pt x="19" y="0"/>
                  </a:cubicBezTo>
                  <a:cubicBezTo>
                    <a:pt x="0" y="0"/>
                    <a:pt x="0" y="0"/>
                    <a:pt x="0" y="0"/>
                  </a:cubicBezTo>
                  <a:cubicBezTo>
                    <a:pt x="0" y="78"/>
                    <a:pt x="0" y="78"/>
                    <a:pt x="0" y="78"/>
                  </a:cubicBezTo>
                  <a:cubicBezTo>
                    <a:pt x="0" y="103"/>
                    <a:pt x="2" y="114"/>
                    <a:pt x="11" y="123"/>
                  </a:cubicBezTo>
                  <a:cubicBezTo>
                    <a:pt x="20" y="134"/>
                    <a:pt x="34" y="139"/>
                    <a:pt x="56" y="139"/>
                  </a:cubicBezTo>
                  <a:cubicBezTo>
                    <a:pt x="100" y="139"/>
                    <a:pt x="100" y="139"/>
                    <a:pt x="100" y="139"/>
                  </a:cubicBezTo>
                  <a:cubicBezTo>
                    <a:pt x="100" y="115"/>
                    <a:pt x="100" y="115"/>
                    <a:pt x="100" y="115"/>
                  </a:cubicBezTo>
                  <a:lnTo>
                    <a:pt x="72" y="115"/>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863" name="Google Shape;863;p87"/>
            <p:cNvSpPr/>
            <p:nvPr/>
          </p:nvSpPr>
          <p:spPr>
            <a:xfrm>
              <a:off x="8029575" y="2755900"/>
              <a:ext cx="406400" cy="361950"/>
            </a:xfrm>
            <a:custGeom>
              <a:rect b="b" l="l" r="r" t="t"/>
              <a:pathLst>
                <a:path extrusionOk="0" h="139" w="156">
                  <a:moveTo>
                    <a:pt x="96" y="0"/>
                  </a:moveTo>
                  <a:cubicBezTo>
                    <a:pt x="74" y="0"/>
                    <a:pt x="74" y="0"/>
                    <a:pt x="74" y="0"/>
                  </a:cubicBezTo>
                  <a:cubicBezTo>
                    <a:pt x="65" y="0"/>
                    <a:pt x="58" y="5"/>
                    <a:pt x="55" y="12"/>
                  </a:cubicBezTo>
                  <a:cubicBezTo>
                    <a:pt x="0" y="139"/>
                    <a:pt x="0" y="139"/>
                    <a:pt x="0" y="139"/>
                  </a:cubicBezTo>
                  <a:cubicBezTo>
                    <a:pt x="22" y="139"/>
                    <a:pt x="22" y="139"/>
                    <a:pt x="22" y="139"/>
                  </a:cubicBezTo>
                  <a:cubicBezTo>
                    <a:pt x="31" y="139"/>
                    <a:pt x="38" y="134"/>
                    <a:pt x="41" y="127"/>
                  </a:cubicBezTo>
                  <a:cubicBezTo>
                    <a:pt x="50" y="107"/>
                    <a:pt x="50" y="107"/>
                    <a:pt x="50" y="107"/>
                  </a:cubicBezTo>
                  <a:cubicBezTo>
                    <a:pt x="106" y="107"/>
                    <a:pt x="106" y="107"/>
                    <a:pt x="106" y="107"/>
                  </a:cubicBezTo>
                  <a:cubicBezTo>
                    <a:pt x="115" y="127"/>
                    <a:pt x="115" y="127"/>
                    <a:pt x="115" y="127"/>
                  </a:cubicBezTo>
                  <a:cubicBezTo>
                    <a:pt x="118" y="134"/>
                    <a:pt x="125" y="139"/>
                    <a:pt x="134" y="139"/>
                  </a:cubicBezTo>
                  <a:cubicBezTo>
                    <a:pt x="156" y="139"/>
                    <a:pt x="156" y="139"/>
                    <a:pt x="156" y="139"/>
                  </a:cubicBezTo>
                  <a:lnTo>
                    <a:pt x="96" y="0"/>
                  </a:lnTo>
                  <a:close/>
                  <a:moveTo>
                    <a:pt x="57" y="82"/>
                  </a:moveTo>
                  <a:cubicBezTo>
                    <a:pt x="78" y="34"/>
                    <a:pt x="78" y="34"/>
                    <a:pt x="78" y="34"/>
                  </a:cubicBezTo>
                  <a:cubicBezTo>
                    <a:pt x="99" y="82"/>
                    <a:pt x="99" y="82"/>
                    <a:pt x="99" y="82"/>
                  </a:cubicBezTo>
                  <a:lnTo>
                    <a:pt x="57" y="82"/>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864" name="Google Shape;864;p87"/>
            <p:cNvSpPr/>
            <p:nvPr/>
          </p:nvSpPr>
          <p:spPr>
            <a:xfrm>
              <a:off x="7902575" y="2755900"/>
              <a:ext cx="84137" cy="361950"/>
            </a:xfrm>
            <a:custGeom>
              <a:rect b="b" l="l" r="r" t="t"/>
              <a:pathLst>
                <a:path extrusionOk="0" h="139" w="32">
                  <a:moveTo>
                    <a:pt x="14" y="0"/>
                  </a:moveTo>
                  <a:cubicBezTo>
                    <a:pt x="6" y="0"/>
                    <a:pt x="0" y="6"/>
                    <a:pt x="0" y="14"/>
                  </a:cubicBezTo>
                  <a:cubicBezTo>
                    <a:pt x="0" y="139"/>
                    <a:pt x="0" y="139"/>
                    <a:pt x="0" y="139"/>
                  </a:cubicBezTo>
                  <a:cubicBezTo>
                    <a:pt x="18" y="139"/>
                    <a:pt x="18" y="139"/>
                    <a:pt x="18" y="139"/>
                  </a:cubicBezTo>
                  <a:cubicBezTo>
                    <a:pt x="25" y="139"/>
                    <a:pt x="32" y="133"/>
                    <a:pt x="32" y="126"/>
                  </a:cubicBezTo>
                  <a:cubicBezTo>
                    <a:pt x="32" y="0"/>
                    <a:pt x="32" y="0"/>
                    <a:pt x="32" y="0"/>
                  </a:cubicBezTo>
                  <a:lnTo>
                    <a:pt x="14" y="0"/>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865" name="Google Shape;865;p87"/>
            <p:cNvSpPr/>
            <p:nvPr/>
          </p:nvSpPr>
          <p:spPr>
            <a:xfrm>
              <a:off x="6324600" y="2755900"/>
              <a:ext cx="406400" cy="361950"/>
            </a:xfrm>
            <a:custGeom>
              <a:rect b="b" l="l" r="r" t="t"/>
              <a:pathLst>
                <a:path extrusionOk="0" h="139" w="156">
                  <a:moveTo>
                    <a:pt x="132" y="0"/>
                  </a:moveTo>
                  <a:cubicBezTo>
                    <a:pt x="123" y="0"/>
                    <a:pt x="116" y="5"/>
                    <a:pt x="113" y="12"/>
                  </a:cubicBezTo>
                  <a:cubicBezTo>
                    <a:pt x="78" y="98"/>
                    <a:pt x="78" y="98"/>
                    <a:pt x="78" y="98"/>
                  </a:cubicBezTo>
                  <a:cubicBezTo>
                    <a:pt x="42" y="13"/>
                    <a:pt x="42" y="13"/>
                    <a:pt x="42" y="13"/>
                  </a:cubicBezTo>
                  <a:cubicBezTo>
                    <a:pt x="39" y="5"/>
                    <a:pt x="31" y="0"/>
                    <a:pt x="23" y="0"/>
                  </a:cubicBezTo>
                  <a:cubicBezTo>
                    <a:pt x="0" y="0"/>
                    <a:pt x="0" y="0"/>
                    <a:pt x="0" y="0"/>
                  </a:cubicBezTo>
                  <a:cubicBezTo>
                    <a:pt x="62" y="139"/>
                    <a:pt x="62" y="139"/>
                    <a:pt x="62" y="139"/>
                  </a:cubicBezTo>
                  <a:cubicBezTo>
                    <a:pt x="80" y="139"/>
                    <a:pt x="80" y="139"/>
                    <a:pt x="80" y="139"/>
                  </a:cubicBezTo>
                  <a:cubicBezTo>
                    <a:pt x="88" y="139"/>
                    <a:pt x="95" y="134"/>
                    <a:pt x="99" y="128"/>
                  </a:cubicBezTo>
                  <a:cubicBezTo>
                    <a:pt x="156" y="0"/>
                    <a:pt x="156" y="0"/>
                    <a:pt x="156" y="0"/>
                  </a:cubicBezTo>
                  <a:lnTo>
                    <a:pt x="132" y="0"/>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866" name="Google Shape;866;p87"/>
            <p:cNvSpPr/>
            <p:nvPr/>
          </p:nvSpPr>
          <p:spPr>
            <a:xfrm>
              <a:off x="6751638" y="2755900"/>
              <a:ext cx="312737" cy="361950"/>
            </a:xfrm>
            <a:custGeom>
              <a:rect b="b" l="l" r="r" t="t"/>
              <a:pathLst>
                <a:path extrusionOk="0" h="139" w="120">
                  <a:moveTo>
                    <a:pt x="0" y="71"/>
                  </a:moveTo>
                  <a:cubicBezTo>
                    <a:pt x="0" y="85"/>
                    <a:pt x="4" y="121"/>
                    <a:pt x="37" y="135"/>
                  </a:cubicBezTo>
                  <a:cubicBezTo>
                    <a:pt x="45" y="138"/>
                    <a:pt x="53" y="139"/>
                    <a:pt x="65" y="139"/>
                  </a:cubicBezTo>
                  <a:cubicBezTo>
                    <a:pt x="120" y="139"/>
                    <a:pt x="120" y="139"/>
                    <a:pt x="120" y="139"/>
                  </a:cubicBezTo>
                  <a:cubicBezTo>
                    <a:pt x="120" y="115"/>
                    <a:pt x="120" y="115"/>
                    <a:pt x="120" y="115"/>
                  </a:cubicBezTo>
                  <a:cubicBezTo>
                    <a:pt x="120" y="115"/>
                    <a:pt x="78" y="115"/>
                    <a:pt x="78" y="115"/>
                  </a:cubicBezTo>
                  <a:cubicBezTo>
                    <a:pt x="58" y="114"/>
                    <a:pt x="47" y="110"/>
                    <a:pt x="41" y="99"/>
                  </a:cubicBezTo>
                  <a:cubicBezTo>
                    <a:pt x="39" y="95"/>
                    <a:pt x="38" y="89"/>
                    <a:pt x="37" y="83"/>
                  </a:cubicBezTo>
                  <a:cubicBezTo>
                    <a:pt x="37" y="82"/>
                    <a:pt x="37" y="82"/>
                    <a:pt x="37" y="82"/>
                  </a:cubicBezTo>
                  <a:cubicBezTo>
                    <a:pt x="117" y="82"/>
                    <a:pt x="117" y="82"/>
                    <a:pt x="117" y="82"/>
                  </a:cubicBezTo>
                  <a:cubicBezTo>
                    <a:pt x="117" y="58"/>
                    <a:pt x="117" y="58"/>
                    <a:pt x="117" y="58"/>
                  </a:cubicBezTo>
                  <a:cubicBezTo>
                    <a:pt x="37" y="58"/>
                    <a:pt x="37" y="58"/>
                    <a:pt x="37" y="58"/>
                  </a:cubicBezTo>
                  <a:cubicBezTo>
                    <a:pt x="37" y="57"/>
                    <a:pt x="37" y="57"/>
                    <a:pt x="37" y="57"/>
                  </a:cubicBezTo>
                  <a:cubicBezTo>
                    <a:pt x="38" y="50"/>
                    <a:pt x="39" y="45"/>
                    <a:pt x="41" y="40"/>
                  </a:cubicBezTo>
                  <a:cubicBezTo>
                    <a:pt x="47" y="29"/>
                    <a:pt x="58" y="25"/>
                    <a:pt x="78" y="25"/>
                  </a:cubicBezTo>
                  <a:cubicBezTo>
                    <a:pt x="78" y="25"/>
                    <a:pt x="120" y="25"/>
                    <a:pt x="120" y="25"/>
                  </a:cubicBezTo>
                  <a:cubicBezTo>
                    <a:pt x="120" y="0"/>
                    <a:pt x="120" y="0"/>
                    <a:pt x="120" y="0"/>
                  </a:cubicBezTo>
                  <a:cubicBezTo>
                    <a:pt x="65" y="0"/>
                    <a:pt x="65" y="0"/>
                    <a:pt x="65" y="0"/>
                  </a:cubicBezTo>
                  <a:cubicBezTo>
                    <a:pt x="53" y="0"/>
                    <a:pt x="45" y="1"/>
                    <a:pt x="37" y="4"/>
                  </a:cubicBezTo>
                  <a:cubicBezTo>
                    <a:pt x="4" y="18"/>
                    <a:pt x="0" y="55"/>
                    <a:pt x="0" y="69"/>
                  </a:cubicBezTo>
                  <a:lnTo>
                    <a:pt x="0" y="71"/>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sp>
        <p:nvSpPr>
          <p:cNvPr id="867" name="Google Shape;867;p87"/>
          <p:cNvSpPr txBox="1"/>
          <p:nvPr>
            <p:ph type="title"/>
          </p:nvPr>
        </p:nvSpPr>
        <p:spPr>
          <a:xfrm>
            <a:off x="0" y="0"/>
            <a:ext cx="8186400" cy="1141800"/>
          </a:xfrm>
          <a:prstGeom prst="rect">
            <a:avLst/>
          </a:prstGeom>
          <a:noFill/>
          <a:ln>
            <a:noFill/>
          </a:ln>
        </p:spPr>
        <p:txBody>
          <a:bodyPr anchorCtr="0" anchor="t" bIns="91425" lIns="504000" spcFirstLastPara="1" rIns="252000" wrap="square" tIns="504000">
            <a:noAutofit/>
          </a:bodyPr>
          <a:lstStyle>
            <a:lvl1pPr lvl="0">
              <a:spcBef>
                <a:spcPts val="0"/>
              </a:spcBef>
              <a:spcAft>
                <a:spcPts val="0"/>
              </a:spcAft>
              <a:buClr>
                <a:srgbClr val="002D62"/>
              </a:buClr>
              <a:buSzPts val="2500"/>
              <a:buFont typeface="Arial Black"/>
              <a:buNone/>
              <a:defRPr b="1" sz="2500">
                <a:solidFill>
                  <a:srgbClr val="002D62"/>
                </a:solidFill>
                <a:latin typeface="Arial Black"/>
                <a:ea typeface="Arial Black"/>
                <a:cs typeface="Arial Black"/>
                <a:sym typeface="Arial Black"/>
              </a:defRPr>
            </a:lvl1pPr>
            <a:lvl2pPr lvl="1">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2pPr>
            <a:lvl3pPr lvl="2">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3pPr>
            <a:lvl4pPr lvl="3">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4pPr>
            <a:lvl5pPr lvl="4">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5pPr>
            <a:lvl6pPr lvl="5">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6pPr>
            <a:lvl7pPr lvl="6">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7pPr>
            <a:lvl8pPr lvl="7">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8pPr>
            <a:lvl9pPr lvl="8">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9pPr>
          </a:lstStyle>
          <a:p/>
        </p:txBody>
      </p:sp>
      <p:sp>
        <p:nvSpPr>
          <p:cNvPr id="868" name="Google Shape;868;p87"/>
          <p:cNvSpPr txBox="1"/>
          <p:nvPr>
            <p:ph idx="1" type="body"/>
          </p:nvPr>
        </p:nvSpPr>
        <p:spPr>
          <a:xfrm>
            <a:off x="-8700" y="1410725"/>
            <a:ext cx="9144000" cy="2552700"/>
          </a:xfrm>
          <a:prstGeom prst="rect">
            <a:avLst/>
          </a:prstGeom>
          <a:noFill/>
          <a:ln>
            <a:noFill/>
          </a:ln>
        </p:spPr>
        <p:txBody>
          <a:bodyPr anchorCtr="0" anchor="t" bIns="91425" lIns="504000" spcFirstLastPara="1" rIns="504000" wrap="square" tIns="91425">
            <a:noAutofit/>
          </a:bodyPr>
          <a:lstStyle>
            <a:lvl1pPr indent="-317500" lvl="0" marL="457200">
              <a:spcBef>
                <a:spcPts val="0"/>
              </a:spcBef>
              <a:spcAft>
                <a:spcPts val="0"/>
              </a:spcAft>
              <a:buClr>
                <a:srgbClr val="002D62"/>
              </a:buClr>
              <a:buSzPts val="1400"/>
              <a:buChar char="●"/>
              <a:defRPr>
                <a:solidFill>
                  <a:srgbClr val="002D62"/>
                </a:solidFill>
              </a:defRPr>
            </a:lvl1pPr>
            <a:lvl2pPr indent="-317500" lvl="1" marL="914400">
              <a:spcBef>
                <a:spcPts val="0"/>
              </a:spcBef>
              <a:spcAft>
                <a:spcPts val="0"/>
              </a:spcAft>
              <a:buClr>
                <a:srgbClr val="002D62"/>
              </a:buClr>
              <a:buSzPts val="1400"/>
              <a:buChar char="○"/>
              <a:defRPr>
                <a:solidFill>
                  <a:srgbClr val="002D62"/>
                </a:solidFill>
              </a:defRPr>
            </a:lvl2pPr>
            <a:lvl3pPr indent="-317500" lvl="2" marL="1371600">
              <a:spcBef>
                <a:spcPts val="0"/>
              </a:spcBef>
              <a:spcAft>
                <a:spcPts val="0"/>
              </a:spcAft>
              <a:buClr>
                <a:srgbClr val="002D62"/>
              </a:buClr>
              <a:buSzPts val="1400"/>
              <a:buChar char="■"/>
              <a:defRPr>
                <a:solidFill>
                  <a:srgbClr val="002D62"/>
                </a:solidFill>
              </a:defRPr>
            </a:lvl3pPr>
            <a:lvl4pPr indent="-317500" lvl="3" marL="1828800">
              <a:spcBef>
                <a:spcPts val="0"/>
              </a:spcBef>
              <a:spcAft>
                <a:spcPts val="0"/>
              </a:spcAft>
              <a:buClr>
                <a:srgbClr val="002D62"/>
              </a:buClr>
              <a:buSzPts val="1400"/>
              <a:buChar char="●"/>
              <a:defRPr>
                <a:solidFill>
                  <a:srgbClr val="002D62"/>
                </a:solidFill>
              </a:defRPr>
            </a:lvl4pPr>
            <a:lvl5pPr indent="-317500" lvl="4" marL="2286000">
              <a:spcBef>
                <a:spcPts val="0"/>
              </a:spcBef>
              <a:spcAft>
                <a:spcPts val="0"/>
              </a:spcAft>
              <a:buClr>
                <a:srgbClr val="002D62"/>
              </a:buClr>
              <a:buSzPts val="1400"/>
              <a:buChar char="○"/>
              <a:defRPr>
                <a:solidFill>
                  <a:srgbClr val="002D62"/>
                </a:solidFill>
              </a:defRPr>
            </a:lvl5pPr>
            <a:lvl6pPr indent="-317500" lvl="5" marL="2743200">
              <a:spcBef>
                <a:spcPts val="0"/>
              </a:spcBef>
              <a:spcAft>
                <a:spcPts val="0"/>
              </a:spcAft>
              <a:buClr>
                <a:srgbClr val="002D62"/>
              </a:buClr>
              <a:buSzPts val="1400"/>
              <a:buChar char="■"/>
              <a:defRPr>
                <a:solidFill>
                  <a:srgbClr val="002D62"/>
                </a:solidFill>
              </a:defRPr>
            </a:lvl6pPr>
            <a:lvl7pPr indent="-317500" lvl="6" marL="3200400">
              <a:spcBef>
                <a:spcPts val="0"/>
              </a:spcBef>
              <a:spcAft>
                <a:spcPts val="0"/>
              </a:spcAft>
              <a:buClr>
                <a:srgbClr val="002D62"/>
              </a:buClr>
              <a:buSzPts val="1400"/>
              <a:buChar char="●"/>
              <a:defRPr>
                <a:solidFill>
                  <a:srgbClr val="002D62"/>
                </a:solidFill>
              </a:defRPr>
            </a:lvl7pPr>
            <a:lvl8pPr indent="-317500" lvl="7" marL="3657600">
              <a:spcBef>
                <a:spcPts val="0"/>
              </a:spcBef>
              <a:spcAft>
                <a:spcPts val="0"/>
              </a:spcAft>
              <a:buClr>
                <a:srgbClr val="002D62"/>
              </a:buClr>
              <a:buSzPts val="1400"/>
              <a:buChar char="○"/>
              <a:defRPr>
                <a:solidFill>
                  <a:srgbClr val="002D62"/>
                </a:solidFill>
              </a:defRPr>
            </a:lvl8pPr>
            <a:lvl9pPr indent="-317500" lvl="8" marL="4114800">
              <a:spcBef>
                <a:spcPts val="0"/>
              </a:spcBef>
              <a:spcAft>
                <a:spcPts val="0"/>
              </a:spcAft>
              <a:buClr>
                <a:srgbClr val="002D62"/>
              </a:buClr>
              <a:buSzPts val="1400"/>
              <a:buChar char="■"/>
              <a:defRPr>
                <a:solidFill>
                  <a:srgbClr val="002D62"/>
                </a:solidFill>
              </a:defRPr>
            </a:lvl9pPr>
          </a:lstStyle>
          <a:p/>
        </p:txBody>
      </p:sp>
      <p:sp>
        <p:nvSpPr>
          <p:cNvPr id="869" name="Google Shape;869;p87"/>
          <p:cNvSpPr txBox="1"/>
          <p:nvPr/>
        </p:nvSpPr>
        <p:spPr>
          <a:xfrm>
            <a:off x="226499" y="4754925"/>
            <a:ext cx="2902500" cy="2739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lang="en-GB" sz="800">
                <a:solidFill>
                  <a:srgbClr val="002D62"/>
                </a:solidFill>
              </a:rPr>
              <a:t>Lorem ipsum dolor</a:t>
            </a:r>
            <a:endParaRPr sz="800">
              <a:solidFill>
                <a:srgbClr val="002D62"/>
              </a:solidFill>
            </a:endParaRPr>
          </a:p>
        </p:txBody>
      </p:sp>
    </p:spTree>
  </p:cSld>
  <p:clrMapOvr>
    <a:masterClrMapping/>
  </p:clrMapOvr>
</p:sldLayout>
</file>

<file path=ppt/slideLayouts/slideLayout8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range claire - 10">
  <p:cSld name="TITLE_1_1_1_1_1_1_1_2_1">
    <p:bg>
      <p:bgPr>
        <a:solidFill>
          <a:schemeClr val="lt1"/>
        </a:solidFill>
      </p:bgPr>
    </p:bg>
    <p:spTree>
      <p:nvGrpSpPr>
        <p:cNvPr id="870" name="Shape 870"/>
        <p:cNvGrpSpPr/>
        <p:nvPr/>
      </p:nvGrpSpPr>
      <p:grpSpPr>
        <a:xfrm>
          <a:off x="0" y="0"/>
          <a:ext cx="0" cy="0"/>
          <a:chOff x="0" y="0"/>
          <a:chExt cx="0" cy="0"/>
        </a:xfrm>
      </p:grpSpPr>
      <p:sp>
        <p:nvSpPr>
          <p:cNvPr id="871" name="Google Shape;871;p88"/>
          <p:cNvSpPr/>
          <p:nvPr/>
        </p:nvSpPr>
        <p:spPr>
          <a:xfrm rot="-903259">
            <a:off x="4169450" y="-351621"/>
            <a:ext cx="4487605" cy="6125290"/>
          </a:xfrm>
          <a:custGeom>
            <a:rect b="b" l="l" r="r" t="t"/>
            <a:pathLst>
              <a:path extrusionOk="0" h="8158717" w="5977366">
                <a:moveTo>
                  <a:pt x="1729109" y="0"/>
                </a:moveTo>
                <a:lnTo>
                  <a:pt x="2778256" y="281689"/>
                </a:lnTo>
                <a:lnTo>
                  <a:pt x="2729484" y="307467"/>
                </a:lnTo>
                <a:cubicBezTo>
                  <a:pt x="2210270" y="614838"/>
                  <a:pt x="1758116" y="1052490"/>
                  <a:pt x="1426759" y="1606921"/>
                </a:cubicBezTo>
                <a:cubicBezTo>
                  <a:pt x="366452" y="3381021"/>
                  <a:pt x="945176" y="5678163"/>
                  <a:pt x="2718610" y="6738077"/>
                </a:cubicBezTo>
                <a:cubicBezTo>
                  <a:pt x="3709664" y="7330401"/>
                  <a:pt x="4866533" y="7407000"/>
                  <a:pt x="5879465" y="7049920"/>
                </a:cubicBezTo>
                <a:lnTo>
                  <a:pt x="5977366" y="7010105"/>
                </a:lnTo>
                <a:lnTo>
                  <a:pt x="5668971" y="8158717"/>
                </a:lnTo>
                <a:lnTo>
                  <a:pt x="929404" y="6886175"/>
                </a:lnTo>
                <a:lnTo>
                  <a:pt x="871679" y="6803143"/>
                </a:lnTo>
                <a:cubicBezTo>
                  <a:pt x="-206699" y="5168196"/>
                  <a:pt x="-325703" y="2993953"/>
                  <a:pt x="746312" y="1200260"/>
                </a:cubicBezTo>
                <a:cubicBezTo>
                  <a:pt x="979370" y="810302"/>
                  <a:pt x="1254926" y="461402"/>
                  <a:pt x="1563529" y="155940"/>
                </a:cubicBezTo>
                <a:close/>
              </a:path>
            </a:pathLst>
          </a:custGeom>
          <a:gradFill>
            <a:gsLst>
              <a:gs pos="0">
                <a:srgbClr val="FFAC00"/>
              </a:gs>
              <a:gs pos="100000">
                <a:schemeClr val="lt1"/>
              </a:gs>
            </a:gsLst>
            <a:lin ang="3001153" scaled="0"/>
          </a:gra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None/>
            </a:pPr>
            <a:r>
              <a:t/>
            </a:r>
            <a:endParaRPr b="0" i="0" sz="1100" u="none" cap="none" strike="noStrike">
              <a:solidFill>
                <a:srgbClr val="000000"/>
              </a:solidFill>
              <a:latin typeface="Arial"/>
              <a:ea typeface="Arial"/>
              <a:cs typeface="Arial"/>
              <a:sym typeface="Arial"/>
            </a:endParaRPr>
          </a:p>
        </p:txBody>
      </p:sp>
      <p:sp>
        <p:nvSpPr>
          <p:cNvPr id="872" name="Google Shape;872;p88"/>
          <p:cNvSpPr txBox="1"/>
          <p:nvPr/>
        </p:nvSpPr>
        <p:spPr>
          <a:xfrm>
            <a:off x="8626827" y="4754925"/>
            <a:ext cx="517200" cy="2739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fld id="{00000000-1234-1234-1234-123412341234}" type="slidenum">
              <a:rPr b="1" lang="en-GB" sz="800">
                <a:solidFill>
                  <a:srgbClr val="002D62"/>
                </a:solidFill>
              </a:rPr>
              <a:t>‹#›</a:t>
            </a:fld>
            <a:endParaRPr b="1" sz="800">
              <a:solidFill>
                <a:srgbClr val="002D62"/>
              </a:solidFill>
            </a:endParaRPr>
          </a:p>
        </p:txBody>
      </p:sp>
      <p:grpSp>
        <p:nvGrpSpPr>
          <p:cNvPr id="873" name="Google Shape;873;p88"/>
          <p:cNvGrpSpPr/>
          <p:nvPr/>
        </p:nvGrpSpPr>
        <p:grpSpPr>
          <a:xfrm>
            <a:off x="7940154" y="4801506"/>
            <a:ext cx="686661" cy="174005"/>
            <a:chOff x="5486400" y="2551113"/>
            <a:chExt cx="2949575" cy="722312"/>
          </a:xfrm>
        </p:grpSpPr>
        <p:sp>
          <p:nvSpPr>
            <p:cNvPr id="874" name="Google Shape;874;p88"/>
            <p:cNvSpPr/>
            <p:nvPr/>
          </p:nvSpPr>
          <p:spPr>
            <a:xfrm>
              <a:off x="5486400" y="2551113"/>
              <a:ext cx="723900" cy="722312"/>
            </a:xfrm>
            <a:custGeom>
              <a:rect b="b" l="l" r="r" t="t"/>
              <a:pathLst>
                <a:path extrusionOk="0" h="278" w="278">
                  <a:moveTo>
                    <a:pt x="278" y="139"/>
                  </a:moveTo>
                  <a:cubicBezTo>
                    <a:pt x="278" y="216"/>
                    <a:pt x="216" y="278"/>
                    <a:pt x="139" y="278"/>
                  </a:cubicBezTo>
                  <a:cubicBezTo>
                    <a:pt x="62" y="278"/>
                    <a:pt x="0" y="216"/>
                    <a:pt x="0" y="139"/>
                  </a:cubicBezTo>
                  <a:cubicBezTo>
                    <a:pt x="0" y="62"/>
                    <a:pt x="62" y="0"/>
                    <a:pt x="139" y="0"/>
                  </a:cubicBezTo>
                  <a:cubicBezTo>
                    <a:pt x="216" y="0"/>
                    <a:pt x="278" y="62"/>
                    <a:pt x="278" y="139"/>
                  </a:cubicBezTo>
                  <a:close/>
                  <a:moveTo>
                    <a:pt x="169" y="152"/>
                  </a:moveTo>
                  <a:cubicBezTo>
                    <a:pt x="174" y="173"/>
                    <a:pt x="157" y="199"/>
                    <a:pt x="139" y="218"/>
                  </a:cubicBezTo>
                  <a:cubicBezTo>
                    <a:pt x="194" y="218"/>
                    <a:pt x="238" y="174"/>
                    <a:pt x="238" y="120"/>
                  </a:cubicBezTo>
                  <a:cubicBezTo>
                    <a:pt x="238" y="65"/>
                    <a:pt x="193" y="21"/>
                    <a:pt x="139" y="21"/>
                  </a:cubicBezTo>
                  <a:cubicBezTo>
                    <a:pt x="84" y="21"/>
                    <a:pt x="40" y="65"/>
                    <a:pt x="40" y="120"/>
                  </a:cubicBezTo>
                  <a:cubicBezTo>
                    <a:pt x="40" y="174"/>
                    <a:pt x="84" y="218"/>
                    <a:pt x="138" y="218"/>
                  </a:cubicBezTo>
                  <a:cubicBezTo>
                    <a:pt x="121" y="199"/>
                    <a:pt x="104" y="173"/>
                    <a:pt x="108" y="152"/>
                  </a:cubicBezTo>
                  <a:cubicBezTo>
                    <a:pt x="112" y="130"/>
                    <a:pt x="128" y="123"/>
                    <a:pt x="139" y="123"/>
                  </a:cubicBezTo>
                  <a:cubicBezTo>
                    <a:pt x="149" y="123"/>
                    <a:pt x="166" y="130"/>
                    <a:pt x="169" y="152"/>
                  </a:cubicBez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875" name="Google Shape;875;p88"/>
            <p:cNvSpPr/>
            <p:nvPr/>
          </p:nvSpPr>
          <p:spPr>
            <a:xfrm>
              <a:off x="7126288" y="2743200"/>
              <a:ext cx="396875" cy="385762"/>
            </a:xfrm>
            <a:custGeom>
              <a:rect b="b" l="l" r="r" t="t"/>
              <a:pathLst>
                <a:path extrusionOk="0" h="148" w="152">
                  <a:moveTo>
                    <a:pt x="78" y="148"/>
                  </a:moveTo>
                  <a:cubicBezTo>
                    <a:pt x="57" y="148"/>
                    <a:pt x="37" y="143"/>
                    <a:pt x="25" y="134"/>
                  </a:cubicBezTo>
                  <a:cubicBezTo>
                    <a:pt x="9" y="123"/>
                    <a:pt x="0" y="102"/>
                    <a:pt x="0" y="75"/>
                  </a:cubicBezTo>
                  <a:cubicBezTo>
                    <a:pt x="0" y="24"/>
                    <a:pt x="25" y="0"/>
                    <a:pt x="76" y="0"/>
                  </a:cubicBezTo>
                  <a:cubicBezTo>
                    <a:pt x="127" y="0"/>
                    <a:pt x="152" y="24"/>
                    <a:pt x="152" y="76"/>
                  </a:cubicBezTo>
                  <a:cubicBezTo>
                    <a:pt x="152" y="123"/>
                    <a:pt x="127" y="148"/>
                    <a:pt x="78" y="148"/>
                  </a:cubicBezTo>
                  <a:close/>
                  <a:moveTo>
                    <a:pt x="76" y="24"/>
                  </a:moveTo>
                  <a:cubicBezTo>
                    <a:pt x="48" y="24"/>
                    <a:pt x="36" y="39"/>
                    <a:pt x="36" y="74"/>
                  </a:cubicBezTo>
                  <a:cubicBezTo>
                    <a:pt x="36" y="108"/>
                    <a:pt x="49" y="124"/>
                    <a:pt x="76" y="124"/>
                  </a:cubicBezTo>
                  <a:cubicBezTo>
                    <a:pt x="104" y="124"/>
                    <a:pt x="116" y="108"/>
                    <a:pt x="116" y="73"/>
                  </a:cubicBezTo>
                  <a:cubicBezTo>
                    <a:pt x="116" y="40"/>
                    <a:pt x="103" y="24"/>
                    <a:pt x="76" y="24"/>
                  </a:cubicBez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876" name="Google Shape;876;p88"/>
            <p:cNvSpPr/>
            <p:nvPr/>
          </p:nvSpPr>
          <p:spPr>
            <a:xfrm>
              <a:off x="7588250" y="2755900"/>
              <a:ext cx="260350" cy="361950"/>
            </a:xfrm>
            <a:custGeom>
              <a:rect b="b" l="l" r="r" t="t"/>
              <a:pathLst>
                <a:path extrusionOk="0" h="139" w="100">
                  <a:moveTo>
                    <a:pt x="72" y="115"/>
                  </a:moveTo>
                  <a:cubicBezTo>
                    <a:pt x="52" y="115"/>
                    <a:pt x="45" y="113"/>
                    <a:pt x="40" y="109"/>
                  </a:cubicBezTo>
                  <a:cubicBezTo>
                    <a:pt x="35" y="104"/>
                    <a:pt x="33" y="101"/>
                    <a:pt x="33" y="87"/>
                  </a:cubicBezTo>
                  <a:cubicBezTo>
                    <a:pt x="33" y="14"/>
                    <a:pt x="33" y="14"/>
                    <a:pt x="33" y="14"/>
                  </a:cubicBezTo>
                  <a:cubicBezTo>
                    <a:pt x="33" y="6"/>
                    <a:pt x="26" y="0"/>
                    <a:pt x="19" y="0"/>
                  </a:cubicBezTo>
                  <a:cubicBezTo>
                    <a:pt x="0" y="0"/>
                    <a:pt x="0" y="0"/>
                    <a:pt x="0" y="0"/>
                  </a:cubicBezTo>
                  <a:cubicBezTo>
                    <a:pt x="0" y="78"/>
                    <a:pt x="0" y="78"/>
                    <a:pt x="0" y="78"/>
                  </a:cubicBezTo>
                  <a:cubicBezTo>
                    <a:pt x="0" y="103"/>
                    <a:pt x="2" y="114"/>
                    <a:pt x="11" y="123"/>
                  </a:cubicBezTo>
                  <a:cubicBezTo>
                    <a:pt x="20" y="134"/>
                    <a:pt x="34" y="139"/>
                    <a:pt x="56" y="139"/>
                  </a:cubicBezTo>
                  <a:cubicBezTo>
                    <a:pt x="100" y="139"/>
                    <a:pt x="100" y="139"/>
                    <a:pt x="100" y="139"/>
                  </a:cubicBezTo>
                  <a:cubicBezTo>
                    <a:pt x="100" y="115"/>
                    <a:pt x="100" y="115"/>
                    <a:pt x="100" y="115"/>
                  </a:cubicBezTo>
                  <a:lnTo>
                    <a:pt x="72" y="115"/>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877" name="Google Shape;877;p88"/>
            <p:cNvSpPr/>
            <p:nvPr/>
          </p:nvSpPr>
          <p:spPr>
            <a:xfrm>
              <a:off x="8029575" y="2755900"/>
              <a:ext cx="406400" cy="361950"/>
            </a:xfrm>
            <a:custGeom>
              <a:rect b="b" l="l" r="r" t="t"/>
              <a:pathLst>
                <a:path extrusionOk="0" h="139" w="156">
                  <a:moveTo>
                    <a:pt x="96" y="0"/>
                  </a:moveTo>
                  <a:cubicBezTo>
                    <a:pt x="74" y="0"/>
                    <a:pt x="74" y="0"/>
                    <a:pt x="74" y="0"/>
                  </a:cubicBezTo>
                  <a:cubicBezTo>
                    <a:pt x="65" y="0"/>
                    <a:pt x="58" y="5"/>
                    <a:pt x="55" y="12"/>
                  </a:cubicBezTo>
                  <a:cubicBezTo>
                    <a:pt x="0" y="139"/>
                    <a:pt x="0" y="139"/>
                    <a:pt x="0" y="139"/>
                  </a:cubicBezTo>
                  <a:cubicBezTo>
                    <a:pt x="22" y="139"/>
                    <a:pt x="22" y="139"/>
                    <a:pt x="22" y="139"/>
                  </a:cubicBezTo>
                  <a:cubicBezTo>
                    <a:pt x="31" y="139"/>
                    <a:pt x="38" y="134"/>
                    <a:pt x="41" y="127"/>
                  </a:cubicBezTo>
                  <a:cubicBezTo>
                    <a:pt x="50" y="107"/>
                    <a:pt x="50" y="107"/>
                    <a:pt x="50" y="107"/>
                  </a:cubicBezTo>
                  <a:cubicBezTo>
                    <a:pt x="106" y="107"/>
                    <a:pt x="106" y="107"/>
                    <a:pt x="106" y="107"/>
                  </a:cubicBezTo>
                  <a:cubicBezTo>
                    <a:pt x="115" y="127"/>
                    <a:pt x="115" y="127"/>
                    <a:pt x="115" y="127"/>
                  </a:cubicBezTo>
                  <a:cubicBezTo>
                    <a:pt x="118" y="134"/>
                    <a:pt x="125" y="139"/>
                    <a:pt x="134" y="139"/>
                  </a:cubicBezTo>
                  <a:cubicBezTo>
                    <a:pt x="156" y="139"/>
                    <a:pt x="156" y="139"/>
                    <a:pt x="156" y="139"/>
                  </a:cubicBezTo>
                  <a:lnTo>
                    <a:pt x="96" y="0"/>
                  </a:lnTo>
                  <a:close/>
                  <a:moveTo>
                    <a:pt x="57" y="82"/>
                  </a:moveTo>
                  <a:cubicBezTo>
                    <a:pt x="78" y="34"/>
                    <a:pt x="78" y="34"/>
                    <a:pt x="78" y="34"/>
                  </a:cubicBezTo>
                  <a:cubicBezTo>
                    <a:pt x="99" y="82"/>
                    <a:pt x="99" y="82"/>
                    <a:pt x="99" y="82"/>
                  </a:cubicBezTo>
                  <a:lnTo>
                    <a:pt x="57" y="82"/>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878" name="Google Shape;878;p88"/>
            <p:cNvSpPr/>
            <p:nvPr/>
          </p:nvSpPr>
          <p:spPr>
            <a:xfrm>
              <a:off x="7902575" y="2755900"/>
              <a:ext cx="84137" cy="361950"/>
            </a:xfrm>
            <a:custGeom>
              <a:rect b="b" l="l" r="r" t="t"/>
              <a:pathLst>
                <a:path extrusionOk="0" h="139" w="32">
                  <a:moveTo>
                    <a:pt x="14" y="0"/>
                  </a:moveTo>
                  <a:cubicBezTo>
                    <a:pt x="6" y="0"/>
                    <a:pt x="0" y="6"/>
                    <a:pt x="0" y="14"/>
                  </a:cubicBezTo>
                  <a:cubicBezTo>
                    <a:pt x="0" y="139"/>
                    <a:pt x="0" y="139"/>
                    <a:pt x="0" y="139"/>
                  </a:cubicBezTo>
                  <a:cubicBezTo>
                    <a:pt x="18" y="139"/>
                    <a:pt x="18" y="139"/>
                    <a:pt x="18" y="139"/>
                  </a:cubicBezTo>
                  <a:cubicBezTo>
                    <a:pt x="25" y="139"/>
                    <a:pt x="32" y="133"/>
                    <a:pt x="32" y="126"/>
                  </a:cubicBezTo>
                  <a:cubicBezTo>
                    <a:pt x="32" y="0"/>
                    <a:pt x="32" y="0"/>
                    <a:pt x="32" y="0"/>
                  </a:cubicBezTo>
                  <a:lnTo>
                    <a:pt x="14" y="0"/>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879" name="Google Shape;879;p88"/>
            <p:cNvSpPr/>
            <p:nvPr/>
          </p:nvSpPr>
          <p:spPr>
            <a:xfrm>
              <a:off x="6324600" y="2755900"/>
              <a:ext cx="406400" cy="361950"/>
            </a:xfrm>
            <a:custGeom>
              <a:rect b="b" l="l" r="r" t="t"/>
              <a:pathLst>
                <a:path extrusionOk="0" h="139" w="156">
                  <a:moveTo>
                    <a:pt x="132" y="0"/>
                  </a:moveTo>
                  <a:cubicBezTo>
                    <a:pt x="123" y="0"/>
                    <a:pt x="116" y="5"/>
                    <a:pt x="113" y="12"/>
                  </a:cubicBezTo>
                  <a:cubicBezTo>
                    <a:pt x="78" y="98"/>
                    <a:pt x="78" y="98"/>
                    <a:pt x="78" y="98"/>
                  </a:cubicBezTo>
                  <a:cubicBezTo>
                    <a:pt x="42" y="13"/>
                    <a:pt x="42" y="13"/>
                    <a:pt x="42" y="13"/>
                  </a:cubicBezTo>
                  <a:cubicBezTo>
                    <a:pt x="39" y="5"/>
                    <a:pt x="31" y="0"/>
                    <a:pt x="23" y="0"/>
                  </a:cubicBezTo>
                  <a:cubicBezTo>
                    <a:pt x="0" y="0"/>
                    <a:pt x="0" y="0"/>
                    <a:pt x="0" y="0"/>
                  </a:cubicBezTo>
                  <a:cubicBezTo>
                    <a:pt x="62" y="139"/>
                    <a:pt x="62" y="139"/>
                    <a:pt x="62" y="139"/>
                  </a:cubicBezTo>
                  <a:cubicBezTo>
                    <a:pt x="80" y="139"/>
                    <a:pt x="80" y="139"/>
                    <a:pt x="80" y="139"/>
                  </a:cubicBezTo>
                  <a:cubicBezTo>
                    <a:pt x="88" y="139"/>
                    <a:pt x="95" y="134"/>
                    <a:pt x="99" y="128"/>
                  </a:cubicBezTo>
                  <a:cubicBezTo>
                    <a:pt x="156" y="0"/>
                    <a:pt x="156" y="0"/>
                    <a:pt x="156" y="0"/>
                  </a:cubicBezTo>
                  <a:lnTo>
                    <a:pt x="132" y="0"/>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880" name="Google Shape;880;p88"/>
            <p:cNvSpPr/>
            <p:nvPr/>
          </p:nvSpPr>
          <p:spPr>
            <a:xfrm>
              <a:off x="6751638" y="2755900"/>
              <a:ext cx="312737" cy="361950"/>
            </a:xfrm>
            <a:custGeom>
              <a:rect b="b" l="l" r="r" t="t"/>
              <a:pathLst>
                <a:path extrusionOk="0" h="139" w="120">
                  <a:moveTo>
                    <a:pt x="0" y="71"/>
                  </a:moveTo>
                  <a:cubicBezTo>
                    <a:pt x="0" y="85"/>
                    <a:pt x="4" y="121"/>
                    <a:pt x="37" y="135"/>
                  </a:cubicBezTo>
                  <a:cubicBezTo>
                    <a:pt x="45" y="138"/>
                    <a:pt x="53" y="139"/>
                    <a:pt x="65" y="139"/>
                  </a:cubicBezTo>
                  <a:cubicBezTo>
                    <a:pt x="120" y="139"/>
                    <a:pt x="120" y="139"/>
                    <a:pt x="120" y="139"/>
                  </a:cubicBezTo>
                  <a:cubicBezTo>
                    <a:pt x="120" y="115"/>
                    <a:pt x="120" y="115"/>
                    <a:pt x="120" y="115"/>
                  </a:cubicBezTo>
                  <a:cubicBezTo>
                    <a:pt x="120" y="115"/>
                    <a:pt x="78" y="115"/>
                    <a:pt x="78" y="115"/>
                  </a:cubicBezTo>
                  <a:cubicBezTo>
                    <a:pt x="58" y="114"/>
                    <a:pt x="47" y="110"/>
                    <a:pt x="41" y="99"/>
                  </a:cubicBezTo>
                  <a:cubicBezTo>
                    <a:pt x="39" y="95"/>
                    <a:pt x="38" y="89"/>
                    <a:pt x="37" y="83"/>
                  </a:cubicBezTo>
                  <a:cubicBezTo>
                    <a:pt x="37" y="82"/>
                    <a:pt x="37" y="82"/>
                    <a:pt x="37" y="82"/>
                  </a:cubicBezTo>
                  <a:cubicBezTo>
                    <a:pt x="117" y="82"/>
                    <a:pt x="117" y="82"/>
                    <a:pt x="117" y="82"/>
                  </a:cubicBezTo>
                  <a:cubicBezTo>
                    <a:pt x="117" y="58"/>
                    <a:pt x="117" y="58"/>
                    <a:pt x="117" y="58"/>
                  </a:cubicBezTo>
                  <a:cubicBezTo>
                    <a:pt x="37" y="58"/>
                    <a:pt x="37" y="58"/>
                    <a:pt x="37" y="58"/>
                  </a:cubicBezTo>
                  <a:cubicBezTo>
                    <a:pt x="37" y="57"/>
                    <a:pt x="37" y="57"/>
                    <a:pt x="37" y="57"/>
                  </a:cubicBezTo>
                  <a:cubicBezTo>
                    <a:pt x="38" y="50"/>
                    <a:pt x="39" y="45"/>
                    <a:pt x="41" y="40"/>
                  </a:cubicBezTo>
                  <a:cubicBezTo>
                    <a:pt x="47" y="29"/>
                    <a:pt x="58" y="25"/>
                    <a:pt x="78" y="25"/>
                  </a:cubicBezTo>
                  <a:cubicBezTo>
                    <a:pt x="78" y="25"/>
                    <a:pt x="120" y="25"/>
                    <a:pt x="120" y="25"/>
                  </a:cubicBezTo>
                  <a:cubicBezTo>
                    <a:pt x="120" y="0"/>
                    <a:pt x="120" y="0"/>
                    <a:pt x="120" y="0"/>
                  </a:cubicBezTo>
                  <a:cubicBezTo>
                    <a:pt x="65" y="0"/>
                    <a:pt x="65" y="0"/>
                    <a:pt x="65" y="0"/>
                  </a:cubicBezTo>
                  <a:cubicBezTo>
                    <a:pt x="53" y="0"/>
                    <a:pt x="45" y="1"/>
                    <a:pt x="37" y="4"/>
                  </a:cubicBezTo>
                  <a:cubicBezTo>
                    <a:pt x="4" y="18"/>
                    <a:pt x="0" y="55"/>
                    <a:pt x="0" y="69"/>
                  </a:cubicBezTo>
                  <a:lnTo>
                    <a:pt x="0" y="71"/>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sp>
        <p:nvSpPr>
          <p:cNvPr id="881" name="Google Shape;881;p88"/>
          <p:cNvSpPr txBox="1"/>
          <p:nvPr>
            <p:ph type="title"/>
          </p:nvPr>
        </p:nvSpPr>
        <p:spPr>
          <a:xfrm>
            <a:off x="0" y="0"/>
            <a:ext cx="8186400" cy="1141800"/>
          </a:xfrm>
          <a:prstGeom prst="rect">
            <a:avLst/>
          </a:prstGeom>
          <a:noFill/>
          <a:ln>
            <a:noFill/>
          </a:ln>
        </p:spPr>
        <p:txBody>
          <a:bodyPr anchorCtr="0" anchor="t" bIns="91425" lIns="504000" spcFirstLastPara="1" rIns="252000" wrap="square" tIns="504000">
            <a:noAutofit/>
          </a:bodyPr>
          <a:lstStyle>
            <a:lvl1pPr lvl="0">
              <a:spcBef>
                <a:spcPts val="0"/>
              </a:spcBef>
              <a:spcAft>
                <a:spcPts val="0"/>
              </a:spcAft>
              <a:buClr>
                <a:srgbClr val="002D62"/>
              </a:buClr>
              <a:buSzPts val="2500"/>
              <a:buFont typeface="Arial Black"/>
              <a:buNone/>
              <a:defRPr b="1" sz="2500">
                <a:solidFill>
                  <a:srgbClr val="002D62"/>
                </a:solidFill>
                <a:latin typeface="Arial Black"/>
                <a:ea typeface="Arial Black"/>
                <a:cs typeface="Arial Black"/>
                <a:sym typeface="Arial Black"/>
              </a:defRPr>
            </a:lvl1pPr>
            <a:lvl2pPr lvl="1">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2pPr>
            <a:lvl3pPr lvl="2">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3pPr>
            <a:lvl4pPr lvl="3">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4pPr>
            <a:lvl5pPr lvl="4">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5pPr>
            <a:lvl6pPr lvl="5">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6pPr>
            <a:lvl7pPr lvl="6">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7pPr>
            <a:lvl8pPr lvl="7">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8pPr>
            <a:lvl9pPr lvl="8">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9pPr>
          </a:lstStyle>
          <a:p/>
        </p:txBody>
      </p:sp>
      <p:sp>
        <p:nvSpPr>
          <p:cNvPr id="882" name="Google Shape;882;p88"/>
          <p:cNvSpPr txBox="1"/>
          <p:nvPr>
            <p:ph idx="1" type="body"/>
          </p:nvPr>
        </p:nvSpPr>
        <p:spPr>
          <a:xfrm>
            <a:off x="-8700" y="1410725"/>
            <a:ext cx="9144000" cy="2552700"/>
          </a:xfrm>
          <a:prstGeom prst="rect">
            <a:avLst/>
          </a:prstGeom>
          <a:noFill/>
          <a:ln>
            <a:noFill/>
          </a:ln>
        </p:spPr>
        <p:txBody>
          <a:bodyPr anchorCtr="0" anchor="t" bIns="91425" lIns="504000" spcFirstLastPara="1" rIns="504000" wrap="square" tIns="91425">
            <a:noAutofit/>
          </a:bodyPr>
          <a:lstStyle>
            <a:lvl1pPr indent="-317500" lvl="0" marL="457200">
              <a:spcBef>
                <a:spcPts val="0"/>
              </a:spcBef>
              <a:spcAft>
                <a:spcPts val="0"/>
              </a:spcAft>
              <a:buClr>
                <a:srgbClr val="002D62"/>
              </a:buClr>
              <a:buSzPts val="1400"/>
              <a:buChar char="●"/>
              <a:defRPr>
                <a:solidFill>
                  <a:srgbClr val="002D62"/>
                </a:solidFill>
              </a:defRPr>
            </a:lvl1pPr>
            <a:lvl2pPr indent="-317500" lvl="1" marL="914400">
              <a:spcBef>
                <a:spcPts val="0"/>
              </a:spcBef>
              <a:spcAft>
                <a:spcPts val="0"/>
              </a:spcAft>
              <a:buClr>
                <a:srgbClr val="002D62"/>
              </a:buClr>
              <a:buSzPts val="1400"/>
              <a:buChar char="○"/>
              <a:defRPr>
                <a:solidFill>
                  <a:srgbClr val="002D62"/>
                </a:solidFill>
              </a:defRPr>
            </a:lvl2pPr>
            <a:lvl3pPr indent="-317500" lvl="2" marL="1371600">
              <a:spcBef>
                <a:spcPts val="0"/>
              </a:spcBef>
              <a:spcAft>
                <a:spcPts val="0"/>
              </a:spcAft>
              <a:buClr>
                <a:srgbClr val="002D62"/>
              </a:buClr>
              <a:buSzPts val="1400"/>
              <a:buChar char="■"/>
              <a:defRPr>
                <a:solidFill>
                  <a:srgbClr val="002D62"/>
                </a:solidFill>
              </a:defRPr>
            </a:lvl3pPr>
            <a:lvl4pPr indent="-317500" lvl="3" marL="1828800">
              <a:spcBef>
                <a:spcPts val="0"/>
              </a:spcBef>
              <a:spcAft>
                <a:spcPts val="0"/>
              </a:spcAft>
              <a:buClr>
                <a:srgbClr val="002D62"/>
              </a:buClr>
              <a:buSzPts val="1400"/>
              <a:buChar char="●"/>
              <a:defRPr>
                <a:solidFill>
                  <a:srgbClr val="002D62"/>
                </a:solidFill>
              </a:defRPr>
            </a:lvl4pPr>
            <a:lvl5pPr indent="-317500" lvl="4" marL="2286000">
              <a:spcBef>
                <a:spcPts val="0"/>
              </a:spcBef>
              <a:spcAft>
                <a:spcPts val="0"/>
              </a:spcAft>
              <a:buClr>
                <a:srgbClr val="002D62"/>
              </a:buClr>
              <a:buSzPts val="1400"/>
              <a:buChar char="○"/>
              <a:defRPr>
                <a:solidFill>
                  <a:srgbClr val="002D62"/>
                </a:solidFill>
              </a:defRPr>
            </a:lvl5pPr>
            <a:lvl6pPr indent="-317500" lvl="5" marL="2743200">
              <a:spcBef>
                <a:spcPts val="0"/>
              </a:spcBef>
              <a:spcAft>
                <a:spcPts val="0"/>
              </a:spcAft>
              <a:buClr>
                <a:srgbClr val="002D62"/>
              </a:buClr>
              <a:buSzPts val="1400"/>
              <a:buChar char="■"/>
              <a:defRPr>
                <a:solidFill>
                  <a:srgbClr val="002D62"/>
                </a:solidFill>
              </a:defRPr>
            </a:lvl6pPr>
            <a:lvl7pPr indent="-317500" lvl="6" marL="3200400">
              <a:spcBef>
                <a:spcPts val="0"/>
              </a:spcBef>
              <a:spcAft>
                <a:spcPts val="0"/>
              </a:spcAft>
              <a:buClr>
                <a:srgbClr val="002D62"/>
              </a:buClr>
              <a:buSzPts val="1400"/>
              <a:buChar char="●"/>
              <a:defRPr>
                <a:solidFill>
                  <a:srgbClr val="002D62"/>
                </a:solidFill>
              </a:defRPr>
            </a:lvl7pPr>
            <a:lvl8pPr indent="-317500" lvl="7" marL="3657600">
              <a:spcBef>
                <a:spcPts val="0"/>
              </a:spcBef>
              <a:spcAft>
                <a:spcPts val="0"/>
              </a:spcAft>
              <a:buClr>
                <a:srgbClr val="002D62"/>
              </a:buClr>
              <a:buSzPts val="1400"/>
              <a:buChar char="○"/>
              <a:defRPr>
                <a:solidFill>
                  <a:srgbClr val="002D62"/>
                </a:solidFill>
              </a:defRPr>
            </a:lvl8pPr>
            <a:lvl9pPr indent="-317500" lvl="8" marL="4114800">
              <a:spcBef>
                <a:spcPts val="0"/>
              </a:spcBef>
              <a:spcAft>
                <a:spcPts val="0"/>
              </a:spcAft>
              <a:buClr>
                <a:srgbClr val="002D62"/>
              </a:buClr>
              <a:buSzPts val="1400"/>
              <a:buChar char="■"/>
              <a:defRPr>
                <a:solidFill>
                  <a:srgbClr val="002D62"/>
                </a:solidFill>
              </a:defRPr>
            </a:lvl9pPr>
          </a:lstStyle>
          <a:p/>
        </p:txBody>
      </p:sp>
      <p:sp>
        <p:nvSpPr>
          <p:cNvPr id="883" name="Google Shape;883;p88"/>
          <p:cNvSpPr txBox="1"/>
          <p:nvPr/>
        </p:nvSpPr>
        <p:spPr>
          <a:xfrm>
            <a:off x="226499" y="4754925"/>
            <a:ext cx="2902500" cy="2739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lang="en-GB" sz="800">
                <a:solidFill>
                  <a:srgbClr val="002D62"/>
                </a:solidFill>
              </a:rPr>
              <a:t>Lorem ipsum dolor</a:t>
            </a:r>
            <a:endParaRPr sz="800">
              <a:solidFill>
                <a:srgbClr val="002D62"/>
              </a:solidFill>
            </a:endParaRPr>
          </a:p>
        </p:txBody>
      </p:sp>
    </p:spTree>
  </p:cSld>
  <p:clrMapOvr>
    <a:masterClrMapping/>
  </p:clrMapOvr>
</p:sldLayout>
</file>

<file path=ppt/slideLayouts/slideLayout8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range - 0">
  <p:cSld name="TITLE_1_3">
    <p:bg>
      <p:bgPr>
        <a:solidFill>
          <a:srgbClr val="FF6900"/>
        </a:solidFill>
      </p:bgPr>
    </p:bg>
    <p:spTree>
      <p:nvGrpSpPr>
        <p:cNvPr id="884" name="Shape 884"/>
        <p:cNvGrpSpPr/>
        <p:nvPr/>
      </p:nvGrpSpPr>
      <p:grpSpPr>
        <a:xfrm>
          <a:off x="0" y="0"/>
          <a:ext cx="0" cy="0"/>
          <a:chOff x="0" y="0"/>
          <a:chExt cx="0" cy="0"/>
        </a:xfrm>
      </p:grpSpPr>
      <p:sp>
        <p:nvSpPr>
          <p:cNvPr id="885" name="Google Shape;885;p89"/>
          <p:cNvSpPr/>
          <p:nvPr/>
        </p:nvSpPr>
        <p:spPr>
          <a:xfrm rot="3887933">
            <a:off x="2257481" y="-107384"/>
            <a:ext cx="5099986" cy="6129971"/>
          </a:xfrm>
          <a:custGeom>
            <a:rect b="b" l="l" r="r" t="t"/>
            <a:pathLst>
              <a:path extrusionOk="0" h="8181253" w="6786121">
                <a:moveTo>
                  <a:pt x="0" y="2058777"/>
                </a:moveTo>
                <a:lnTo>
                  <a:pt x="971022" y="0"/>
                </a:lnTo>
                <a:lnTo>
                  <a:pt x="1047403" y="12572"/>
                </a:lnTo>
                <a:cubicBezTo>
                  <a:pt x="2060435" y="204996"/>
                  <a:pt x="3057481" y="575493"/>
                  <a:pt x="3994054" y="1135262"/>
                </a:cubicBezTo>
                <a:cubicBezTo>
                  <a:pt x="5064439" y="1774984"/>
                  <a:pt x="5954504" y="2601352"/>
                  <a:pt x="6647525" y="3547962"/>
                </a:cubicBezTo>
                <a:lnTo>
                  <a:pt x="6786121" y="3747319"/>
                </a:lnTo>
                <a:lnTo>
                  <a:pt x="4694857" y="8181253"/>
                </a:lnTo>
                <a:lnTo>
                  <a:pt x="4694916" y="8176286"/>
                </a:lnTo>
                <a:cubicBezTo>
                  <a:pt x="4668615" y="6017003"/>
                  <a:pt x="3562237" y="3920050"/>
                  <a:pt x="1578565" y="2734496"/>
                </a:cubicBezTo>
                <a:cubicBezTo>
                  <a:pt x="1103185" y="2450373"/>
                  <a:pt x="605861" y="2234869"/>
                  <a:pt x="98117" y="2085088"/>
                </a:cubicBezTo>
                <a:close/>
              </a:path>
            </a:pathLst>
          </a:custGeom>
          <a:gradFill>
            <a:gsLst>
              <a:gs pos="0">
                <a:srgbClr val="FFFFFF">
                  <a:alpha val="49804"/>
                </a:srgbClr>
              </a:gs>
              <a:gs pos="32000">
                <a:srgbClr val="FFFFFF">
                  <a:alpha val="49804"/>
                </a:srgbClr>
              </a:gs>
              <a:gs pos="65000">
                <a:srgbClr val="FFFFFF">
                  <a:alpha val="14902"/>
                </a:srgbClr>
              </a:gs>
              <a:gs pos="100000">
                <a:srgbClr val="FFFFFF">
                  <a:alpha val="14902"/>
                </a:srgbClr>
              </a:gs>
            </a:gsLst>
            <a:lin ang="3000122" scaled="0"/>
          </a:gra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None/>
            </a:pPr>
            <a:r>
              <a:t/>
            </a:r>
            <a:endParaRPr b="0" i="0" sz="1100" u="none" cap="none" strike="noStrike">
              <a:solidFill>
                <a:srgbClr val="000000"/>
              </a:solidFill>
              <a:latin typeface="Arial"/>
              <a:ea typeface="Arial"/>
              <a:cs typeface="Arial"/>
              <a:sym typeface="Arial"/>
            </a:endParaRPr>
          </a:p>
        </p:txBody>
      </p:sp>
      <p:sp>
        <p:nvSpPr>
          <p:cNvPr id="886" name="Google Shape;886;p89"/>
          <p:cNvSpPr txBox="1"/>
          <p:nvPr>
            <p:ph type="title"/>
          </p:nvPr>
        </p:nvSpPr>
        <p:spPr>
          <a:xfrm>
            <a:off x="497375" y="479200"/>
            <a:ext cx="6193200" cy="1929000"/>
          </a:xfrm>
          <a:prstGeom prst="rect">
            <a:avLst/>
          </a:prstGeom>
          <a:noFill/>
          <a:ln>
            <a:noFill/>
          </a:ln>
        </p:spPr>
        <p:txBody>
          <a:bodyPr anchorCtr="0" anchor="t" bIns="91425" lIns="91425" spcFirstLastPara="1" rIns="91425" wrap="square" tIns="91425">
            <a:noAutofit/>
          </a:bodyPr>
          <a:lstStyle>
            <a:lvl1pPr lvl="0">
              <a:lnSpc>
                <a:spcPct val="80000"/>
              </a:lnSpc>
              <a:spcBef>
                <a:spcPts val="0"/>
              </a:spcBef>
              <a:spcAft>
                <a:spcPts val="0"/>
              </a:spcAft>
              <a:buClr>
                <a:schemeClr val="lt1"/>
              </a:buClr>
              <a:buSzPts val="4800"/>
              <a:buFont typeface="Arial Black"/>
              <a:buNone/>
              <a:defRPr b="1" sz="4800">
                <a:solidFill>
                  <a:schemeClr val="lt1"/>
                </a:solidFill>
                <a:latin typeface="Arial Black"/>
                <a:ea typeface="Arial Black"/>
                <a:cs typeface="Arial Black"/>
                <a:sym typeface="Arial Black"/>
              </a:defRPr>
            </a:lvl1pPr>
            <a:lvl2pPr lvl="1">
              <a:spcBef>
                <a:spcPts val="0"/>
              </a:spcBef>
              <a:spcAft>
                <a:spcPts val="0"/>
              </a:spcAft>
              <a:buClr>
                <a:schemeClr val="lt1"/>
              </a:buClr>
              <a:buSzPts val="4800"/>
              <a:buFont typeface="Arial Black"/>
              <a:buNone/>
              <a:defRPr sz="4800">
                <a:solidFill>
                  <a:schemeClr val="lt1"/>
                </a:solidFill>
                <a:latin typeface="Arial Black"/>
                <a:ea typeface="Arial Black"/>
                <a:cs typeface="Arial Black"/>
                <a:sym typeface="Arial Black"/>
              </a:defRPr>
            </a:lvl2pPr>
            <a:lvl3pPr lvl="2">
              <a:spcBef>
                <a:spcPts val="0"/>
              </a:spcBef>
              <a:spcAft>
                <a:spcPts val="0"/>
              </a:spcAft>
              <a:buClr>
                <a:schemeClr val="lt1"/>
              </a:buClr>
              <a:buSzPts val="4800"/>
              <a:buFont typeface="Arial Black"/>
              <a:buNone/>
              <a:defRPr sz="4800">
                <a:solidFill>
                  <a:schemeClr val="lt1"/>
                </a:solidFill>
                <a:latin typeface="Arial Black"/>
                <a:ea typeface="Arial Black"/>
                <a:cs typeface="Arial Black"/>
                <a:sym typeface="Arial Black"/>
              </a:defRPr>
            </a:lvl3pPr>
            <a:lvl4pPr lvl="3">
              <a:spcBef>
                <a:spcPts val="0"/>
              </a:spcBef>
              <a:spcAft>
                <a:spcPts val="0"/>
              </a:spcAft>
              <a:buClr>
                <a:schemeClr val="lt1"/>
              </a:buClr>
              <a:buSzPts val="4800"/>
              <a:buFont typeface="Arial Black"/>
              <a:buNone/>
              <a:defRPr sz="4800">
                <a:solidFill>
                  <a:schemeClr val="lt1"/>
                </a:solidFill>
                <a:latin typeface="Arial Black"/>
                <a:ea typeface="Arial Black"/>
                <a:cs typeface="Arial Black"/>
                <a:sym typeface="Arial Black"/>
              </a:defRPr>
            </a:lvl4pPr>
            <a:lvl5pPr lvl="4">
              <a:spcBef>
                <a:spcPts val="0"/>
              </a:spcBef>
              <a:spcAft>
                <a:spcPts val="0"/>
              </a:spcAft>
              <a:buClr>
                <a:schemeClr val="lt1"/>
              </a:buClr>
              <a:buSzPts val="4800"/>
              <a:buFont typeface="Arial Black"/>
              <a:buNone/>
              <a:defRPr sz="4800">
                <a:solidFill>
                  <a:schemeClr val="lt1"/>
                </a:solidFill>
                <a:latin typeface="Arial Black"/>
                <a:ea typeface="Arial Black"/>
                <a:cs typeface="Arial Black"/>
                <a:sym typeface="Arial Black"/>
              </a:defRPr>
            </a:lvl5pPr>
            <a:lvl6pPr lvl="5">
              <a:spcBef>
                <a:spcPts val="0"/>
              </a:spcBef>
              <a:spcAft>
                <a:spcPts val="0"/>
              </a:spcAft>
              <a:buClr>
                <a:schemeClr val="lt1"/>
              </a:buClr>
              <a:buSzPts val="4800"/>
              <a:buFont typeface="Arial Black"/>
              <a:buNone/>
              <a:defRPr sz="4800">
                <a:solidFill>
                  <a:schemeClr val="lt1"/>
                </a:solidFill>
                <a:latin typeface="Arial Black"/>
                <a:ea typeface="Arial Black"/>
                <a:cs typeface="Arial Black"/>
                <a:sym typeface="Arial Black"/>
              </a:defRPr>
            </a:lvl6pPr>
            <a:lvl7pPr lvl="6">
              <a:spcBef>
                <a:spcPts val="0"/>
              </a:spcBef>
              <a:spcAft>
                <a:spcPts val="0"/>
              </a:spcAft>
              <a:buClr>
                <a:schemeClr val="lt1"/>
              </a:buClr>
              <a:buSzPts val="4800"/>
              <a:buFont typeface="Arial Black"/>
              <a:buNone/>
              <a:defRPr sz="4800">
                <a:solidFill>
                  <a:schemeClr val="lt1"/>
                </a:solidFill>
                <a:latin typeface="Arial Black"/>
                <a:ea typeface="Arial Black"/>
                <a:cs typeface="Arial Black"/>
                <a:sym typeface="Arial Black"/>
              </a:defRPr>
            </a:lvl7pPr>
            <a:lvl8pPr lvl="7">
              <a:spcBef>
                <a:spcPts val="0"/>
              </a:spcBef>
              <a:spcAft>
                <a:spcPts val="0"/>
              </a:spcAft>
              <a:buClr>
                <a:schemeClr val="lt1"/>
              </a:buClr>
              <a:buSzPts val="4800"/>
              <a:buFont typeface="Arial Black"/>
              <a:buNone/>
              <a:defRPr sz="4800">
                <a:solidFill>
                  <a:schemeClr val="lt1"/>
                </a:solidFill>
                <a:latin typeface="Arial Black"/>
                <a:ea typeface="Arial Black"/>
                <a:cs typeface="Arial Black"/>
                <a:sym typeface="Arial Black"/>
              </a:defRPr>
            </a:lvl8pPr>
            <a:lvl9pPr lvl="8">
              <a:spcBef>
                <a:spcPts val="0"/>
              </a:spcBef>
              <a:spcAft>
                <a:spcPts val="0"/>
              </a:spcAft>
              <a:buClr>
                <a:schemeClr val="lt1"/>
              </a:buClr>
              <a:buSzPts val="4800"/>
              <a:buFont typeface="Arial Black"/>
              <a:buNone/>
              <a:defRPr sz="4800">
                <a:solidFill>
                  <a:schemeClr val="lt1"/>
                </a:solidFill>
                <a:latin typeface="Arial Black"/>
                <a:ea typeface="Arial Black"/>
                <a:cs typeface="Arial Black"/>
                <a:sym typeface="Arial Black"/>
              </a:defRPr>
            </a:lvl9pPr>
          </a:lstStyle>
          <a:p/>
        </p:txBody>
      </p:sp>
      <p:sp>
        <p:nvSpPr>
          <p:cNvPr id="887" name="Google Shape;887;p89"/>
          <p:cNvSpPr txBox="1"/>
          <p:nvPr>
            <p:ph idx="1" type="subTitle"/>
          </p:nvPr>
        </p:nvSpPr>
        <p:spPr>
          <a:xfrm>
            <a:off x="497375" y="2561300"/>
            <a:ext cx="5506200" cy="6402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lt1"/>
              </a:buClr>
              <a:buSzPts val="2000"/>
              <a:buNone/>
              <a:defRPr b="1" sz="2000">
                <a:solidFill>
                  <a:schemeClr val="lt1"/>
                </a:solidFill>
              </a:defRPr>
            </a:lvl1pPr>
            <a:lvl2pPr lvl="1">
              <a:spcBef>
                <a:spcPts val="0"/>
              </a:spcBef>
              <a:spcAft>
                <a:spcPts val="0"/>
              </a:spcAft>
              <a:buClr>
                <a:schemeClr val="lt1"/>
              </a:buClr>
              <a:buSzPts val="2000"/>
              <a:buNone/>
              <a:defRPr b="1" sz="2000">
                <a:solidFill>
                  <a:schemeClr val="lt1"/>
                </a:solidFill>
              </a:defRPr>
            </a:lvl2pPr>
            <a:lvl3pPr lvl="2">
              <a:spcBef>
                <a:spcPts val="0"/>
              </a:spcBef>
              <a:spcAft>
                <a:spcPts val="0"/>
              </a:spcAft>
              <a:buClr>
                <a:schemeClr val="lt1"/>
              </a:buClr>
              <a:buSzPts val="2000"/>
              <a:buNone/>
              <a:defRPr b="1" sz="2000">
                <a:solidFill>
                  <a:schemeClr val="lt1"/>
                </a:solidFill>
              </a:defRPr>
            </a:lvl3pPr>
            <a:lvl4pPr lvl="3">
              <a:spcBef>
                <a:spcPts val="0"/>
              </a:spcBef>
              <a:spcAft>
                <a:spcPts val="0"/>
              </a:spcAft>
              <a:buClr>
                <a:schemeClr val="lt1"/>
              </a:buClr>
              <a:buSzPts val="2000"/>
              <a:buNone/>
              <a:defRPr b="1" sz="2000">
                <a:solidFill>
                  <a:schemeClr val="lt1"/>
                </a:solidFill>
              </a:defRPr>
            </a:lvl4pPr>
            <a:lvl5pPr lvl="4">
              <a:spcBef>
                <a:spcPts val="0"/>
              </a:spcBef>
              <a:spcAft>
                <a:spcPts val="0"/>
              </a:spcAft>
              <a:buClr>
                <a:schemeClr val="lt1"/>
              </a:buClr>
              <a:buSzPts val="2000"/>
              <a:buNone/>
              <a:defRPr b="1" sz="2000">
                <a:solidFill>
                  <a:schemeClr val="lt1"/>
                </a:solidFill>
              </a:defRPr>
            </a:lvl5pPr>
            <a:lvl6pPr lvl="5">
              <a:spcBef>
                <a:spcPts val="0"/>
              </a:spcBef>
              <a:spcAft>
                <a:spcPts val="0"/>
              </a:spcAft>
              <a:buClr>
                <a:schemeClr val="lt1"/>
              </a:buClr>
              <a:buSzPts val="2000"/>
              <a:buNone/>
              <a:defRPr b="1" sz="2000">
                <a:solidFill>
                  <a:schemeClr val="lt1"/>
                </a:solidFill>
              </a:defRPr>
            </a:lvl6pPr>
            <a:lvl7pPr lvl="6">
              <a:spcBef>
                <a:spcPts val="0"/>
              </a:spcBef>
              <a:spcAft>
                <a:spcPts val="0"/>
              </a:spcAft>
              <a:buClr>
                <a:schemeClr val="lt1"/>
              </a:buClr>
              <a:buSzPts val="2000"/>
              <a:buNone/>
              <a:defRPr b="1" sz="2000">
                <a:solidFill>
                  <a:schemeClr val="lt1"/>
                </a:solidFill>
              </a:defRPr>
            </a:lvl7pPr>
            <a:lvl8pPr lvl="7">
              <a:spcBef>
                <a:spcPts val="0"/>
              </a:spcBef>
              <a:spcAft>
                <a:spcPts val="0"/>
              </a:spcAft>
              <a:buClr>
                <a:schemeClr val="lt1"/>
              </a:buClr>
              <a:buSzPts val="2000"/>
              <a:buNone/>
              <a:defRPr b="1" sz="2000">
                <a:solidFill>
                  <a:schemeClr val="lt1"/>
                </a:solidFill>
              </a:defRPr>
            </a:lvl8pPr>
            <a:lvl9pPr lvl="8">
              <a:spcBef>
                <a:spcPts val="0"/>
              </a:spcBef>
              <a:spcAft>
                <a:spcPts val="0"/>
              </a:spcAft>
              <a:buClr>
                <a:schemeClr val="lt1"/>
              </a:buClr>
              <a:buSzPts val="2000"/>
              <a:buNone/>
              <a:defRPr b="1" sz="2000">
                <a:solidFill>
                  <a:schemeClr val="lt1"/>
                </a:solidFill>
              </a:defRPr>
            </a:lvl9pPr>
          </a:lstStyle>
          <a:p/>
        </p:txBody>
      </p:sp>
      <p:pic>
        <p:nvPicPr>
          <p:cNvPr id="888" name="Google Shape;888;p89"/>
          <p:cNvPicPr preferRelativeResize="0"/>
          <p:nvPr/>
        </p:nvPicPr>
        <p:blipFill rotWithShape="1">
          <a:blip r:embed="rId2">
            <a:alphaModFix/>
          </a:blip>
          <a:srcRect b="0" l="0" r="0" t="0"/>
          <a:stretch/>
        </p:blipFill>
        <p:spPr>
          <a:xfrm>
            <a:off x="7771115" y="4478157"/>
            <a:ext cx="1139544" cy="433680"/>
          </a:xfrm>
          <a:prstGeom prst="rect">
            <a:avLst/>
          </a:prstGeom>
          <a:noFill/>
          <a:ln>
            <a:noFill/>
          </a:ln>
        </p:spPr>
      </p:pic>
    </p:spTree>
  </p:cSld>
  <p:clrMapOvr>
    <a:masterClrMapping/>
  </p:clrMapOvr>
</p:sldLayout>
</file>

<file path=ppt/slideLayouts/slideLayout8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range - 1">
  <p:cSld name="TITLE_3_1_1_2">
    <p:bg>
      <p:bgPr>
        <a:solidFill>
          <a:schemeClr val="lt1"/>
        </a:solidFill>
      </p:bgPr>
    </p:bg>
    <p:spTree>
      <p:nvGrpSpPr>
        <p:cNvPr id="889" name="Shape 889"/>
        <p:cNvGrpSpPr/>
        <p:nvPr/>
      </p:nvGrpSpPr>
      <p:grpSpPr>
        <a:xfrm>
          <a:off x="0" y="0"/>
          <a:ext cx="0" cy="0"/>
          <a:chOff x="0" y="0"/>
          <a:chExt cx="0" cy="0"/>
        </a:xfrm>
      </p:grpSpPr>
      <p:sp>
        <p:nvSpPr>
          <p:cNvPr id="890" name="Google Shape;890;p90"/>
          <p:cNvSpPr/>
          <p:nvPr/>
        </p:nvSpPr>
        <p:spPr>
          <a:xfrm rot="1033734">
            <a:off x="407456" y="-69281"/>
            <a:ext cx="2880744" cy="5417385"/>
          </a:xfrm>
          <a:custGeom>
            <a:rect b="b" l="l" r="r" t="t"/>
            <a:pathLst>
              <a:path extrusionOk="0" h="7211571" w="3834819">
                <a:moveTo>
                  <a:pt x="220459" y="454090"/>
                </a:moveTo>
                <a:lnTo>
                  <a:pt x="1675267" y="0"/>
                </a:lnTo>
                <a:lnTo>
                  <a:pt x="1640312" y="108417"/>
                </a:lnTo>
                <a:cubicBezTo>
                  <a:pt x="956879" y="2424901"/>
                  <a:pt x="1772778" y="4978283"/>
                  <a:pt x="3756426" y="6454918"/>
                </a:cubicBezTo>
                <a:lnTo>
                  <a:pt x="3834819" y="6510246"/>
                </a:lnTo>
                <a:lnTo>
                  <a:pt x="1587924" y="7211571"/>
                </a:lnTo>
                <a:lnTo>
                  <a:pt x="1364218" y="6889794"/>
                </a:lnTo>
                <a:cubicBezTo>
                  <a:pt x="190158" y="5109782"/>
                  <a:pt x="-257296" y="2921319"/>
                  <a:pt x="143904" y="809046"/>
                </a:cubicBezTo>
                <a:close/>
              </a:path>
            </a:pathLst>
          </a:custGeom>
          <a:gradFill>
            <a:gsLst>
              <a:gs pos="0">
                <a:schemeClr val="lt1"/>
              </a:gs>
              <a:gs pos="100000">
                <a:srgbClr val="FF6900"/>
              </a:gs>
            </a:gsLst>
            <a:lin ang="3001153" scaled="0"/>
          </a:gra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None/>
            </a:pPr>
            <a:r>
              <a:t/>
            </a:r>
            <a:endParaRPr b="0" i="0" sz="1100" u="none" cap="none" strike="noStrike">
              <a:solidFill>
                <a:srgbClr val="000000"/>
              </a:solidFill>
              <a:latin typeface="Arial"/>
              <a:ea typeface="Arial"/>
              <a:cs typeface="Arial"/>
              <a:sym typeface="Arial"/>
            </a:endParaRPr>
          </a:p>
        </p:txBody>
      </p:sp>
      <p:sp>
        <p:nvSpPr>
          <p:cNvPr id="891" name="Google Shape;891;p90"/>
          <p:cNvSpPr txBox="1"/>
          <p:nvPr/>
        </p:nvSpPr>
        <p:spPr>
          <a:xfrm>
            <a:off x="8626827" y="4754925"/>
            <a:ext cx="517200" cy="2739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fld id="{00000000-1234-1234-1234-123412341234}" type="slidenum">
              <a:rPr b="1" lang="en-GB" sz="800">
                <a:solidFill>
                  <a:srgbClr val="002D62"/>
                </a:solidFill>
              </a:rPr>
              <a:t>‹#›</a:t>
            </a:fld>
            <a:endParaRPr b="1" sz="800">
              <a:solidFill>
                <a:srgbClr val="002D62"/>
              </a:solidFill>
            </a:endParaRPr>
          </a:p>
        </p:txBody>
      </p:sp>
      <p:grpSp>
        <p:nvGrpSpPr>
          <p:cNvPr id="892" name="Google Shape;892;p90"/>
          <p:cNvGrpSpPr/>
          <p:nvPr/>
        </p:nvGrpSpPr>
        <p:grpSpPr>
          <a:xfrm>
            <a:off x="7940154" y="4801506"/>
            <a:ext cx="686661" cy="174005"/>
            <a:chOff x="5486400" y="2551113"/>
            <a:chExt cx="2949575" cy="722312"/>
          </a:xfrm>
        </p:grpSpPr>
        <p:sp>
          <p:nvSpPr>
            <p:cNvPr id="893" name="Google Shape;893;p90"/>
            <p:cNvSpPr/>
            <p:nvPr/>
          </p:nvSpPr>
          <p:spPr>
            <a:xfrm>
              <a:off x="5486400" y="2551113"/>
              <a:ext cx="723900" cy="722312"/>
            </a:xfrm>
            <a:custGeom>
              <a:rect b="b" l="l" r="r" t="t"/>
              <a:pathLst>
                <a:path extrusionOk="0" h="278" w="278">
                  <a:moveTo>
                    <a:pt x="278" y="139"/>
                  </a:moveTo>
                  <a:cubicBezTo>
                    <a:pt x="278" y="216"/>
                    <a:pt x="216" y="278"/>
                    <a:pt x="139" y="278"/>
                  </a:cubicBezTo>
                  <a:cubicBezTo>
                    <a:pt x="62" y="278"/>
                    <a:pt x="0" y="216"/>
                    <a:pt x="0" y="139"/>
                  </a:cubicBezTo>
                  <a:cubicBezTo>
                    <a:pt x="0" y="62"/>
                    <a:pt x="62" y="0"/>
                    <a:pt x="139" y="0"/>
                  </a:cubicBezTo>
                  <a:cubicBezTo>
                    <a:pt x="216" y="0"/>
                    <a:pt x="278" y="62"/>
                    <a:pt x="278" y="139"/>
                  </a:cubicBezTo>
                  <a:close/>
                  <a:moveTo>
                    <a:pt x="169" y="152"/>
                  </a:moveTo>
                  <a:cubicBezTo>
                    <a:pt x="174" y="173"/>
                    <a:pt x="157" y="199"/>
                    <a:pt x="139" y="218"/>
                  </a:cubicBezTo>
                  <a:cubicBezTo>
                    <a:pt x="194" y="218"/>
                    <a:pt x="238" y="174"/>
                    <a:pt x="238" y="120"/>
                  </a:cubicBezTo>
                  <a:cubicBezTo>
                    <a:pt x="238" y="65"/>
                    <a:pt x="193" y="21"/>
                    <a:pt x="139" y="21"/>
                  </a:cubicBezTo>
                  <a:cubicBezTo>
                    <a:pt x="84" y="21"/>
                    <a:pt x="40" y="65"/>
                    <a:pt x="40" y="120"/>
                  </a:cubicBezTo>
                  <a:cubicBezTo>
                    <a:pt x="40" y="174"/>
                    <a:pt x="84" y="218"/>
                    <a:pt x="138" y="218"/>
                  </a:cubicBezTo>
                  <a:cubicBezTo>
                    <a:pt x="121" y="199"/>
                    <a:pt x="104" y="173"/>
                    <a:pt x="108" y="152"/>
                  </a:cubicBezTo>
                  <a:cubicBezTo>
                    <a:pt x="112" y="130"/>
                    <a:pt x="128" y="123"/>
                    <a:pt x="139" y="123"/>
                  </a:cubicBezTo>
                  <a:cubicBezTo>
                    <a:pt x="149" y="123"/>
                    <a:pt x="166" y="130"/>
                    <a:pt x="169" y="152"/>
                  </a:cubicBez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894" name="Google Shape;894;p90"/>
            <p:cNvSpPr/>
            <p:nvPr/>
          </p:nvSpPr>
          <p:spPr>
            <a:xfrm>
              <a:off x="7126288" y="2743200"/>
              <a:ext cx="396875" cy="385762"/>
            </a:xfrm>
            <a:custGeom>
              <a:rect b="b" l="l" r="r" t="t"/>
              <a:pathLst>
                <a:path extrusionOk="0" h="148" w="152">
                  <a:moveTo>
                    <a:pt x="78" y="148"/>
                  </a:moveTo>
                  <a:cubicBezTo>
                    <a:pt x="57" y="148"/>
                    <a:pt x="37" y="143"/>
                    <a:pt x="25" y="134"/>
                  </a:cubicBezTo>
                  <a:cubicBezTo>
                    <a:pt x="9" y="123"/>
                    <a:pt x="0" y="102"/>
                    <a:pt x="0" y="75"/>
                  </a:cubicBezTo>
                  <a:cubicBezTo>
                    <a:pt x="0" y="24"/>
                    <a:pt x="25" y="0"/>
                    <a:pt x="76" y="0"/>
                  </a:cubicBezTo>
                  <a:cubicBezTo>
                    <a:pt x="127" y="0"/>
                    <a:pt x="152" y="24"/>
                    <a:pt x="152" y="76"/>
                  </a:cubicBezTo>
                  <a:cubicBezTo>
                    <a:pt x="152" y="123"/>
                    <a:pt x="127" y="148"/>
                    <a:pt x="78" y="148"/>
                  </a:cubicBezTo>
                  <a:close/>
                  <a:moveTo>
                    <a:pt x="76" y="24"/>
                  </a:moveTo>
                  <a:cubicBezTo>
                    <a:pt x="48" y="24"/>
                    <a:pt x="36" y="39"/>
                    <a:pt x="36" y="74"/>
                  </a:cubicBezTo>
                  <a:cubicBezTo>
                    <a:pt x="36" y="108"/>
                    <a:pt x="49" y="124"/>
                    <a:pt x="76" y="124"/>
                  </a:cubicBezTo>
                  <a:cubicBezTo>
                    <a:pt x="104" y="124"/>
                    <a:pt x="116" y="108"/>
                    <a:pt x="116" y="73"/>
                  </a:cubicBezTo>
                  <a:cubicBezTo>
                    <a:pt x="116" y="40"/>
                    <a:pt x="103" y="24"/>
                    <a:pt x="76" y="24"/>
                  </a:cubicBez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895" name="Google Shape;895;p90"/>
            <p:cNvSpPr/>
            <p:nvPr/>
          </p:nvSpPr>
          <p:spPr>
            <a:xfrm>
              <a:off x="7588250" y="2755900"/>
              <a:ext cx="260350" cy="361950"/>
            </a:xfrm>
            <a:custGeom>
              <a:rect b="b" l="l" r="r" t="t"/>
              <a:pathLst>
                <a:path extrusionOk="0" h="139" w="100">
                  <a:moveTo>
                    <a:pt x="72" y="115"/>
                  </a:moveTo>
                  <a:cubicBezTo>
                    <a:pt x="52" y="115"/>
                    <a:pt x="45" y="113"/>
                    <a:pt x="40" y="109"/>
                  </a:cubicBezTo>
                  <a:cubicBezTo>
                    <a:pt x="35" y="104"/>
                    <a:pt x="33" y="101"/>
                    <a:pt x="33" y="87"/>
                  </a:cubicBezTo>
                  <a:cubicBezTo>
                    <a:pt x="33" y="14"/>
                    <a:pt x="33" y="14"/>
                    <a:pt x="33" y="14"/>
                  </a:cubicBezTo>
                  <a:cubicBezTo>
                    <a:pt x="33" y="6"/>
                    <a:pt x="26" y="0"/>
                    <a:pt x="19" y="0"/>
                  </a:cubicBezTo>
                  <a:cubicBezTo>
                    <a:pt x="0" y="0"/>
                    <a:pt x="0" y="0"/>
                    <a:pt x="0" y="0"/>
                  </a:cubicBezTo>
                  <a:cubicBezTo>
                    <a:pt x="0" y="78"/>
                    <a:pt x="0" y="78"/>
                    <a:pt x="0" y="78"/>
                  </a:cubicBezTo>
                  <a:cubicBezTo>
                    <a:pt x="0" y="103"/>
                    <a:pt x="2" y="114"/>
                    <a:pt x="11" y="123"/>
                  </a:cubicBezTo>
                  <a:cubicBezTo>
                    <a:pt x="20" y="134"/>
                    <a:pt x="34" y="139"/>
                    <a:pt x="56" y="139"/>
                  </a:cubicBezTo>
                  <a:cubicBezTo>
                    <a:pt x="100" y="139"/>
                    <a:pt x="100" y="139"/>
                    <a:pt x="100" y="139"/>
                  </a:cubicBezTo>
                  <a:cubicBezTo>
                    <a:pt x="100" y="115"/>
                    <a:pt x="100" y="115"/>
                    <a:pt x="100" y="115"/>
                  </a:cubicBezTo>
                  <a:lnTo>
                    <a:pt x="72" y="115"/>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896" name="Google Shape;896;p90"/>
            <p:cNvSpPr/>
            <p:nvPr/>
          </p:nvSpPr>
          <p:spPr>
            <a:xfrm>
              <a:off x="8029575" y="2755900"/>
              <a:ext cx="406400" cy="361950"/>
            </a:xfrm>
            <a:custGeom>
              <a:rect b="b" l="l" r="r" t="t"/>
              <a:pathLst>
                <a:path extrusionOk="0" h="139" w="156">
                  <a:moveTo>
                    <a:pt x="96" y="0"/>
                  </a:moveTo>
                  <a:cubicBezTo>
                    <a:pt x="74" y="0"/>
                    <a:pt x="74" y="0"/>
                    <a:pt x="74" y="0"/>
                  </a:cubicBezTo>
                  <a:cubicBezTo>
                    <a:pt x="65" y="0"/>
                    <a:pt x="58" y="5"/>
                    <a:pt x="55" y="12"/>
                  </a:cubicBezTo>
                  <a:cubicBezTo>
                    <a:pt x="0" y="139"/>
                    <a:pt x="0" y="139"/>
                    <a:pt x="0" y="139"/>
                  </a:cubicBezTo>
                  <a:cubicBezTo>
                    <a:pt x="22" y="139"/>
                    <a:pt x="22" y="139"/>
                    <a:pt x="22" y="139"/>
                  </a:cubicBezTo>
                  <a:cubicBezTo>
                    <a:pt x="31" y="139"/>
                    <a:pt x="38" y="134"/>
                    <a:pt x="41" y="127"/>
                  </a:cubicBezTo>
                  <a:cubicBezTo>
                    <a:pt x="50" y="107"/>
                    <a:pt x="50" y="107"/>
                    <a:pt x="50" y="107"/>
                  </a:cubicBezTo>
                  <a:cubicBezTo>
                    <a:pt x="106" y="107"/>
                    <a:pt x="106" y="107"/>
                    <a:pt x="106" y="107"/>
                  </a:cubicBezTo>
                  <a:cubicBezTo>
                    <a:pt x="115" y="127"/>
                    <a:pt x="115" y="127"/>
                    <a:pt x="115" y="127"/>
                  </a:cubicBezTo>
                  <a:cubicBezTo>
                    <a:pt x="118" y="134"/>
                    <a:pt x="125" y="139"/>
                    <a:pt x="134" y="139"/>
                  </a:cubicBezTo>
                  <a:cubicBezTo>
                    <a:pt x="156" y="139"/>
                    <a:pt x="156" y="139"/>
                    <a:pt x="156" y="139"/>
                  </a:cubicBezTo>
                  <a:lnTo>
                    <a:pt x="96" y="0"/>
                  </a:lnTo>
                  <a:close/>
                  <a:moveTo>
                    <a:pt x="57" y="82"/>
                  </a:moveTo>
                  <a:cubicBezTo>
                    <a:pt x="78" y="34"/>
                    <a:pt x="78" y="34"/>
                    <a:pt x="78" y="34"/>
                  </a:cubicBezTo>
                  <a:cubicBezTo>
                    <a:pt x="99" y="82"/>
                    <a:pt x="99" y="82"/>
                    <a:pt x="99" y="82"/>
                  </a:cubicBezTo>
                  <a:lnTo>
                    <a:pt x="57" y="82"/>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897" name="Google Shape;897;p90"/>
            <p:cNvSpPr/>
            <p:nvPr/>
          </p:nvSpPr>
          <p:spPr>
            <a:xfrm>
              <a:off x="7902575" y="2755900"/>
              <a:ext cx="84137" cy="361950"/>
            </a:xfrm>
            <a:custGeom>
              <a:rect b="b" l="l" r="r" t="t"/>
              <a:pathLst>
                <a:path extrusionOk="0" h="139" w="32">
                  <a:moveTo>
                    <a:pt x="14" y="0"/>
                  </a:moveTo>
                  <a:cubicBezTo>
                    <a:pt x="6" y="0"/>
                    <a:pt x="0" y="6"/>
                    <a:pt x="0" y="14"/>
                  </a:cubicBezTo>
                  <a:cubicBezTo>
                    <a:pt x="0" y="139"/>
                    <a:pt x="0" y="139"/>
                    <a:pt x="0" y="139"/>
                  </a:cubicBezTo>
                  <a:cubicBezTo>
                    <a:pt x="18" y="139"/>
                    <a:pt x="18" y="139"/>
                    <a:pt x="18" y="139"/>
                  </a:cubicBezTo>
                  <a:cubicBezTo>
                    <a:pt x="25" y="139"/>
                    <a:pt x="32" y="133"/>
                    <a:pt x="32" y="126"/>
                  </a:cubicBezTo>
                  <a:cubicBezTo>
                    <a:pt x="32" y="0"/>
                    <a:pt x="32" y="0"/>
                    <a:pt x="32" y="0"/>
                  </a:cubicBezTo>
                  <a:lnTo>
                    <a:pt x="14" y="0"/>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898" name="Google Shape;898;p90"/>
            <p:cNvSpPr/>
            <p:nvPr/>
          </p:nvSpPr>
          <p:spPr>
            <a:xfrm>
              <a:off x="6324600" y="2755900"/>
              <a:ext cx="406400" cy="361950"/>
            </a:xfrm>
            <a:custGeom>
              <a:rect b="b" l="l" r="r" t="t"/>
              <a:pathLst>
                <a:path extrusionOk="0" h="139" w="156">
                  <a:moveTo>
                    <a:pt x="132" y="0"/>
                  </a:moveTo>
                  <a:cubicBezTo>
                    <a:pt x="123" y="0"/>
                    <a:pt x="116" y="5"/>
                    <a:pt x="113" y="12"/>
                  </a:cubicBezTo>
                  <a:cubicBezTo>
                    <a:pt x="78" y="98"/>
                    <a:pt x="78" y="98"/>
                    <a:pt x="78" y="98"/>
                  </a:cubicBezTo>
                  <a:cubicBezTo>
                    <a:pt x="42" y="13"/>
                    <a:pt x="42" y="13"/>
                    <a:pt x="42" y="13"/>
                  </a:cubicBezTo>
                  <a:cubicBezTo>
                    <a:pt x="39" y="5"/>
                    <a:pt x="31" y="0"/>
                    <a:pt x="23" y="0"/>
                  </a:cubicBezTo>
                  <a:cubicBezTo>
                    <a:pt x="0" y="0"/>
                    <a:pt x="0" y="0"/>
                    <a:pt x="0" y="0"/>
                  </a:cubicBezTo>
                  <a:cubicBezTo>
                    <a:pt x="62" y="139"/>
                    <a:pt x="62" y="139"/>
                    <a:pt x="62" y="139"/>
                  </a:cubicBezTo>
                  <a:cubicBezTo>
                    <a:pt x="80" y="139"/>
                    <a:pt x="80" y="139"/>
                    <a:pt x="80" y="139"/>
                  </a:cubicBezTo>
                  <a:cubicBezTo>
                    <a:pt x="88" y="139"/>
                    <a:pt x="95" y="134"/>
                    <a:pt x="99" y="128"/>
                  </a:cubicBezTo>
                  <a:cubicBezTo>
                    <a:pt x="156" y="0"/>
                    <a:pt x="156" y="0"/>
                    <a:pt x="156" y="0"/>
                  </a:cubicBezTo>
                  <a:lnTo>
                    <a:pt x="132" y="0"/>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899" name="Google Shape;899;p90"/>
            <p:cNvSpPr/>
            <p:nvPr/>
          </p:nvSpPr>
          <p:spPr>
            <a:xfrm>
              <a:off x="6751638" y="2755900"/>
              <a:ext cx="312737" cy="361950"/>
            </a:xfrm>
            <a:custGeom>
              <a:rect b="b" l="l" r="r" t="t"/>
              <a:pathLst>
                <a:path extrusionOk="0" h="139" w="120">
                  <a:moveTo>
                    <a:pt x="0" y="71"/>
                  </a:moveTo>
                  <a:cubicBezTo>
                    <a:pt x="0" y="85"/>
                    <a:pt x="4" y="121"/>
                    <a:pt x="37" y="135"/>
                  </a:cubicBezTo>
                  <a:cubicBezTo>
                    <a:pt x="45" y="138"/>
                    <a:pt x="53" y="139"/>
                    <a:pt x="65" y="139"/>
                  </a:cubicBezTo>
                  <a:cubicBezTo>
                    <a:pt x="120" y="139"/>
                    <a:pt x="120" y="139"/>
                    <a:pt x="120" y="139"/>
                  </a:cubicBezTo>
                  <a:cubicBezTo>
                    <a:pt x="120" y="115"/>
                    <a:pt x="120" y="115"/>
                    <a:pt x="120" y="115"/>
                  </a:cubicBezTo>
                  <a:cubicBezTo>
                    <a:pt x="120" y="115"/>
                    <a:pt x="78" y="115"/>
                    <a:pt x="78" y="115"/>
                  </a:cubicBezTo>
                  <a:cubicBezTo>
                    <a:pt x="58" y="114"/>
                    <a:pt x="47" y="110"/>
                    <a:pt x="41" y="99"/>
                  </a:cubicBezTo>
                  <a:cubicBezTo>
                    <a:pt x="39" y="95"/>
                    <a:pt x="38" y="89"/>
                    <a:pt x="37" y="83"/>
                  </a:cubicBezTo>
                  <a:cubicBezTo>
                    <a:pt x="37" y="82"/>
                    <a:pt x="37" y="82"/>
                    <a:pt x="37" y="82"/>
                  </a:cubicBezTo>
                  <a:cubicBezTo>
                    <a:pt x="117" y="82"/>
                    <a:pt x="117" y="82"/>
                    <a:pt x="117" y="82"/>
                  </a:cubicBezTo>
                  <a:cubicBezTo>
                    <a:pt x="117" y="58"/>
                    <a:pt x="117" y="58"/>
                    <a:pt x="117" y="58"/>
                  </a:cubicBezTo>
                  <a:cubicBezTo>
                    <a:pt x="37" y="58"/>
                    <a:pt x="37" y="58"/>
                    <a:pt x="37" y="58"/>
                  </a:cubicBezTo>
                  <a:cubicBezTo>
                    <a:pt x="37" y="57"/>
                    <a:pt x="37" y="57"/>
                    <a:pt x="37" y="57"/>
                  </a:cubicBezTo>
                  <a:cubicBezTo>
                    <a:pt x="38" y="50"/>
                    <a:pt x="39" y="45"/>
                    <a:pt x="41" y="40"/>
                  </a:cubicBezTo>
                  <a:cubicBezTo>
                    <a:pt x="47" y="29"/>
                    <a:pt x="58" y="25"/>
                    <a:pt x="78" y="25"/>
                  </a:cubicBezTo>
                  <a:cubicBezTo>
                    <a:pt x="78" y="25"/>
                    <a:pt x="120" y="25"/>
                    <a:pt x="120" y="25"/>
                  </a:cubicBezTo>
                  <a:cubicBezTo>
                    <a:pt x="120" y="0"/>
                    <a:pt x="120" y="0"/>
                    <a:pt x="120" y="0"/>
                  </a:cubicBezTo>
                  <a:cubicBezTo>
                    <a:pt x="65" y="0"/>
                    <a:pt x="65" y="0"/>
                    <a:pt x="65" y="0"/>
                  </a:cubicBezTo>
                  <a:cubicBezTo>
                    <a:pt x="53" y="0"/>
                    <a:pt x="45" y="1"/>
                    <a:pt x="37" y="4"/>
                  </a:cubicBezTo>
                  <a:cubicBezTo>
                    <a:pt x="4" y="18"/>
                    <a:pt x="0" y="55"/>
                    <a:pt x="0" y="69"/>
                  </a:cubicBezTo>
                  <a:lnTo>
                    <a:pt x="0" y="71"/>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sp>
        <p:nvSpPr>
          <p:cNvPr id="900" name="Google Shape;900;p90"/>
          <p:cNvSpPr txBox="1"/>
          <p:nvPr>
            <p:ph type="title"/>
          </p:nvPr>
        </p:nvSpPr>
        <p:spPr>
          <a:xfrm>
            <a:off x="0" y="0"/>
            <a:ext cx="8186400" cy="1141800"/>
          </a:xfrm>
          <a:prstGeom prst="rect">
            <a:avLst/>
          </a:prstGeom>
          <a:noFill/>
          <a:ln>
            <a:noFill/>
          </a:ln>
        </p:spPr>
        <p:txBody>
          <a:bodyPr anchorCtr="0" anchor="t" bIns="91425" lIns="504000" spcFirstLastPara="1" rIns="252000" wrap="square" tIns="504000">
            <a:noAutofit/>
          </a:bodyPr>
          <a:lstStyle>
            <a:lvl1pPr lvl="0">
              <a:spcBef>
                <a:spcPts val="0"/>
              </a:spcBef>
              <a:spcAft>
                <a:spcPts val="0"/>
              </a:spcAft>
              <a:buClr>
                <a:srgbClr val="002D62"/>
              </a:buClr>
              <a:buSzPts val="2500"/>
              <a:buFont typeface="Arial Black"/>
              <a:buNone/>
              <a:defRPr b="1" sz="2500">
                <a:solidFill>
                  <a:srgbClr val="002D62"/>
                </a:solidFill>
                <a:latin typeface="Arial Black"/>
                <a:ea typeface="Arial Black"/>
                <a:cs typeface="Arial Black"/>
                <a:sym typeface="Arial Black"/>
              </a:defRPr>
            </a:lvl1pPr>
            <a:lvl2pPr lvl="1">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2pPr>
            <a:lvl3pPr lvl="2">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3pPr>
            <a:lvl4pPr lvl="3">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4pPr>
            <a:lvl5pPr lvl="4">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5pPr>
            <a:lvl6pPr lvl="5">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6pPr>
            <a:lvl7pPr lvl="6">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7pPr>
            <a:lvl8pPr lvl="7">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8pPr>
            <a:lvl9pPr lvl="8">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9pPr>
          </a:lstStyle>
          <a:p/>
        </p:txBody>
      </p:sp>
      <p:sp>
        <p:nvSpPr>
          <p:cNvPr id="901" name="Google Shape;901;p90"/>
          <p:cNvSpPr txBox="1"/>
          <p:nvPr>
            <p:ph idx="1" type="body"/>
          </p:nvPr>
        </p:nvSpPr>
        <p:spPr>
          <a:xfrm>
            <a:off x="-8700" y="1410725"/>
            <a:ext cx="9144000" cy="2552700"/>
          </a:xfrm>
          <a:prstGeom prst="rect">
            <a:avLst/>
          </a:prstGeom>
          <a:noFill/>
          <a:ln>
            <a:noFill/>
          </a:ln>
        </p:spPr>
        <p:txBody>
          <a:bodyPr anchorCtr="0" anchor="t" bIns="91425" lIns="504000" spcFirstLastPara="1" rIns="504000" wrap="square" tIns="91425">
            <a:noAutofit/>
          </a:bodyPr>
          <a:lstStyle>
            <a:lvl1pPr indent="-317500" lvl="0" marL="457200">
              <a:spcBef>
                <a:spcPts val="0"/>
              </a:spcBef>
              <a:spcAft>
                <a:spcPts val="0"/>
              </a:spcAft>
              <a:buClr>
                <a:srgbClr val="002D62"/>
              </a:buClr>
              <a:buSzPts val="1400"/>
              <a:buChar char="●"/>
              <a:defRPr>
                <a:solidFill>
                  <a:srgbClr val="002D62"/>
                </a:solidFill>
              </a:defRPr>
            </a:lvl1pPr>
            <a:lvl2pPr indent="-317500" lvl="1" marL="914400">
              <a:spcBef>
                <a:spcPts val="0"/>
              </a:spcBef>
              <a:spcAft>
                <a:spcPts val="0"/>
              </a:spcAft>
              <a:buClr>
                <a:srgbClr val="002D62"/>
              </a:buClr>
              <a:buSzPts val="1400"/>
              <a:buChar char="○"/>
              <a:defRPr>
                <a:solidFill>
                  <a:srgbClr val="002D62"/>
                </a:solidFill>
              </a:defRPr>
            </a:lvl2pPr>
            <a:lvl3pPr indent="-317500" lvl="2" marL="1371600">
              <a:spcBef>
                <a:spcPts val="0"/>
              </a:spcBef>
              <a:spcAft>
                <a:spcPts val="0"/>
              </a:spcAft>
              <a:buClr>
                <a:srgbClr val="002D62"/>
              </a:buClr>
              <a:buSzPts val="1400"/>
              <a:buChar char="■"/>
              <a:defRPr>
                <a:solidFill>
                  <a:srgbClr val="002D62"/>
                </a:solidFill>
              </a:defRPr>
            </a:lvl3pPr>
            <a:lvl4pPr indent="-317500" lvl="3" marL="1828800">
              <a:spcBef>
                <a:spcPts val="0"/>
              </a:spcBef>
              <a:spcAft>
                <a:spcPts val="0"/>
              </a:spcAft>
              <a:buClr>
                <a:srgbClr val="002D62"/>
              </a:buClr>
              <a:buSzPts val="1400"/>
              <a:buChar char="●"/>
              <a:defRPr>
                <a:solidFill>
                  <a:srgbClr val="002D62"/>
                </a:solidFill>
              </a:defRPr>
            </a:lvl4pPr>
            <a:lvl5pPr indent="-317500" lvl="4" marL="2286000">
              <a:spcBef>
                <a:spcPts val="0"/>
              </a:spcBef>
              <a:spcAft>
                <a:spcPts val="0"/>
              </a:spcAft>
              <a:buClr>
                <a:srgbClr val="002D62"/>
              </a:buClr>
              <a:buSzPts val="1400"/>
              <a:buChar char="○"/>
              <a:defRPr>
                <a:solidFill>
                  <a:srgbClr val="002D62"/>
                </a:solidFill>
              </a:defRPr>
            </a:lvl5pPr>
            <a:lvl6pPr indent="-317500" lvl="5" marL="2743200">
              <a:spcBef>
                <a:spcPts val="0"/>
              </a:spcBef>
              <a:spcAft>
                <a:spcPts val="0"/>
              </a:spcAft>
              <a:buClr>
                <a:srgbClr val="002D62"/>
              </a:buClr>
              <a:buSzPts val="1400"/>
              <a:buChar char="■"/>
              <a:defRPr>
                <a:solidFill>
                  <a:srgbClr val="002D62"/>
                </a:solidFill>
              </a:defRPr>
            </a:lvl6pPr>
            <a:lvl7pPr indent="-317500" lvl="6" marL="3200400">
              <a:spcBef>
                <a:spcPts val="0"/>
              </a:spcBef>
              <a:spcAft>
                <a:spcPts val="0"/>
              </a:spcAft>
              <a:buClr>
                <a:srgbClr val="002D62"/>
              </a:buClr>
              <a:buSzPts val="1400"/>
              <a:buChar char="●"/>
              <a:defRPr>
                <a:solidFill>
                  <a:srgbClr val="002D62"/>
                </a:solidFill>
              </a:defRPr>
            </a:lvl7pPr>
            <a:lvl8pPr indent="-317500" lvl="7" marL="3657600">
              <a:spcBef>
                <a:spcPts val="0"/>
              </a:spcBef>
              <a:spcAft>
                <a:spcPts val="0"/>
              </a:spcAft>
              <a:buClr>
                <a:srgbClr val="002D62"/>
              </a:buClr>
              <a:buSzPts val="1400"/>
              <a:buChar char="○"/>
              <a:defRPr>
                <a:solidFill>
                  <a:srgbClr val="002D62"/>
                </a:solidFill>
              </a:defRPr>
            </a:lvl8pPr>
            <a:lvl9pPr indent="-317500" lvl="8" marL="4114800">
              <a:spcBef>
                <a:spcPts val="0"/>
              </a:spcBef>
              <a:spcAft>
                <a:spcPts val="0"/>
              </a:spcAft>
              <a:buClr>
                <a:srgbClr val="002D62"/>
              </a:buClr>
              <a:buSzPts val="1400"/>
              <a:buChar char="■"/>
              <a:defRPr>
                <a:solidFill>
                  <a:srgbClr val="002D62"/>
                </a:solidFill>
              </a:defRPr>
            </a:lvl9pPr>
          </a:lstStyle>
          <a:p/>
        </p:txBody>
      </p:sp>
      <p:sp>
        <p:nvSpPr>
          <p:cNvPr id="902" name="Google Shape;902;p90"/>
          <p:cNvSpPr txBox="1"/>
          <p:nvPr/>
        </p:nvSpPr>
        <p:spPr>
          <a:xfrm>
            <a:off x="226499" y="4754925"/>
            <a:ext cx="2902500" cy="2739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lang="en-GB" sz="800">
                <a:solidFill>
                  <a:srgbClr val="002D62"/>
                </a:solidFill>
              </a:rPr>
              <a:t>Lorem ipsum dolor</a:t>
            </a:r>
            <a:endParaRPr sz="800">
              <a:solidFill>
                <a:srgbClr val="002D62"/>
              </a:solidFill>
            </a:endParaRPr>
          </a:p>
        </p:txBody>
      </p:sp>
    </p:spTree>
  </p:cSld>
  <p:clrMapOvr>
    <a:masterClrMapping/>
  </p:clrMapOvr>
</p:sldLayout>
</file>

<file path=ppt/slideLayouts/slideLayout8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range - 2">
  <p:cSld name="TITLE_1_1_1_1_3_1_1">
    <p:bg>
      <p:bgPr>
        <a:solidFill>
          <a:schemeClr val="lt1"/>
        </a:solidFill>
      </p:bgPr>
    </p:bg>
    <p:spTree>
      <p:nvGrpSpPr>
        <p:cNvPr id="903" name="Shape 903"/>
        <p:cNvGrpSpPr/>
        <p:nvPr/>
      </p:nvGrpSpPr>
      <p:grpSpPr>
        <a:xfrm>
          <a:off x="0" y="0"/>
          <a:ext cx="0" cy="0"/>
          <a:chOff x="0" y="0"/>
          <a:chExt cx="0" cy="0"/>
        </a:xfrm>
      </p:grpSpPr>
      <p:sp>
        <p:nvSpPr>
          <p:cNvPr id="904" name="Google Shape;904;p91"/>
          <p:cNvSpPr/>
          <p:nvPr/>
        </p:nvSpPr>
        <p:spPr>
          <a:xfrm rot="1680981">
            <a:off x="521320" y="339229"/>
            <a:ext cx="4790061" cy="4999216"/>
          </a:xfrm>
          <a:custGeom>
            <a:rect b="b" l="l" r="r" t="t"/>
            <a:pathLst>
              <a:path extrusionOk="0" h="6661699" w="6382990">
                <a:moveTo>
                  <a:pt x="0" y="744173"/>
                </a:moveTo>
                <a:lnTo>
                  <a:pt x="1400284" y="0"/>
                </a:lnTo>
                <a:lnTo>
                  <a:pt x="1426355" y="203633"/>
                </a:lnTo>
                <a:cubicBezTo>
                  <a:pt x="1680597" y="1871731"/>
                  <a:pt x="2650210" y="3417478"/>
                  <a:pt x="4211434" y="4350562"/>
                </a:cubicBezTo>
                <a:cubicBezTo>
                  <a:pt x="4814618" y="4711067"/>
                  <a:pt x="5457050" y="4949506"/>
                  <a:pt x="6110216" y="5073431"/>
                </a:cubicBezTo>
                <a:lnTo>
                  <a:pt x="6382990" y="5118281"/>
                </a:lnTo>
                <a:lnTo>
                  <a:pt x="3478794" y="6661699"/>
                </a:lnTo>
                <a:lnTo>
                  <a:pt x="3268864" y="6513535"/>
                </a:lnTo>
                <a:cubicBezTo>
                  <a:pt x="1370729" y="5100563"/>
                  <a:pt x="232585" y="2987127"/>
                  <a:pt x="825" y="754535"/>
                </a:cubicBezTo>
                <a:close/>
              </a:path>
            </a:pathLst>
          </a:custGeom>
          <a:gradFill>
            <a:gsLst>
              <a:gs pos="0">
                <a:schemeClr val="lt1"/>
              </a:gs>
              <a:gs pos="100000">
                <a:srgbClr val="FF6900"/>
              </a:gs>
            </a:gsLst>
            <a:lin ang="3001153" scaled="0"/>
          </a:gra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905" name="Google Shape;905;p91"/>
          <p:cNvSpPr txBox="1"/>
          <p:nvPr/>
        </p:nvSpPr>
        <p:spPr>
          <a:xfrm>
            <a:off x="8626827" y="4754925"/>
            <a:ext cx="517200" cy="2739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fld id="{00000000-1234-1234-1234-123412341234}" type="slidenum">
              <a:rPr b="1" lang="en-GB" sz="800">
                <a:solidFill>
                  <a:srgbClr val="002D62"/>
                </a:solidFill>
              </a:rPr>
              <a:t>‹#›</a:t>
            </a:fld>
            <a:endParaRPr b="1" sz="800">
              <a:solidFill>
                <a:srgbClr val="002D62"/>
              </a:solidFill>
            </a:endParaRPr>
          </a:p>
        </p:txBody>
      </p:sp>
      <p:grpSp>
        <p:nvGrpSpPr>
          <p:cNvPr id="906" name="Google Shape;906;p91"/>
          <p:cNvGrpSpPr/>
          <p:nvPr/>
        </p:nvGrpSpPr>
        <p:grpSpPr>
          <a:xfrm>
            <a:off x="7940154" y="4801506"/>
            <a:ext cx="686661" cy="174005"/>
            <a:chOff x="5486400" y="2551113"/>
            <a:chExt cx="2949575" cy="722312"/>
          </a:xfrm>
        </p:grpSpPr>
        <p:sp>
          <p:nvSpPr>
            <p:cNvPr id="907" name="Google Shape;907;p91"/>
            <p:cNvSpPr/>
            <p:nvPr/>
          </p:nvSpPr>
          <p:spPr>
            <a:xfrm>
              <a:off x="5486400" y="2551113"/>
              <a:ext cx="723900" cy="722312"/>
            </a:xfrm>
            <a:custGeom>
              <a:rect b="b" l="l" r="r" t="t"/>
              <a:pathLst>
                <a:path extrusionOk="0" h="278" w="278">
                  <a:moveTo>
                    <a:pt x="278" y="139"/>
                  </a:moveTo>
                  <a:cubicBezTo>
                    <a:pt x="278" y="216"/>
                    <a:pt x="216" y="278"/>
                    <a:pt x="139" y="278"/>
                  </a:cubicBezTo>
                  <a:cubicBezTo>
                    <a:pt x="62" y="278"/>
                    <a:pt x="0" y="216"/>
                    <a:pt x="0" y="139"/>
                  </a:cubicBezTo>
                  <a:cubicBezTo>
                    <a:pt x="0" y="62"/>
                    <a:pt x="62" y="0"/>
                    <a:pt x="139" y="0"/>
                  </a:cubicBezTo>
                  <a:cubicBezTo>
                    <a:pt x="216" y="0"/>
                    <a:pt x="278" y="62"/>
                    <a:pt x="278" y="139"/>
                  </a:cubicBezTo>
                  <a:close/>
                  <a:moveTo>
                    <a:pt x="169" y="152"/>
                  </a:moveTo>
                  <a:cubicBezTo>
                    <a:pt x="174" y="173"/>
                    <a:pt x="157" y="199"/>
                    <a:pt x="139" y="218"/>
                  </a:cubicBezTo>
                  <a:cubicBezTo>
                    <a:pt x="194" y="218"/>
                    <a:pt x="238" y="174"/>
                    <a:pt x="238" y="120"/>
                  </a:cubicBezTo>
                  <a:cubicBezTo>
                    <a:pt x="238" y="65"/>
                    <a:pt x="193" y="21"/>
                    <a:pt x="139" y="21"/>
                  </a:cubicBezTo>
                  <a:cubicBezTo>
                    <a:pt x="84" y="21"/>
                    <a:pt x="40" y="65"/>
                    <a:pt x="40" y="120"/>
                  </a:cubicBezTo>
                  <a:cubicBezTo>
                    <a:pt x="40" y="174"/>
                    <a:pt x="84" y="218"/>
                    <a:pt x="138" y="218"/>
                  </a:cubicBezTo>
                  <a:cubicBezTo>
                    <a:pt x="121" y="199"/>
                    <a:pt x="104" y="173"/>
                    <a:pt x="108" y="152"/>
                  </a:cubicBezTo>
                  <a:cubicBezTo>
                    <a:pt x="112" y="130"/>
                    <a:pt x="128" y="123"/>
                    <a:pt x="139" y="123"/>
                  </a:cubicBezTo>
                  <a:cubicBezTo>
                    <a:pt x="149" y="123"/>
                    <a:pt x="166" y="130"/>
                    <a:pt x="169" y="152"/>
                  </a:cubicBez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908" name="Google Shape;908;p91"/>
            <p:cNvSpPr/>
            <p:nvPr/>
          </p:nvSpPr>
          <p:spPr>
            <a:xfrm>
              <a:off x="7126288" y="2743200"/>
              <a:ext cx="396875" cy="385762"/>
            </a:xfrm>
            <a:custGeom>
              <a:rect b="b" l="l" r="r" t="t"/>
              <a:pathLst>
                <a:path extrusionOk="0" h="148" w="152">
                  <a:moveTo>
                    <a:pt x="78" y="148"/>
                  </a:moveTo>
                  <a:cubicBezTo>
                    <a:pt x="57" y="148"/>
                    <a:pt x="37" y="143"/>
                    <a:pt x="25" y="134"/>
                  </a:cubicBezTo>
                  <a:cubicBezTo>
                    <a:pt x="9" y="123"/>
                    <a:pt x="0" y="102"/>
                    <a:pt x="0" y="75"/>
                  </a:cubicBezTo>
                  <a:cubicBezTo>
                    <a:pt x="0" y="24"/>
                    <a:pt x="25" y="0"/>
                    <a:pt x="76" y="0"/>
                  </a:cubicBezTo>
                  <a:cubicBezTo>
                    <a:pt x="127" y="0"/>
                    <a:pt x="152" y="24"/>
                    <a:pt x="152" y="76"/>
                  </a:cubicBezTo>
                  <a:cubicBezTo>
                    <a:pt x="152" y="123"/>
                    <a:pt x="127" y="148"/>
                    <a:pt x="78" y="148"/>
                  </a:cubicBezTo>
                  <a:close/>
                  <a:moveTo>
                    <a:pt x="76" y="24"/>
                  </a:moveTo>
                  <a:cubicBezTo>
                    <a:pt x="48" y="24"/>
                    <a:pt x="36" y="39"/>
                    <a:pt x="36" y="74"/>
                  </a:cubicBezTo>
                  <a:cubicBezTo>
                    <a:pt x="36" y="108"/>
                    <a:pt x="49" y="124"/>
                    <a:pt x="76" y="124"/>
                  </a:cubicBezTo>
                  <a:cubicBezTo>
                    <a:pt x="104" y="124"/>
                    <a:pt x="116" y="108"/>
                    <a:pt x="116" y="73"/>
                  </a:cubicBezTo>
                  <a:cubicBezTo>
                    <a:pt x="116" y="40"/>
                    <a:pt x="103" y="24"/>
                    <a:pt x="76" y="24"/>
                  </a:cubicBez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909" name="Google Shape;909;p91"/>
            <p:cNvSpPr/>
            <p:nvPr/>
          </p:nvSpPr>
          <p:spPr>
            <a:xfrm>
              <a:off x="7588250" y="2755900"/>
              <a:ext cx="260350" cy="361950"/>
            </a:xfrm>
            <a:custGeom>
              <a:rect b="b" l="l" r="r" t="t"/>
              <a:pathLst>
                <a:path extrusionOk="0" h="139" w="100">
                  <a:moveTo>
                    <a:pt x="72" y="115"/>
                  </a:moveTo>
                  <a:cubicBezTo>
                    <a:pt x="52" y="115"/>
                    <a:pt x="45" y="113"/>
                    <a:pt x="40" y="109"/>
                  </a:cubicBezTo>
                  <a:cubicBezTo>
                    <a:pt x="35" y="104"/>
                    <a:pt x="33" y="101"/>
                    <a:pt x="33" y="87"/>
                  </a:cubicBezTo>
                  <a:cubicBezTo>
                    <a:pt x="33" y="14"/>
                    <a:pt x="33" y="14"/>
                    <a:pt x="33" y="14"/>
                  </a:cubicBezTo>
                  <a:cubicBezTo>
                    <a:pt x="33" y="6"/>
                    <a:pt x="26" y="0"/>
                    <a:pt x="19" y="0"/>
                  </a:cubicBezTo>
                  <a:cubicBezTo>
                    <a:pt x="0" y="0"/>
                    <a:pt x="0" y="0"/>
                    <a:pt x="0" y="0"/>
                  </a:cubicBezTo>
                  <a:cubicBezTo>
                    <a:pt x="0" y="78"/>
                    <a:pt x="0" y="78"/>
                    <a:pt x="0" y="78"/>
                  </a:cubicBezTo>
                  <a:cubicBezTo>
                    <a:pt x="0" y="103"/>
                    <a:pt x="2" y="114"/>
                    <a:pt x="11" y="123"/>
                  </a:cubicBezTo>
                  <a:cubicBezTo>
                    <a:pt x="20" y="134"/>
                    <a:pt x="34" y="139"/>
                    <a:pt x="56" y="139"/>
                  </a:cubicBezTo>
                  <a:cubicBezTo>
                    <a:pt x="100" y="139"/>
                    <a:pt x="100" y="139"/>
                    <a:pt x="100" y="139"/>
                  </a:cubicBezTo>
                  <a:cubicBezTo>
                    <a:pt x="100" y="115"/>
                    <a:pt x="100" y="115"/>
                    <a:pt x="100" y="115"/>
                  </a:cubicBezTo>
                  <a:lnTo>
                    <a:pt x="72" y="115"/>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910" name="Google Shape;910;p91"/>
            <p:cNvSpPr/>
            <p:nvPr/>
          </p:nvSpPr>
          <p:spPr>
            <a:xfrm>
              <a:off x="8029575" y="2755900"/>
              <a:ext cx="406400" cy="361950"/>
            </a:xfrm>
            <a:custGeom>
              <a:rect b="b" l="l" r="r" t="t"/>
              <a:pathLst>
                <a:path extrusionOk="0" h="139" w="156">
                  <a:moveTo>
                    <a:pt x="96" y="0"/>
                  </a:moveTo>
                  <a:cubicBezTo>
                    <a:pt x="74" y="0"/>
                    <a:pt x="74" y="0"/>
                    <a:pt x="74" y="0"/>
                  </a:cubicBezTo>
                  <a:cubicBezTo>
                    <a:pt x="65" y="0"/>
                    <a:pt x="58" y="5"/>
                    <a:pt x="55" y="12"/>
                  </a:cubicBezTo>
                  <a:cubicBezTo>
                    <a:pt x="0" y="139"/>
                    <a:pt x="0" y="139"/>
                    <a:pt x="0" y="139"/>
                  </a:cubicBezTo>
                  <a:cubicBezTo>
                    <a:pt x="22" y="139"/>
                    <a:pt x="22" y="139"/>
                    <a:pt x="22" y="139"/>
                  </a:cubicBezTo>
                  <a:cubicBezTo>
                    <a:pt x="31" y="139"/>
                    <a:pt x="38" y="134"/>
                    <a:pt x="41" y="127"/>
                  </a:cubicBezTo>
                  <a:cubicBezTo>
                    <a:pt x="50" y="107"/>
                    <a:pt x="50" y="107"/>
                    <a:pt x="50" y="107"/>
                  </a:cubicBezTo>
                  <a:cubicBezTo>
                    <a:pt x="106" y="107"/>
                    <a:pt x="106" y="107"/>
                    <a:pt x="106" y="107"/>
                  </a:cubicBezTo>
                  <a:cubicBezTo>
                    <a:pt x="115" y="127"/>
                    <a:pt x="115" y="127"/>
                    <a:pt x="115" y="127"/>
                  </a:cubicBezTo>
                  <a:cubicBezTo>
                    <a:pt x="118" y="134"/>
                    <a:pt x="125" y="139"/>
                    <a:pt x="134" y="139"/>
                  </a:cubicBezTo>
                  <a:cubicBezTo>
                    <a:pt x="156" y="139"/>
                    <a:pt x="156" y="139"/>
                    <a:pt x="156" y="139"/>
                  </a:cubicBezTo>
                  <a:lnTo>
                    <a:pt x="96" y="0"/>
                  </a:lnTo>
                  <a:close/>
                  <a:moveTo>
                    <a:pt x="57" y="82"/>
                  </a:moveTo>
                  <a:cubicBezTo>
                    <a:pt x="78" y="34"/>
                    <a:pt x="78" y="34"/>
                    <a:pt x="78" y="34"/>
                  </a:cubicBezTo>
                  <a:cubicBezTo>
                    <a:pt x="99" y="82"/>
                    <a:pt x="99" y="82"/>
                    <a:pt x="99" y="82"/>
                  </a:cubicBezTo>
                  <a:lnTo>
                    <a:pt x="57" y="82"/>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911" name="Google Shape;911;p91"/>
            <p:cNvSpPr/>
            <p:nvPr/>
          </p:nvSpPr>
          <p:spPr>
            <a:xfrm>
              <a:off x="7902575" y="2755900"/>
              <a:ext cx="84137" cy="361950"/>
            </a:xfrm>
            <a:custGeom>
              <a:rect b="b" l="l" r="r" t="t"/>
              <a:pathLst>
                <a:path extrusionOk="0" h="139" w="32">
                  <a:moveTo>
                    <a:pt x="14" y="0"/>
                  </a:moveTo>
                  <a:cubicBezTo>
                    <a:pt x="6" y="0"/>
                    <a:pt x="0" y="6"/>
                    <a:pt x="0" y="14"/>
                  </a:cubicBezTo>
                  <a:cubicBezTo>
                    <a:pt x="0" y="139"/>
                    <a:pt x="0" y="139"/>
                    <a:pt x="0" y="139"/>
                  </a:cubicBezTo>
                  <a:cubicBezTo>
                    <a:pt x="18" y="139"/>
                    <a:pt x="18" y="139"/>
                    <a:pt x="18" y="139"/>
                  </a:cubicBezTo>
                  <a:cubicBezTo>
                    <a:pt x="25" y="139"/>
                    <a:pt x="32" y="133"/>
                    <a:pt x="32" y="126"/>
                  </a:cubicBezTo>
                  <a:cubicBezTo>
                    <a:pt x="32" y="0"/>
                    <a:pt x="32" y="0"/>
                    <a:pt x="32" y="0"/>
                  </a:cubicBezTo>
                  <a:lnTo>
                    <a:pt x="14" y="0"/>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912" name="Google Shape;912;p91"/>
            <p:cNvSpPr/>
            <p:nvPr/>
          </p:nvSpPr>
          <p:spPr>
            <a:xfrm>
              <a:off x="6324600" y="2755900"/>
              <a:ext cx="406400" cy="361950"/>
            </a:xfrm>
            <a:custGeom>
              <a:rect b="b" l="l" r="r" t="t"/>
              <a:pathLst>
                <a:path extrusionOk="0" h="139" w="156">
                  <a:moveTo>
                    <a:pt x="132" y="0"/>
                  </a:moveTo>
                  <a:cubicBezTo>
                    <a:pt x="123" y="0"/>
                    <a:pt x="116" y="5"/>
                    <a:pt x="113" y="12"/>
                  </a:cubicBezTo>
                  <a:cubicBezTo>
                    <a:pt x="78" y="98"/>
                    <a:pt x="78" y="98"/>
                    <a:pt x="78" y="98"/>
                  </a:cubicBezTo>
                  <a:cubicBezTo>
                    <a:pt x="42" y="13"/>
                    <a:pt x="42" y="13"/>
                    <a:pt x="42" y="13"/>
                  </a:cubicBezTo>
                  <a:cubicBezTo>
                    <a:pt x="39" y="5"/>
                    <a:pt x="31" y="0"/>
                    <a:pt x="23" y="0"/>
                  </a:cubicBezTo>
                  <a:cubicBezTo>
                    <a:pt x="0" y="0"/>
                    <a:pt x="0" y="0"/>
                    <a:pt x="0" y="0"/>
                  </a:cubicBezTo>
                  <a:cubicBezTo>
                    <a:pt x="62" y="139"/>
                    <a:pt x="62" y="139"/>
                    <a:pt x="62" y="139"/>
                  </a:cubicBezTo>
                  <a:cubicBezTo>
                    <a:pt x="80" y="139"/>
                    <a:pt x="80" y="139"/>
                    <a:pt x="80" y="139"/>
                  </a:cubicBezTo>
                  <a:cubicBezTo>
                    <a:pt x="88" y="139"/>
                    <a:pt x="95" y="134"/>
                    <a:pt x="99" y="128"/>
                  </a:cubicBezTo>
                  <a:cubicBezTo>
                    <a:pt x="156" y="0"/>
                    <a:pt x="156" y="0"/>
                    <a:pt x="156" y="0"/>
                  </a:cubicBezTo>
                  <a:lnTo>
                    <a:pt x="132" y="0"/>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913" name="Google Shape;913;p91"/>
            <p:cNvSpPr/>
            <p:nvPr/>
          </p:nvSpPr>
          <p:spPr>
            <a:xfrm>
              <a:off x="6751638" y="2755900"/>
              <a:ext cx="312737" cy="361950"/>
            </a:xfrm>
            <a:custGeom>
              <a:rect b="b" l="l" r="r" t="t"/>
              <a:pathLst>
                <a:path extrusionOk="0" h="139" w="120">
                  <a:moveTo>
                    <a:pt x="0" y="71"/>
                  </a:moveTo>
                  <a:cubicBezTo>
                    <a:pt x="0" y="85"/>
                    <a:pt x="4" y="121"/>
                    <a:pt x="37" y="135"/>
                  </a:cubicBezTo>
                  <a:cubicBezTo>
                    <a:pt x="45" y="138"/>
                    <a:pt x="53" y="139"/>
                    <a:pt x="65" y="139"/>
                  </a:cubicBezTo>
                  <a:cubicBezTo>
                    <a:pt x="120" y="139"/>
                    <a:pt x="120" y="139"/>
                    <a:pt x="120" y="139"/>
                  </a:cubicBezTo>
                  <a:cubicBezTo>
                    <a:pt x="120" y="115"/>
                    <a:pt x="120" y="115"/>
                    <a:pt x="120" y="115"/>
                  </a:cubicBezTo>
                  <a:cubicBezTo>
                    <a:pt x="120" y="115"/>
                    <a:pt x="78" y="115"/>
                    <a:pt x="78" y="115"/>
                  </a:cubicBezTo>
                  <a:cubicBezTo>
                    <a:pt x="58" y="114"/>
                    <a:pt x="47" y="110"/>
                    <a:pt x="41" y="99"/>
                  </a:cubicBezTo>
                  <a:cubicBezTo>
                    <a:pt x="39" y="95"/>
                    <a:pt x="38" y="89"/>
                    <a:pt x="37" y="83"/>
                  </a:cubicBezTo>
                  <a:cubicBezTo>
                    <a:pt x="37" y="82"/>
                    <a:pt x="37" y="82"/>
                    <a:pt x="37" y="82"/>
                  </a:cubicBezTo>
                  <a:cubicBezTo>
                    <a:pt x="117" y="82"/>
                    <a:pt x="117" y="82"/>
                    <a:pt x="117" y="82"/>
                  </a:cubicBezTo>
                  <a:cubicBezTo>
                    <a:pt x="117" y="58"/>
                    <a:pt x="117" y="58"/>
                    <a:pt x="117" y="58"/>
                  </a:cubicBezTo>
                  <a:cubicBezTo>
                    <a:pt x="37" y="58"/>
                    <a:pt x="37" y="58"/>
                    <a:pt x="37" y="58"/>
                  </a:cubicBezTo>
                  <a:cubicBezTo>
                    <a:pt x="37" y="57"/>
                    <a:pt x="37" y="57"/>
                    <a:pt x="37" y="57"/>
                  </a:cubicBezTo>
                  <a:cubicBezTo>
                    <a:pt x="38" y="50"/>
                    <a:pt x="39" y="45"/>
                    <a:pt x="41" y="40"/>
                  </a:cubicBezTo>
                  <a:cubicBezTo>
                    <a:pt x="47" y="29"/>
                    <a:pt x="58" y="25"/>
                    <a:pt x="78" y="25"/>
                  </a:cubicBezTo>
                  <a:cubicBezTo>
                    <a:pt x="78" y="25"/>
                    <a:pt x="120" y="25"/>
                    <a:pt x="120" y="25"/>
                  </a:cubicBezTo>
                  <a:cubicBezTo>
                    <a:pt x="120" y="0"/>
                    <a:pt x="120" y="0"/>
                    <a:pt x="120" y="0"/>
                  </a:cubicBezTo>
                  <a:cubicBezTo>
                    <a:pt x="65" y="0"/>
                    <a:pt x="65" y="0"/>
                    <a:pt x="65" y="0"/>
                  </a:cubicBezTo>
                  <a:cubicBezTo>
                    <a:pt x="53" y="0"/>
                    <a:pt x="45" y="1"/>
                    <a:pt x="37" y="4"/>
                  </a:cubicBezTo>
                  <a:cubicBezTo>
                    <a:pt x="4" y="18"/>
                    <a:pt x="0" y="55"/>
                    <a:pt x="0" y="69"/>
                  </a:cubicBezTo>
                  <a:lnTo>
                    <a:pt x="0" y="71"/>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sp>
        <p:nvSpPr>
          <p:cNvPr id="914" name="Google Shape;914;p91"/>
          <p:cNvSpPr txBox="1"/>
          <p:nvPr>
            <p:ph type="title"/>
          </p:nvPr>
        </p:nvSpPr>
        <p:spPr>
          <a:xfrm>
            <a:off x="0" y="0"/>
            <a:ext cx="8186400" cy="1141800"/>
          </a:xfrm>
          <a:prstGeom prst="rect">
            <a:avLst/>
          </a:prstGeom>
          <a:noFill/>
          <a:ln>
            <a:noFill/>
          </a:ln>
        </p:spPr>
        <p:txBody>
          <a:bodyPr anchorCtr="0" anchor="t" bIns="91425" lIns="504000" spcFirstLastPara="1" rIns="252000" wrap="square" tIns="504000">
            <a:noAutofit/>
          </a:bodyPr>
          <a:lstStyle>
            <a:lvl1pPr lvl="0">
              <a:spcBef>
                <a:spcPts val="0"/>
              </a:spcBef>
              <a:spcAft>
                <a:spcPts val="0"/>
              </a:spcAft>
              <a:buClr>
                <a:srgbClr val="002D62"/>
              </a:buClr>
              <a:buSzPts val="2500"/>
              <a:buFont typeface="Arial Black"/>
              <a:buNone/>
              <a:defRPr b="1" sz="2500">
                <a:solidFill>
                  <a:srgbClr val="002D62"/>
                </a:solidFill>
                <a:latin typeface="Arial Black"/>
                <a:ea typeface="Arial Black"/>
                <a:cs typeface="Arial Black"/>
                <a:sym typeface="Arial Black"/>
              </a:defRPr>
            </a:lvl1pPr>
            <a:lvl2pPr lvl="1">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2pPr>
            <a:lvl3pPr lvl="2">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3pPr>
            <a:lvl4pPr lvl="3">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4pPr>
            <a:lvl5pPr lvl="4">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5pPr>
            <a:lvl6pPr lvl="5">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6pPr>
            <a:lvl7pPr lvl="6">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7pPr>
            <a:lvl8pPr lvl="7">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8pPr>
            <a:lvl9pPr lvl="8">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9pPr>
          </a:lstStyle>
          <a:p/>
        </p:txBody>
      </p:sp>
      <p:sp>
        <p:nvSpPr>
          <p:cNvPr id="915" name="Google Shape;915;p91"/>
          <p:cNvSpPr txBox="1"/>
          <p:nvPr>
            <p:ph idx="1" type="body"/>
          </p:nvPr>
        </p:nvSpPr>
        <p:spPr>
          <a:xfrm>
            <a:off x="-8700" y="1410725"/>
            <a:ext cx="9144000" cy="2552700"/>
          </a:xfrm>
          <a:prstGeom prst="rect">
            <a:avLst/>
          </a:prstGeom>
          <a:noFill/>
          <a:ln>
            <a:noFill/>
          </a:ln>
        </p:spPr>
        <p:txBody>
          <a:bodyPr anchorCtr="0" anchor="t" bIns="91425" lIns="504000" spcFirstLastPara="1" rIns="504000" wrap="square" tIns="91425">
            <a:noAutofit/>
          </a:bodyPr>
          <a:lstStyle>
            <a:lvl1pPr indent="-317500" lvl="0" marL="457200">
              <a:spcBef>
                <a:spcPts val="0"/>
              </a:spcBef>
              <a:spcAft>
                <a:spcPts val="0"/>
              </a:spcAft>
              <a:buClr>
                <a:srgbClr val="002D62"/>
              </a:buClr>
              <a:buSzPts val="1400"/>
              <a:buChar char="●"/>
              <a:defRPr>
                <a:solidFill>
                  <a:srgbClr val="002D62"/>
                </a:solidFill>
              </a:defRPr>
            </a:lvl1pPr>
            <a:lvl2pPr indent="-317500" lvl="1" marL="914400">
              <a:spcBef>
                <a:spcPts val="0"/>
              </a:spcBef>
              <a:spcAft>
                <a:spcPts val="0"/>
              </a:spcAft>
              <a:buClr>
                <a:srgbClr val="002D62"/>
              </a:buClr>
              <a:buSzPts val="1400"/>
              <a:buChar char="○"/>
              <a:defRPr>
                <a:solidFill>
                  <a:srgbClr val="002D62"/>
                </a:solidFill>
              </a:defRPr>
            </a:lvl2pPr>
            <a:lvl3pPr indent="-317500" lvl="2" marL="1371600">
              <a:spcBef>
                <a:spcPts val="0"/>
              </a:spcBef>
              <a:spcAft>
                <a:spcPts val="0"/>
              </a:spcAft>
              <a:buClr>
                <a:srgbClr val="002D62"/>
              </a:buClr>
              <a:buSzPts val="1400"/>
              <a:buChar char="■"/>
              <a:defRPr>
                <a:solidFill>
                  <a:srgbClr val="002D62"/>
                </a:solidFill>
              </a:defRPr>
            </a:lvl3pPr>
            <a:lvl4pPr indent="-317500" lvl="3" marL="1828800">
              <a:spcBef>
                <a:spcPts val="0"/>
              </a:spcBef>
              <a:spcAft>
                <a:spcPts val="0"/>
              </a:spcAft>
              <a:buClr>
                <a:srgbClr val="002D62"/>
              </a:buClr>
              <a:buSzPts val="1400"/>
              <a:buChar char="●"/>
              <a:defRPr>
                <a:solidFill>
                  <a:srgbClr val="002D62"/>
                </a:solidFill>
              </a:defRPr>
            </a:lvl4pPr>
            <a:lvl5pPr indent="-317500" lvl="4" marL="2286000">
              <a:spcBef>
                <a:spcPts val="0"/>
              </a:spcBef>
              <a:spcAft>
                <a:spcPts val="0"/>
              </a:spcAft>
              <a:buClr>
                <a:srgbClr val="002D62"/>
              </a:buClr>
              <a:buSzPts val="1400"/>
              <a:buChar char="○"/>
              <a:defRPr>
                <a:solidFill>
                  <a:srgbClr val="002D62"/>
                </a:solidFill>
              </a:defRPr>
            </a:lvl5pPr>
            <a:lvl6pPr indent="-317500" lvl="5" marL="2743200">
              <a:spcBef>
                <a:spcPts val="0"/>
              </a:spcBef>
              <a:spcAft>
                <a:spcPts val="0"/>
              </a:spcAft>
              <a:buClr>
                <a:srgbClr val="002D62"/>
              </a:buClr>
              <a:buSzPts val="1400"/>
              <a:buChar char="■"/>
              <a:defRPr>
                <a:solidFill>
                  <a:srgbClr val="002D62"/>
                </a:solidFill>
              </a:defRPr>
            </a:lvl6pPr>
            <a:lvl7pPr indent="-317500" lvl="6" marL="3200400">
              <a:spcBef>
                <a:spcPts val="0"/>
              </a:spcBef>
              <a:spcAft>
                <a:spcPts val="0"/>
              </a:spcAft>
              <a:buClr>
                <a:srgbClr val="002D62"/>
              </a:buClr>
              <a:buSzPts val="1400"/>
              <a:buChar char="●"/>
              <a:defRPr>
                <a:solidFill>
                  <a:srgbClr val="002D62"/>
                </a:solidFill>
              </a:defRPr>
            </a:lvl7pPr>
            <a:lvl8pPr indent="-317500" lvl="7" marL="3657600">
              <a:spcBef>
                <a:spcPts val="0"/>
              </a:spcBef>
              <a:spcAft>
                <a:spcPts val="0"/>
              </a:spcAft>
              <a:buClr>
                <a:srgbClr val="002D62"/>
              </a:buClr>
              <a:buSzPts val="1400"/>
              <a:buChar char="○"/>
              <a:defRPr>
                <a:solidFill>
                  <a:srgbClr val="002D62"/>
                </a:solidFill>
              </a:defRPr>
            </a:lvl8pPr>
            <a:lvl9pPr indent="-317500" lvl="8" marL="4114800">
              <a:spcBef>
                <a:spcPts val="0"/>
              </a:spcBef>
              <a:spcAft>
                <a:spcPts val="0"/>
              </a:spcAft>
              <a:buClr>
                <a:srgbClr val="002D62"/>
              </a:buClr>
              <a:buSzPts val="1400"/>
              <a:buChar char="■"/>
              <a:defRPr>
                <a:solidFill>
                  <a:srgbClr val="002D62"/>
                </a:solidFill>
              </a:defRPr>
            </a:lvl9pPr>
          </a:lstStyle>
          <a:p/>
        </p:txBody>
      </p:sp>
      <p:sp>
        <p:nvSpPr>
          <p:cNvPr id="916" name="Google Shape;916;p91"/>
          <p:cNvSpPr txBox="1"/>
          <p:nvPr/>
        </p:nvSpPr>
        <p:spPr>
          <a:xfrm>
            <a:off x="226499" y="4754925"/>
            <a:ext cx="2902500" cy="2739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lang="en-GB" sz="800">
                <a:solidFill>
                  <a:srgbClr val="002D62"/>
                </a:solidFill>
              </a:rPr>
              <a:t>Lorem ipsum dolor</a:t>
            </a:r>
            <a:endParaRPr sz="800">
              <a:solidFill>
                <a:srgbClr val="002D62"/>
              </a:solidFill>
            </a:endParaRPr>
          </a:p>
        </p:txBody>
      </p:sp>
    </p:spTree>
  </p:cSld>
  <p:clrMapOvr>
    <a:masterClrMapping/>
  </p:clrMapOvr>
</p:sldLayout>
</file>

<file path=ppt/slideLayouts/slideLayout8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range - 3">
  <p:cSld name="TITLE_1_1_2_1_1">
    <p:bg>
      <p:bgPr>
        <a:solidFill>
          <a:schemeClr val="lt1"/>
        </a:solidFill>
      </p:bgPr>
    </p:bg>
    <p:spTree>
      <p:nvGrpSpPr>
        <p:cNvPr id="917" name="Shape 917"/>
        <p:cNvGrpSpPr/>
        <p:nvPr/>
      </p:nvGrpSpPr>
      <p:grpSpPr>
        <a:xfrm>
          <a:off x="0" y="0"/>
          <a:ext cx="0" cy="0"/>
          <a:chOff x="0" y="0"/>
          <a:chExt cx="0" cy="0"/>
        </a:xfrm>
      </p:grpSpPr>
      <p:sp>
        <p:nvSpPr>
          <p:cNvPr id="918" name="Google Shape;918;p92"/>
          <p:cNvSpPr/>
          <p:nvPr/>
        </p:nvSpPr>
        <p:spPr>
          <a:xfrm rot="2189352">
            <a:off x="1698576" y="205661"/>
            <a:ext cx="4198855" cy="5156668"/>
          </a:xfrm>
          <a:custGeom>
            <a:rect b="b" l="l" r="r" t="t"/>
            <a:pathLst>
              <a:path extrusionOk="0" h="6852564" w="5579751">
                <a:moveTo>
                  <a:pt x="2498" y="865038"/>
                </a:moveTo>
                <a:lnTo>
                  <a:pt x="1175738" y="0"/>
                </a:lnTo>
                <a:lnTo>
                  <a:pt x="1169291" y="56235"/>
                </a:lnTo>
                <a:cubicBezTo>
                  <a:pt x="1009242" y="1835772"/>
                  <a:pt x="1853072" y="3633852"/>
                  <a:pt x="3489036" y="4611605"/>
                </a:cubicBezTo>
                <a:cubicBezTo>
                  <a:pt x="4125023" y="4991715"/>
                  <a:pt x="4814215" y="5206349"/>
                  <a:pt x="5506916" y="5268668"/>
                </a:cubicBezTo>
                <a:lnTo>
                  <a:pt x="5579751" y="5273445"/>
                </a:lnTo>
                <a:lnTo>
                  <a:pt x="3438013" y="6852564"/>
                </a:lnTo>
                <a:lnTo>
                  <a:pt x="3291136" y="6769746"/>
                </a:lnTo>
                <a:cubicBezTo>
                  <a:pt x="1189160" y="5513471"/>
                  <a:pt x="16682" y="3295059"/>
                  <a:pt x="0" y="1013116"/>
                </a:cubicBezTo>
                <a:close/>
              </a:path>
            </a:pathLst>
          </a:custGeom>
          <a:gradFill>
            <a:gsLst>
              <a:gs pos="0">
                <a:schemeClr val="lt1"/>
              </a:gs>
              <a:gs pos="100000">
                <a:srgbClr val="FF6900"/>
              </a:gs>
            </a:gsLst>
            <a:lin ang="3001153" scaled="0"/>
          </a:gra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919" name="Google Shape;919;p92"/>
          <p:cNvSpPr txBox="1"/>
          <p:nvPr/>
        </p:nvSpPr>
        <p:spPr>
          <a:xfrm>
            <a:off x="8626827" y="4754925"/>
            <a:ext cx="517200" cy="2739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fld id="{00000000-1234-1234-1234-123412341234}" type="slidenum">
              <a:rPr b="1" lang="en-GB" sz="800">
                <a:solidFill>
                  <a:srgbClr val="002D62"/>
                </a:solidFill>
              </a:rPr>
              <a:t>‹#›</a:t>
            </a:fld>
            <a:endParaRPr b="1" sz="800">
              <a:solidFill>
                <a:srgbClr val="002D62"/>
              </a:solidFill>
            </a:endParaRPr>
          </a:p>
        </p:txBody>
      </p:sp>
      <p:grpSp>
        <p:nvGrpSpPr>
          <p:cNvPr id="920" name="Google Shape;920;p92"/>
          <p:cNvGrpSpPr/>
          <p:nvPr/>
        </p:nvGrpSpPr>
        <p:grpSpPr>
          <a:xfrm>
            <a:off x="7940154" y="4801506"/>
            <a:ext cx="686661" cy="174005"/>
            <a:chOff x="5486400" y="2551113"/>
            <a:chExt cx="2949575" cy="722312"/>
          </a:xfrm>
        </p:grpSpPr>
        <p:sp>
          <p:nvSpPr>
            <p:cNvPr id="921" name="Google Shape;921;p92"/>
            <p:cNvSpPr/>
            <p:nvPr/>
          </p:nvSpPr>
          <p:spPr>
            <a:xfrm>
              <a:off x="5486400" y="2551113"/>
              <a:ext cx="723900" cy="722312"/>
            </a:xfrm>
            <a:custGeom>
              <a:rect b="b" l="l" r="r" t="t"/>
              <a:pathLst>
                <a:path extrusionOk="0" h="278" w="278">
                  <a:moveTo>
                    <a:pt x="278" y="139"/>
                  </a:moveTo>
                  <a:cubicBezTo>
                    <a:pt x="278" y="216"/>
                    <a:pt x="216" y="278"/>
                    <a:pt x="139" y="278"/>
                  </a:cubicBezTo>
                  <a:cubicBezTo>
                    <a:pt x="62" y="278"/>
                    <a:pt x="0" y="216"/>
                    <a:pt x="0" y="139"/>
                  </a:cubicBezTo>
                  <a:cubicBezTo>
                    <a:pt x="0" y="62"/>
                    <a:pt x="62" y="0"/>
                    <a:pt x="139" y="0"/>
                  </a:cubicBezTo>
                  <a:cubicBezTo>
                    <a:pt x="216" y="0"/>
                    <a:pt x="278" y="62"/>
                    <a:pt x="278" y="139"/>
                  </a:cubicBezTo>
                  <a:close/>
                  <a:moveTo>
                    <a:pt x="169" y="152"/>
                  </a:moveTo>
                  <a:cubicBezTo>
                    <a:pt x="174" y="173"/>
                    <a:pt x="157" y="199"/>
                    <a:pt x="139" y="218"/>
                  </a:cubicBezTo>
                  <a:cubicBezTo>
                    <a:pt x="194" y="218"/>
                    <a:pt x="238" y="174"/>
                    <a:pt x="238" y="120"/>
                  </a:cubicBezTo>
                  <a:cubicBezTo>
                    <a:pt x="238" y="65"/>
                    <a:pt x="193" y="21"/>
                    <a:pt x="139" y="21"/>
                  </a:cubicBezTo>
                  <a:cubicBezTo>
                    <a:pt x="84" y="21"/>
                    <a:pt x="40" y="65"/>
                    <a:pt x="40" y="120"/>
                  </a:cubicBezTo>
                  <a:cubicBezTo>
                    <a:pt x="40" y="174"/>
                    <a:pt x="84" y="218"/>
                    <a:pt x="138" y="218"/>
                  </a:cubicBezTo>
                  <a:cubicBezTo>
                    <a:pt x="121" y="199"/>
                    <a:pt x="104" y="173"/>
                    <a:pt x="108" y="152"/>
                  </a:cubicBezTo>
                  <a:cubicBezTo>
                    <a:pt x="112" y="130"/>
                    <a:pt x="128" y="123"/>
                    <a:pt x="139" y="123"/>
                  </a:cubicBezTo>
                  <a:cubicBezTo>
                    <a:pt x="149" y="123"/>
                    <a:pt x="166" y="130"/>
                    <a:pt x="169" y="152"/>
                  </a:cubicBez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922" name="Google Shape;922;p92"/>
            <p:cNvSpPr/>
            <p:nvPr/>
          </p:nvSpPr>
          <p:spPr>
            <a:xfrm>
              <a:off x="7126288" y="2743200"/>
              <a:ext cx="396875" cy="385762"/>
            </a:xfrm>
            <a:custGeom>
              <a:rect b="b" l="l" r="r" t="t"/>
              <a:pathLst>
                <a:path extrusionOk="0" h="148" w="152">
                  <a:moveTo>
                    <a:pt x="78" y="148"/>
                  </a:moveTo>
                  <a:cubicBezTo>
                    <a:pt x="57" y="148"/>
                    <a:pt x="37" y="143"/>
                    <a:pt x="25" y="134"/>
                  </a:cubicBezTo>
                  <a:cubicBezTo>
                    <a:pt x="9" y="123"/>
                    <a:pt x="0" y="102"/>
                    <a:pt x="0" y="75"/>
                  </a:cubicBezTo>
                  <a:cubicBezTo>
                    <a:pt x="0" y="24"/>
                    <a:pt x="25" y="0"/>
                    <a:pt x="76" y="0"/>
                  </a:cubicBezTo>
                  <a:cubicBezTo>
                    <a:pt x="127" y="0"/>
                    <a:pt x="152" y="24"/>
                    <a:pt x="152" y="76"/>
                  </a:cubicBezTo>
                  <a:cubicBezTo>
                    <a:pt x="152" y="123"/>
                    <a:pt x="127" y="148"/>
                    <a:pt x="78" y="148"/>
                  </a:cubicBezTo>
                  <a:close/>
                  <a:moveTo>
                    <a:pt x="76" y="24"/>
                  </a:moveTo>
                  <a:cubicBezTo>
                    <a:pt x="48" y="24"/>
                    <a:pt x="36" y="39"/>
                    <a:pt x="36" y="74"/>
                  </a:cubicBezTo>
                  <a:cubicBezTo>
                    <a:pt x="36" y="108"/>
                    <a:pt x="49" y="124"/>
                    <a:pt x="76" y="124"/>
                  </a:cubicBezTo>
                  <a:cubicBezTo>
                    <a:pt x="104" y="124"/>
                    <a:pt x="116" y="108"/>
                    <a:pt x="116" y="73"/>
                  </a:cubicBezTo>
                  <a:cubicBezTo>
                    <a:pt x="116" y="40"/>
                    <a:pt x="103" y="24"/>
                    <a:pt x="76" y="24"/>
                  </a:cubicBez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923" name="Google Shape;923;p92"/>
            <p:cNvSpPr/>
            <p:nvPr/>
          </p:nvSpPr>
          <p:spPr>
            <a:xfrm>
              <a:off x="7588250" y="2755900"/>
              <a:ext cx="260350" cy="361950"/>
            </a:xfrm>
            <a:custGeom>
              <a:rect b="b" l="l" r="r" t="t"/>
              <a:pathLst>
                <a:path extrusionOk="0" h="139" w="100">
                  <a:moveTo>
                    <a:pt x="72" y="115"/>
                  </a:moveTo>
                  <a:cubicBezTo>
                    <a:pt x="52" y="115"/>
                    <a:pt x="45" y="113"/>
                    <a:pt x="40" y="109"/>
                  </a:cubicBezTo>
                  <a:cubicBezTo>
                    <a:pt x="35" y="104"/>
                    <a:pt x="33" y="101"/>
                    <a:pt x="33" y="87"/>
                  </a:cubicBezTo>
                  <a:cubicBezTo>
                    <a:pt x="33" y="14"/>
                    <a:pt x="33" y="14"/>
                    <a:pt x="33" y="14"/>
                  </a:cubicBezTo>
                  <a:cubicBezTo>
                    <a:pt x="33" y="6"/>
                    <a:pt x="26" y="0"/>
                    <a:pt x="19" y="0"/>
                  </a:cubicBezTo>
                  <a:cubicBezTo>
                    <a:pt x="0" y="0"/>
                    <a:pt x="0" y="0"/>
                    <a:pt x="0" y="0"/>
                  </a:cubicBezTo>
                  <a:cubicBezTo>
                    <a:pt x="0" y="78"/>
                    <a:pt x="0" y="78"/>
                    <a:pt x="0" y="78"/>
                  </a:cubicBezTo>
                  <a:cubicBezTo>
                    <a:pt x="0" y="103"/>
                    <a:pt x="2" y="114"/>
                    <a:pt x="11" y="123"/>
                  </a:cubicBezTo>
                  <a:cubicBezTo>
                    <a:pt x="20" y="134"/>
                    <a:pt x="34" y="139"/>
                    <a:pt x="56" y="139"/>
                  </a:cubicBezTo>
                  <a:cubicBezTo>
                    <a:pt x="100" y="139"/>
                    <a:pt x="100" y="139"/>
                    <a:pt x="100" y="139"/>
                  </a:cubicBezTo>
                  <a:cubicBezTo>
                    <a:pt x="100" y="115"/>
                    <a:pt x="100" y="115"/>
                    <a:pt x="100" y="115"/>
                  </a:cubicBezTo>
                  <a:lnTo>
                    <a:pt x="72" y="115"/>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924" name="Google Shape;924;p92"/>
            <p:cNvSpPr/>
            <p:nvPr/>
          </p:nvSpPr>
          <p:spPr>
            <a:xfrm>
              <a:off x="8029575" y="2755900"/>
              <a:ext cx="406400" cy="361950"/>
            </a:xfrm>
            <a:custGeom>
              <a:rect b="b" l="l" r="r" t="t"/>
              <a:pathLst>
                <a:path extrusionOk="0" h="139" w="156">
                  <a:moveTo>
                    <a:pt x="96" y="0"/>
                  </a:moveTo>
                  <a:cubicBezTo>
                    <a:pt x="74" y="0"/>
                    <a:pt x="74" y="0"/>
                    <a:pt x="74" y="0"/>
                  </a:cubicBezTo>
                  <a:cubicBezTo>
                    <a:pt x="65" y="0"/>
                    <a:pt x="58" y="5"/>
                    <a:pt x="55" y="12"/>
                  </a:cubicBezTo>
                  <a:cubicBezTo>
                    <a:pt x="0" y="139"/>
                    <a:pt x="0" y="139"/>
                    <a:pt x="0" y="139"/>
                  </a:cubicBezTo>
                  <a:cubicBezTo>
                    <a:pt x="22" y="139"/>
                    <a:pt x="22" y="139"/>
                    <a:pt x="22" y="139"/>
                  </a:cubicBezTo>
                  <a:cubicBezTo>
                    <a:pt x="31" y="139"/>
                    <a:pt x="38" y="134"/>
                    <a:pt x="41" y="127"/>
                  </a:cubicBezTo>
                  <a:cubicBezTo>
                    <a:pt x="50" y="107"/>
                    <a:pt x="50" y="107"/>
                    <a:pt x="50" y="107"/>
                  </a:cubicBezTo>
                  <a:cubicBezTo>
                    <a:pt x="106" y="107"/>
                    <a:pt x="106" y="107"/>
                    <a:pt x="106" y="107"/>
                  </a:cubicBezTo>
                  <a:cubicBezTo>
                    <a:pt x="115" y="127"/>
                    <a:pt x="115" y="127"/>
                    <a:pt x="115" y="127"/>
                  </a:cubicBezTo>
                  <a:cubicBezTo>
                    <a:pt x="118" y="134"/>
                    <a:pt x="125" y="139"/>
                    <a:pt x="134" y="139"/>
                  </a:cubicBezTo>
                  <a:cubicBezTo>
                    <a:pt x="156" y="139"/>
                    <a:pt x="156" y="139"/>
                    <a:pt x="156" y="139"/>
                  </a:cubicBezTo>
                  <a:lnTo>
                    <a:pt x="96" y="0"/>
                  </a:lnTo>
                  <a:close/>
                  <a:moveTo>
                    <a:pt x="57" y="82"/>
                  </a:moveTo>
                  <a:cubicBezTo>
                    <a:pt x="78" y="34"/>
                    <a:pt x="78" y="34"/>
                    <a:pt x="78" y="34"/>
                  </a:cubicBezTo>
                  <a:cubicBezTo>
                    <a:pt x="99" y="82"/>
                    <a:pt x="99" y="82"/>
                    <a:pt x="99" y="82"/>
                  </a:cubicBezTo>
                  <a:lnTo>
                    <a:pt x="57" y="82"/>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925" name="Google Shape;925;p92"/>
            <p:cNvSpPr/>
            <p:nvPr/>
          </p:nvSpPr>
          <p:spPr>
            <a:xfrm>
              <a:off x="7902575" y="2755900"/>
              <a:ext cx="84137" cy="361950"/>
            </a:xfrm>
            <a:custGeom>
              <a:rect b="b" l="l" r="r" t="t"/>
              <a:pathLst>
                <a:path extrusionOk="0" h="139" w="32">
                  <a:moveTo>
                    <a:pt x="14" y="0"/>
                  </a:moveTo>
                  <a:cubicBezTo>
                    <a:pt x="6" y="0"/>
                    <a:pt x="0" y="6"/>
                    <a:pt x="0" y="14"/>
                  </a:cubicBezTo>
                  <a:cubicBezTo>
                    <a:pt x="0" y="139"/>
                    <a:pt x="0" y="139"/>
                    <a:pt x="0" y="139"/>
                  </a:cubicBezTo>
                  <a:cubicBezTo>
                    <a:pt x="18" y="139"/>
                    <a:pt x="18" y="139"/>
                    <a:pt x="18" y="139"/>
                  </a:cubicBezTo>
                  <a:cubicBezTo>
                    <a:pt x="25" y="139"/>
                    <a:pt x="32" y="133"/>
                    <a:pt x="32" y="126"/>
                  </a:cubicBezTo>
                  <a:cubicBezTo>
                    <a:pt x="32" y="0"/>
                    <a:pt x="32" y="0"/>
                    <a:pt x="32" y="0"/>
                  </a:cubicBezTo>
                  <a:lnTo>
                    <a:pt x="14" y="0"/>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926" name="Google Shape;926;p92"/>
            <p:cNvSpPr/>
            <p:nvPr/>
          </p:nvSpPr>
          <p:spPr>
            <a:xfrm>
              <a:off x="6324600" y="2755900"/>
              <a:ext cx="406400" cy="361950"/>
            </a:xfrm>
            <a:custGeom>
              <a:rect b="b" l="l" r="r" t="t"/>
              <a:pathLst>
                <a:path extrusionOk="0" h="139" w="156">
                  <a:moveTo>
                    <a:pt x="132" y="0"/>
                  </a:moveTo>
                  <a:cubicBezTo>
                    <a:pt x="123" y="0"/>
                    <a:pt x="116" y="5"/>
                    <a:pt x="113" y="12"/>
                  </a:cubicBezTo>
                  <a:cubicBezTo>
                    <a:pt x="78" y="98"/>
                    <a:pt x="78" y="98"/>
                    <a:pt x="78" y="98"/>
                  </a:cubicBezTo>
                  <a:cubicBezTo>
                    <a:pt x="42" y="13"/>
                    <a:pt x="42" y="13"/>
                    <a:pt x="42" y="13"/>
                  </a:cubicBezTo>
                  <a:cubicBezTo>
                    <a:pt x="39" y="5"/>
                    <a:pt x="31" y="0"/>
                    <a:pt x="23" y="0"/>
                  </a:cubicBezTo>
                  <a:cubicBezTo>
                    <a:pt x="0" y="0"/>
                    <a:pt x="0" y="0"/>
                    <a:pt x="0" y="0"/>
                  </a:cubicBezTo>
                  <a:cubicBezTo>
                    <a:pt x="62" y="139"/>
                    <a:pt x="62" y="139"/>
                    <a:pt x="62" y="139"/>
                  </a:cubicBezTo>
                  <a:cubicBezTo>
                    <a:pt x="80" y="139"/>
                    <a:pt x="80" y="139"/>
                    <a:pt x="80" y="139"/>
                  </a:cubicBezTo>
                  <a:cubicBezTo>
                    <a:pt x="88" y="139"/>
                    <a:pt x="95" y="134"/>
                    <a:pt x="99" y="128"/>
                  </a:cubicBezTo>
                  <a:cubicBezTo>
                    <a:pt x="156" y="0"/>
                    <a:pt x="156" y="0"/>
                    <a:pt x="156" y="0"/>
                  </a:cubicBezTo>
                  <a:lnTo>
                    <a:pt x="132" y="0"/>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927" name="Google Shape;927;p92"/>
            <p:cNvSpPr/>
            <p:nvPr/>
          </p:nvSpPr>
          <p:spPr>
            <a:xfrm>
              <a:off x="6751638" y="2755900"/>
              <a:ext cx="312737" cy="361950"/>
            </a:xfrm>
            <a:custGeom>
              <a:rect b="b" l="l" r="r" t="t"/>
              <a:pathLst>
                <a:path extrusionOk="0" h="139" w="120">
                  <a:moveTo>
                    <a:pt x="0" y="71"/>
                  </a:moveTo>
                  <a:cubicBezTo>
                    <a:pt x="0" y="85"/>
                    <a:pt x="4" y="121"/>
                    <a:pt x="37" y="135"/>
                  </a:cubicBezTo>
                  <a:cubicBezTo>
                    <a:pt x="45" y="138"/>
                    <a:pt x="53" y="139"/>
                    <a:pt x="65" y="139"/>
                  </a:cubicBezTo>
                  <a:cubicBezTo>
                    <a:pt x="120" y="139"/>
                    <a:pt x="120" y="139"/>
                    <a:pt x="120" y="139"/>
                  </a:cubicBezTo>
                  <a:cubicBezTo>
                    <a:pt x="120" y="115"/>
                    <a:pt x="120" y="115"/>
                    <a:pt x="120" y="115"/>
                  </a:cubicBezTo>
                  <a:cubicBezTo>
                    <a:pt x="120" y="115"/>
                    <a:pt x="78" y="115"/>
                    <a:pt x="78" y="115"/>
                  </a:cubicBezTo>
                  <a:cubicBezTo>
                    <a:pt x="58" y="114"/>
                    <a:pt x="47" y="110"/>
                    <a:pt x="41" y="99"/>
                  </a:cubicBezTo>
                  <a:cubicBezTo>
                    <a:pt x="39" y="95"/>
                    <a:pt x="38" y="89"/>
                    <a:pt x="37" y="83"/>
                  </a:cubicBezTo>
                  <a:cubicBezTo>
                    <a:pt x="37" y="82"/>
                    <a:pt x="37" y="82"/>
                    <a:pt x="37" y="82"/>
                  </a:cubicBezTo>
                  <a:cubicBezTo>
                    <a:pt x="117" y="82"/>
                    <a:pt x="117" y="82"/>
                    <a:pt x="117" y="82"/>
                  </a:cubicBezTo>
                  <a:cubicBezTo>
                    <a:pt x="117" y="58"/>
                    <a:pt x="117" y="58"/>
                    <a:pt x="117" y="58"/>
                  </a:cubicBezTo>
                  <a:cubicBezTo>
                    <a:pt x="37" y="58"/>
                    <a:pt x="37" y="58"/>
                    <a:pt x="37" y="58"/>
                  </a:cubicBezTo>
                  <a:cubicBezTo>
                    <a:pt x="37" y="57"/>
                    <a:pt x="37" y="57"/>
                    <a:pt x="37" y="57"/>
                  </a:cubicBezTo>
                  <a:cubicBezTo>
                    <a:pt x="38" y="50"/>
                    <a:pt x="39" y="45"/>
                    <a:pt x="41" y="40"/>
                  </a:cubicBezTo>
                  <a:cubicBezTo>
                    <a:pt x="47" y="29"/>
                    <a:pt x="58" y="25"/>
                    <a:pt x="78" y="25"/>
                  </a:cubicBezTo>
                  <a:cubicBezTo>
                    <a:pt x="78" y="25"/>
                    <a:pt x="120" y="25"/>
                    <a:pt x="120" y="25"/>
                  </a:cubicBezTo>
                  <a:cubicBezTo>
                    <a:pt x="120" y="0"/>
                    <a:pt x="120" y="0"/>
                    <a:pt x="120" y="0"/>
                  </a:cubicBezTo>
                  <a:cubicBezTo>
                    <a:pt x="65" y="0"/>
                    <a:pt x="65" y="0"/>
                    <a:pt x="65" y="0"/>
                  </a:cubicBezTo>
                  <a:cubicBezTo>
                    <a:pt x="53" y="0"/>
                    <a:pt x="45" y="1"/>
                    <a:pt x="37" y="4"/>
                  </a:cubicBezTo>
                  <a:cubicBezTo>
                    <a:pt x="4" y="18"/>
                    <a:pt x="0" y="55"/>
                    <a:pt x="0" y="69"/>
                  </a:cubicBezTo>
                  <a:lnTo>
                    <a:pt x="0" y="71"/>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sp>
        <p:nvSpPr>
          <p:cNvPr id="928" name="Google Shape;928;p92"/>
          <p:cNvSpPr txBox="1"/>
          <p:nvPr>
            <p:ph type="title"/>
          </p:nvPr>
        </p:nvSpPr>
        <p:spPr>
          <a:xfrm>
            <a:off x="0" y="0"/>
            <a:ext cx="8186400" cy="1141800"/>
          </a:xfrm>
          <a:prstGeom prst="rect">
            <a:avLst/>
          </a:prstGeom>
          <a:noFill/>
          <a:ln>
            <a:noFill/>
          </a:ln>
        </p:spPr>
        <p:txBody>
          <a:bodyPr anchorCtr="0" anchor="t" bIns="91425" lIns="504000" spcFirstLastPara="1" rIns="252000" wrap="square" tIns="504000">
            <a:noAutofit/>
          </a:bodyPr>
          <a:lstStyle>
            <a:lvl1pPr lvl="0">
              <a:spcBef>
                <a:spcPts val="0"/>
              </a:spcBef>
              <a:spcAft>
                <a:spcPts val="0"/>
              </a:spcAft>
              <a:buClr>
                <a:srgbClr val="002D62"/>
              </a:buClr>
              <a:buSzPts val="2500"/>
              <a:buFont typeface="Arial Black"/>
              <a:buNone/>
              <a:defRPr b="1" sz="2500">
                <a:solidFill>
                  <a:srgbClr val="002D62"/>
                </a:solidFill>
                <a:latin typeface="Arial Black"/>
                <a:ea typeface="Arial Black"/>
                <a:cs typeface="Arial Black"/>
                <a:sym typeface="Arial Black"/>
              </a:defRPr>
            </a:lvl1pPr>
            <a:lvl2pPr lvl="1">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2pPr>
            <a:lvl3pPr lvl="2">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3pPr>
            <a:lvl4pPr lvl="3">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4pPr>
            <a:lvl5pPr lvl="4">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5pPr>
            <a:lvl6pPr lvl="5">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6pPr>
            <a:lvl7pPr lvl="6">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7pPr>
            <a:lvl8pPr lvl="7">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8pPr>
            <a:lvl9pPr lvl="8">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9pPr>
          </a:lstStyle>
          <a:p/>
        </p:txBody>
      </p:sp>
      <p:sp>
        <p:nvSpPr>
          <p:cNvPr id="929" name="Google Shape;929;p92"/>
          <p:cNvSpPr txBox="1"/>
          <p:nvPr>
            <p:ph idx="1" type="body"/>
          </p:nvPr>
        </p:nvSpPr>
        <p:spPr>
          <a:xfrm>
            <a:off x="-8700" y="1410725"/>
            <a:ext cx="9144000" cy="2552700"/>
          </a:xfrm>
          <a:prstGeom prst="rect">
            <a:avLst/>
          </a:prstGeom>
          <a:noFill/>
          <a:ln>
            <a:noFill/>
          </a:ln>
        </p:spPr>
        <p:txBody>
          <a:bodyPr anchorCtr="0" anchor="t" bIns="91425" lIns="504000" spcFirstLastPara="1" rIns="504000" wrap="square" tIns="91425">
            <a:noAutofit/>
          </a:bodyPr>
          <a:lstStyle>
            <a:lvl1pPr indent="-317500" lvl="0" marL="457200">
              <a:spcBef>
                <a:spcPts val="0"/>
              </a:spcBef>
              <a:spcAft>
                <a:spcPts val="0"/>
              </a:spcAft>
              <a:buClr>
                <a:srgbClr val="002D62"/>
              </a:buClr>
              <a:buSzPts val="1400"/>
              <a:buChar char="●"/>
              <a:defRPr>
                <a:solidFill>
                  <a:srgbClr val="002D62"/>
                </a:solidFill>
              </a:defRPr>
            </a:lvl1pPr>
            <a:lvl2pPr indent="-317500" lvl="1" marL="914400">
              <a:spcBef>
                <a:spcPts val="0"/>
              </a:spcBef>
              <a:spcAft>
                <a:spcPts val="0"/>
              </a:spcAft>
              <a:buClr>
                <a:srgbClr val="002D62"/>
              </a:buClr>
              <a:buSzPts val="1400"/>
              <a:buChar char="○"/>
              <a:defRPr>
                <a:solidFill>
                  <a:srgbClr val="002D62"/>
                </a:solidFill>
              </a:defRPr>
            </a:lvl2pPr>
            <a:lvl3pPr indent="-317500" lvl="2" marL="1371600">
              <a:spcBef>
                <a:spcPts val="0"/>
              </a:spcBef>
              <a:spcAft>
                <a:spcPts val="0"/>
              </a:spcAft>
              <a:buClr>
                <a:srgbClr val="002D62"/>
              </a:buClr>
              <a:buSzPts val="1400"/>
              <a:buChar char="■"/>
              <a:defRPr>
                <a:solidFill>
                  <a:srgbClr val="002D62"/>
                </a:solidFill>
              </a:defRPr>
            </a:lvl3pPr>
            <a:lvl4pPr indent="-317500" lvl="3" marL="1828800">
              <a:spcBef>
                <a:spcPts val="0"/>
              </a:spcBef>
              <a:spcAft>
                <a:spcPts val="0"/>
              </a:spcAft>
              <a:buClr>
                <a:srgbClr val="002D62"/>
              </a:buClr>
              <a:buSzPts val="1400"/>
              <a:buChar char="●"/>
              <a:defRPr>
                <a:solidFill>
                  <a:srgbClr val="002D62"/>
                </a:solidFill>
              </a:defRPr>
            </a:lvl4pPr>
            <a:lvl5pPr indent="-317500" lvl="4" marL="2286000">
              <a:spcBef>
                <a:spcPts val="0"/>
              </a:spcBef>
              <a:spcAft>
                <a:spcPts val="0"/>
              </a:spcAft>
              <a:buClr>
                <a:srgbClr val="002D62"/>
              </a:buClr>
              <a:buSzPts val="1400"/>
              <a:buChar char="○"/>
              <a:defRPr>
                <a:solidFill>
                  <a:srgbClr val="002D62"/>
                </a:solidFill>
              </a:defRPr>
            </a:lvl5pPr>
            <a:lvl6pPr indent="-317500" lvl="5" marL="2743200">
              <a:spcBef>
                <a:spcPts val="0"/>
              </a:spcBef>
              <a:spcAft>
                <a:spcPts val="0"/>
              </a:spcAft>
              <a:buClr>
                <a:srgbClr val="002D62"/>
              </a:buClr>
              <a:buSzPts val="1400"/>
              <a:buChar char="■"/>
              <a:defRPr>
                <a:solidFill>
                  <a:srgbClr val="002D62"/>
                </a:solidFill>
              </a:defRPr>
            </a:lvl6pPr>
            <a:lvl7pPr indent="-317500" lvl="6" marL="3200400">
              <a:spcBef>
                <a:spcPts val="0"/>
              </a:spcBef>
              <a:spcAft>
                <a:spcPts val="0"/>
              </a:spcAft>
              <a:buClr>
                <a:srgbClr val="002D62"/>
              </a:buClr>
              <a:buSzPts val="1400"/>
              <a:buChar char="●"/>
              <a:defRPr>
                <a:solidFill>
                  <a:srgbClr val="002D62"/>
                </a:solidFill>
              </a:defRPr>
            </a:lvl7pPr>
            <a:lvl8pPr indent="-317500" lvl="7" marL="3657600">
              <a:spcBef>
                <a:spcPts val="0"/>
              </a:spcBef>
              <a:spcAft>
                <a:spcPts val="0"/>
              </a:spcAft>
              <a:buClr>
                <a:srgbClr val="002D62"/>
              </a:buClr>
              <a:buSzPts val="1400"/>
              <a:buChar char="○"/>
              <a:defRPr>
                <a:solidFill>
                  <a:srgbClr val="002D62"/>
                </a:solidFill>
              </a:defRPr>
            </a:lvl8pPr>
            <a:lvl9pPr indent="-317500" lvl="8" marL="4114800">
              <a:spcBef>
                <a:spcPts val="0"/>
              </a:spcBef>
              <a:spcAft>
                <a:spcPts val="0"/>
              </a:spcAft>
              <a:buClr>
                <a:srgbClr val="002D62"/>
              </a:buClr>
              <a:buSzPts val="1400"/>
              <a:buChar char="■"/>
              <a:defRPr>
                <a:solidFill>
                  <a:srgbClr val="002D62"/>
                </a:solidFill>
              </a:defRPr>
            </a:lvl9pPr>
          </a:lstStyle>
          <a:p/>
        </p:txBody>
      </p:sp>
      <p:sp>
        <p:nvSpPr>
          <p:cNvPr id="930" name="Google Shape;930;p92"/>
          <p:cNvSpPr txBox="1"/>
          <p:nvPr/>
        </p:nvSpPr>
        <p:spPr>
          <a:xfrm>
            <a:off x="226499" y="4754925"/>
            <a:ext cx="2902500" cy="2739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lang="en-GB" sz="800">
                <a:solidFill>
                  <a:srgbClr val="002D62"/>
                </a:solidFill>
              </a:rPr>
              <a:t>Lorem ipsum dolor</a:t>
            </a:r>
            <a:endParaRPr sz="800">
              <a:solidFill>
                <a:srgbClr val="002D62"/>
              </a:solidFill>
            </a:endParaRPr>
          </a:p>
        </p:txBody>
      </p:sp>
    </p:spTree>
  </p:cSld>
  <p:clrMapOvr>
    <a:masterClrMapping/>
  </p:clrMapOvr>
</p:sldLayout>
</file>

<file path=ppt/slideLayouts/slideLayout9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range - 4">
  <p:cSld name="TITLE_1_1_1_1_1_3_1_1_1">
    <p:bg>
      <p:bgPr>
        <a:solidFill>
          <a:schemeClr val="lt1"/>
        </a:solidFill>
      </p:bgPr>
    </p:bg>
    <p:spTree>
      <p:nvGrpSpPr>
        <p:cNvPr id="931" name="Shape 931"/>
        <p:cNvGrpSpPr/>
        <p:nvPr/>
      </p:nvGrpSpPr>
      <p:grpSpPr>
        <a:xfrm>
          <a:off x="0" y="0"/>
          <a:ext cx="0" cy="0"/>
          <a:chOff x="0" y="0"/>
          <a:chExt cx="0" cy="0"/>
        </a:xfrm>
      </p:grpSpPr>
      <p:sp>
        <p:nvSpPr>
          <p:cNvPr id="932" name="Google Shape;932;p93"/>
          <p:cNvSpPr/>
          <p:nvPr/>
        </p:nvSpPr>
        <p:spPr>
          <a:xfrm rot="-7630455">
            <a:off x="-1009353" y="-167879"/>
            <a:ext cx="4611186" cy="5206454"/>
          </a:xfrm>
          <a:custGeom>
            <a:rect b="b" l="l" r="r" t="t"/>
            <a:pathLst>
              <a:path extrusionOk="0" h="6914184" w="6123666">
                <a:moveTo>
                  <a:pt x="6123666" y="4772774"/>
                </a:moveTo>
                <a:lnTo>
                  <a:pt x="4497404" y="6914184"/>
                </a:lnTo>
                <a:lnTo>
                  <a:pt x="4464082" y="6901566"/>
                </a:lnTo>
                <a:cubicBezTo>
                  <a:pt x="4120514" y="6761514"/>
                  <a:pt x="3783165" y="6593754"/>
                  <a:pt x="3454901" y="6397562"/>
                </a:cubicBezTo>
                <a:cubicBezTo>
                  <a:pt x="1594736" y="5285809"/>
                  <a:pt x="400461" y="3484784"/>
                  <a:pt x="3313" y="1515625"/>
                </a:cubicBezTo>
                <a:lnTo>
                  <a:pt x="0" y="1496902"/>
                </a:lnTo>
                <a:lnTo>
                  <a:pt x="1136799" y="0"/>
                </a:lnTo>
                <a:lnTo>
                  <a:pt x="1142405" y="70434"/>
                </a:lnTo>
                <a:cubicBezTo>
                  <a:pt x="1307415" y="1660386"/>
                  <a:pt x="2193858" y="3155336"/>
                  <a:pt x="3671243" y="4038313"/>
                </a:cubicBezTo>
                <a:cubicBezTo>
                  <a:pt x="4366495" y="4453844"/>
                  <a:pt x="5119910" y="4688479"/>
                  <a:pt x="5877161" y="4756605"/>
                </a:cubicBezTo>
                <a:close/>
              </a:path>
            </a:pathLst>
          </a:custGeom>
          <a:gradFill>
            <a:gsLst>
              <a:gs pos="0">
                <a:srgbClr val="FF6900"/>
              </a:gs>
              <a:gs pos="100000">
                <a:srgbClr val="FF6900">
                  <a:alpha val="0"/>
                </a:srgbClr>
              </a:gs>
            </a:gsLst>
            <a:lin ang="3001153" scaled="0"/>
          </a:gra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933" name="Google Shape;933;p93"/>
          <p:cNvSpPr txBox="1"/>
          <p:nvPr/>
        </p:nvSpPr>
        <p:spPr>
          <a:xfrm>
            <a:off x="8626827" y="4754925"/>
            <a:ext cx="517200" cy="2739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fld id="{00000000-1234-1234-1234-123412341234}" type="slidenum">
              <a:rPr b="1" lang="en-GB" sz="800">
                <a:solidFill>
                  <a:srgbClr val="002D62"/>
                </a:solidFill>
              </a:rPr>
              <a:t>‹#›</a:t>
            </a:fld>
            <a:endParaRPr b="1" sz="800">
              <a:solidFill>
                <a:srgbClr val="002D62"/>
              </a:solidFill>
            </a:endParaRPr>
          </a:p>
        </p:txBody>
      </p:sp>
      <p:grpSp>
        <p:nvGrpSpPr>
          <p:cNvPr id="934" name="Google Shape;934;p93"/>
          <p:cNvGrpSpPr/>
          <p:nvPr/>
        </p:nvGrpSpPr>
        <p:grpSpPr>
          <a:xfrm>
            <a:off x="7940154" y="4801506"/>
            <a:ext cx="686661" cy="174005"/>
            <a:chOff x="5486400" y="2551113"/>
            <a:chExt cx="2949575" cy="722312"/>
          </a:xfrm>
        </p:grpSpPr>
        <p:sp>
          <p:nvSpPr>
            <p:cNvPr id="935" name="Google Shape;935;p93"/>
            <p:cNvSpPr/>
            <p:nvPr/>
          </p:nvSpPr>
          <p:spPr>
            <a:xfrm>
              <a:off x="5486400" y="2551113"/>
              <a:ext cx="723900" cy="722312"/>
            </a:xfrm>
            <a:custGeom>
              <a:rect b="b" l="l" r="r" t="t"/>
              <a:pathLst>
                <a:path extrusionOk="0" h="278" w="278">
                  <a:moveTo>
                    <a:pt x="278" y="139"/>
                  </a:moveTo>
                  <a:cubicBezTo>
                    <a:pt x="278" y="216"/>
                    <a:pt x="216" y="278"/>
                    <a:pt x="139" y="278"/>
                  </a:cubicBezTo>
                  <a:cubicBezTo>
                    <a:pt x="62" y="278"/>
                    <a:pt x="0" y="216"/>
                    <a:pt x="0" y="139"/>
                  </a:cubicBezTo>
                  <a:cubicBezTo>
                    <a:pt x="0" y="62"/>
                    <a:pt x="62" y="0"/>
                    <a:pt x="139" y="0"/>
                  </a:cubicBezTo>
                  <a:cubicBezTo>
                    <a:pt x="216" y="0"/>
                    <a:pt x="278" y="62"/>
                    <a:pt x="278" y="139"/>
                  </a:cubicBezTo>
                  <a:close/>
                  <a:moveTo>
                    <a:pt x="169" y="152"/>
                  </a:moveTo>
                  <a:cubicBezTo>
                    <a:pt x="174" y="173"/>
                    <a:pt x="157" y="199"/>
                    <a:pt x="139" y="218"/>
                  </a:cubicBezTo>
                  <a:cubicBezTo>
                    <a:pt x="194" y="218"/>
                    <a:pt x="238" y="174"/>
                    <a:pt x="238" y="120"/>
                  </a:cubicBezTo>
                  <a:cubicBezTo>
                    <a:pt x="238" y="65"/>
                    <a:pt x="193" y="21"/>
                    <a:pt x="139" y="21"/>
                  </a:cubicBezTo>
                  <a:cubicBezTo>
                    <a:pt x="84" y="21"/>
                    <a:pt x="40" y="65"/>
                    <a:pt x="40" y="120"/>
                  </a:cubicBezTo>
                  <a:cubicBezTo>
                    <a:pt x="40" y="174"/>
                    <a:pt x="84" y="218"/>
                    <a:pt x="138" y="218"/>
                  </a:cubicBezTo>
                  <a:cubicBezTo>
                    <a:pt x="121" y="199"/>
                    <a:pt x="104" y="173"/>
                    <a:pt x="108" y="152"/>
                  </a:cubicBezTo>
                  <a:cubicBezTo>
                    <a:pt x="112" y="130"/>
                    <a:pt x="128" y="123"/>
                    <a:pt x="139" y="123"/>
                  </a:cubicBezTo>
                  <a:cubicBezTo>
                    <a:pt x="149" y="123"/>
                    <a:pt x="166" y="130"/>
                    <a:pt x="169" y="152"/>
                  </a:cubicBez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936" name="Google Shape;936;p93"/>
            <p:cNvSpPr/>
            <p:nvPr/>
          </p:nvSpPr>
          <p:spPr>
            <a:xfrm>
              <a:off x="7126288" y="2743200"/>
              <a:ext cx="396875" cy="385762"/>
            </a:xfrm>
            <a:custGeom>
              <a:rect b="b" l="l" r="r" t="t"/>
              <a:pathLst>
                <a:path extrusionOk="0" h="148" w="152">
                  <a:moveTo>
                    <a:pt x="78" y="148"/>
                  </a:moveTo>
                  <a:cubicBezTo>
                    <a:pt x="57" y="148"/>
                    <a:pt x="37" y="143"/>
                    <a:pt x="25" y="134"/>
                  </a:cubicBezTo>
                  <a:cubicBezTo>
                    <a:pt x="9" y="123"/>
                    <a:pt x="0" y="102"/>
                    <a:pt x="0" y="75"/>
                  </a:cubicBezTo>
                  <a:cubicBezTo>
                    <a:pt x="0" y="24"/>
                    <a:pt x="25" y="0"/>
                    <a:pt x="76" y="0"/>
                  </a:cubicBezTo>
                  <a:cubicBezTo>
                    <a:pt x="127" y="0"/>
                    <a:pt x="152" y="24"/>
                    <a:pt x="152" y="76"/>
                  </a:cubicBezTo>
                  <a:cubicBezTo>
                    <a:pt x="152" y="123"/>
                    <a:pt x="127" y="148"/>
                    <a:pt x="78" y="148"/>
                  </a:cubicBezTo>
                  <a:close/>
                  <a:moveTo>
                    <a:pt x="76" y="24"/>
                  </a:moveTo>
                  <a:cubicBezTo>
                    <a:pt x="48" y="24"/>
                    <a:pt x="36" y="39"/>
                    <a:pt x="36" y="74"/>
                  </a:cubicBezTo>
                  <a:cubicBezTo>
                    <a:pt x="36" y="108"/>
                    <a:pt x="49" y="124"/>
                    <a:pt x="76" y="124"/>
                  </a:cubicBezTo>
                  <a:cubicBezTo>
                    <a:pt x="104" y="124"/>
                    <a:pt x="116" y="108"/>
                    <a:pt x="116" y="73"/>
                  </a:cubicBezTo>
                  <a:cubicBezTo>
                    <a:pt x="116" y="40"/>
                    <a:pt x="103" y="24"/>
                    <a:pt x="76" y="24"/>
                  </a:cubicBez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937" name="Google Shape;937;p93"/>
            <p:cNvSpPr/>
            <p:nvPr/>
          </p:nvSpPr>
          <p:spPr>
            <a:xfrm>
              <a:off x="7588250" y="2755900"/>
              <a:ext cx="260350" cy="361950"/>
            </a:xfrm>
            <a:custGeom>
              <a:rect b="b" l="l" r="r" t="t"/>
              <a:pathLst>
                <a:path extrusionOk="0" h="139" w="100">
                  <a:moveTo>
                    <a:pt x="72" y="115"/>
                  </a:moveTo>
                  <a:cubicBezTo>
                    <a:pt x="52" y="115"/>
                    <a:pt x="45" y="113"/>
                    <a:pt x="40" y="109"/>
                  </a:cubicBezTo>
                  <a:cubicBezTo>
                    <a:pt x="35" y="104"/>
                    <a:pt x="33" y="101"/>
                    <a:pt x="33" y="87"/>
                  </a:cubicBezTo>
                  <a:cubicBezTo>
                    <a:pt x="33" y="14"/>
                    <a:pt x="33" y="14"/>
                    <a:pt x="33" y="14"/>
                  </a:cubicBezTo>
                  <a:cubicBezTo>
                    <a:pt x="33" y="6"/>
                    <a:pt x="26" y="0"/>
                    <a:pt x="19" y="0"/>
                  </a:cubicBezTo>
                  <a:cubicBezTo>
                    <a:pt x="0" y="0"/>
                    <a:pt x="0" y="0"/>
                    <a:pt x="0" y="0"/>
                  </a:cubicBezTo>
                  <a:cubicBezTo>
                    <a:pt x="0" y="78"/>
                    <a:pt x="0" y="78"/>
                    <a:pt x="0" y="78"/>
                  </a:cubicBezTo>
                  <a:cubicBezTo>
                    <a:pt x="0" y="103"/>
                    <a:pt x="2" y="114"/>
                    <a:pt x="11" y="123"/>
                  </a:cubicBezTo>
                  <a:cubicBezTo>
                    <a:pt x="20" y="134"/>
                    <a:pt x="34" y="139"/>
                    <a:pt x="56" y="139"/>
                  </a:cubicBezTo>
                  <a:cubicBezTo>
                    <a:pt x="100" y="139"/>
                    <a:pt x="100" y="139"/>
                    <a:pt x="100" y="139"/>
                  </a:cubicBezTo>
                  <a:cubicBezTo>
                    <a:pt x="100" y="115"/>
                    <a:pt x="100" y="115"/>
                    <a:pt x="100" y="115"/>
                  </a:cubicBezTo>
                  <a:lnTo>
                    <a:pt x="72" y="115"/>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938" name="Google Shape;938;p93"/>
            <p:cNvSpPr/>
            <p:nvPr/>
          </p:nvSpPr>
          <p:spPr>
            <a:xfrm>
              <a:off x="8029575" y="2755900"/>
              <a:ext cx="406400" cy="361950"/>
            </a:xfrm>
            <a:custGeom>
              <a:rect b="b" l="l" r="r" t="t"/>
              <a:pathLst>
                <a:path extrusionOk="0" h="139" w="156">
                  <a:moveTo>
                    <a:pt x="96" y="0"/>
                  </a:moveTo>
                  <a:cubicBezTo>
                    <a:pt x="74" y="0"/>
                    <a:pt x="74" y="0"/>
                    <a:pt x="74" y="0"/>
                  </a:cubicBezTo>
                  <a:cubicBezTo>
                    <a:pt x="65" y="0"/>
                    <a:pt x="58" y="5"/>
                    <a:pt x="55" y="12"/>
                  </a:cubicBezTo>
                  <a:cubicBezTo>
                    <a:pt x="0" y="139"/>
                    <a:pt x="0" y="139"/>
                    <a:pt x="0" y="139"/>
                  </a:cubicBezTo>
                  <a:cubicBezTo>
                    <a:pt x="22" y="139"/>
                    <a:pt x="22" y="139"/>
                    <a:pt x="22" y="139"/>
                  </a:cubicBezTo>
                  <a:cubicBezTo>
                    <a:pt x="31" y="139"/>
                    <a:pt x="38" y="134"/>
                    <a:pt x="41" y="127"/>
                  </a:cubicBezTo>
                  <a:cubicBezTo>
                    <a:pt x="50" y="107"/>
                    <a:pt x="50" y="107"/>
                    <a:pt x="50" y="107"/>
                  </a:cubicBezTo>
                  <a:cubicBezTo>
                    <a:pt x="106" y="107"/>
                    <a:pt x="106" y="107"/>
                    <a:pt x="106" y="107"/>
                  </a:cubicBezTo>
                  <a:cubicBezTo>
                    <a:pt x="115" y="127"/>
                    <a:pt x="115" y="127"/>
                    <a:pt x="115" y="127"/>
                  </a:cubicBezTo>
                  <a:cubicBezTo>
                    <a:pt x="118" y="134"/>
                    <a:pt x="125" y="139"/>
                    <a:pt x="134" y="139"/>
                  </a:cubicBezTo>
                  <a:cubicBezTo>
                    <a:pt x="156" y="139"/>
                    <a:pt x="156" y="139"/>
                    <a:pt x="156" y="139"/>
                  </a:cubicBezTo>
                  <a:lnTo>
                    <a:pt x="96" y="0"/>
                  </a:lnTo>
                  <a:close/>
                  <a:moveTo>
                    <a:pt x="57" y="82"/>
                  </a:moveTo>
                  <a:cubicBezTo>
                    <a:pt x="78" y="34"/>
                    <a:pt x="78" y="34"/>
                    <a:pt x="78" y="34"/>
                  </a:cubicBezTo>
                  <a:cubicBezTo>
                    <a:pt x="99" y="82"/>
                    <a:pt x="99" y="82"/>
                    <a:pt x="99" y="82"/>
                  </a:cubicBezTo>
                  <a:lnTo>
                    <a:pt x="57" y="82"/>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939" name="Google Shape;939;p93"/>
            <p:cNvSpPr/>
            <p:nvPr/>
          </p:nvSpPr>
          <p:spPr>
            <a:xfrm>
              <a:off x="7902575" y="2755900"/>
              <a:ext cx="84137" cy="361950"/>
            </a:xfrm>
            <a:custGeom>
              <a:rect b="b" l="l" r="r" t="t"/>
              <a:pathLst>
                <a:path extrusionOk="0" h="139" w="32">
                  <a:moveTo>
                    <a:pt x="14" y="0"/>
                  </a:moveTo>
                  <a:cubicBezTo>
                    <a:pt x="6" y="0"/>
                    <a:pt x="0" y="6"/>
                    <a:pt x="0" y="14"/>
                  </a:cubicBezTo>
                  <a:cubicBezTo>
                    <a:pt x="0" y="139"/>
                    <a:pt x="0" y="139"/>
                    <a:pt x="0" y="139"/>
                  </a:cubicBezTo>
                  <a:cubicBezTo>
                    <a:pt x="18" y="139"/>
                    <a:pt x="18" y="139"/>
                    <a:pt x="18" y="139"/>
                  </a:cubicBezTo>
                  <a:cubicBezTo>
                    <a:pt x="25" y="139"/>
                    <a:pt x="32" y="133"/>
                    <a:pt x="32" y="126"/>
                  </a:cubicBezTo>
                  <a:cubicBezTo>
                    <a:pt x="32" y="0"/>
                    <a:pt x="32" y="0"/>
                    <a:pt x="32" y="0"/>
                  </a:cubicBezTo>
                  <a:lnTo>
                    <a:pt x="14" y="0"/>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940" name="Google Shape;940;p93"/>
            <p:cNvSpPr/>
            <p:nvPr/>
          </p:nvSpPr>
          <p:spPr>
            <a:xfrm>
              <a:off x="6324600" y="2755900"/>
              <a:ext cx="406400" cy="361950"/>
            </a:xfrm>
            <a:custGeom>
              <a:rect b="b" l="l" r="r" t="t"/>
              <a:pathLst>
                <a:path extrusionOk="0" h="139" w="156">
                  <a:moveTo>
                    <a:pt x="132" y="0"/>
                  </a:moveTo>
                  <a:cubicBezTo>
                    <a:pt x="123" y="0"/>
                    <a:pt x="116" y="5"/>
                    <a:pt x="113" y="12"/>
                  </a:cubicBezTo>
                  <a:cubicBezTo>
                    <a:pt x="78" y="98"/>
                    <a:pt x="78" y="98"/>
                    <a:pt x="78" y="98"/>
                  </a:cubicBezTo>
                  <a:cubicBezTo>
                    <a:pt x="42" y="13"/>
                    <a:pt x="42" y="13"/>
                    <a:pt x="42" y="13"/>
                  </a:cubicBezTo>
                  <a:cubicBezTo>
                    <a:pt x="39" y="5"/>
                    <a:pt x="31" y="0"/>
                    <a:pt x="23" y="0"/>
                  </a:cubicBezTo>
                  <a:cubicBezTo>
                    <a:pt x="0" y="0"/>
                    <a:pt x="0" y="0"/>
                    <a:pt x="0" y="0"/>
                  </a:cubicBezTo>
                  <a:cubicBezTo>
                    <a:pt x="62" y="139"/>
                    <a:pt x="62" y="139"/>
                    <a:pt x="62" y="139"/>
                  </a:cubicBezTo>
                  <a:cubicBezTo>
                    <a:pt x="80" y="139"/>
                    <a:pt x="80" y="139"/>
                    <a:pt x="80" y="139"/>
                  </a:cubicBezTo>
                  <a:cubicBezTo>
                    <a:pt x="88" y="139"/>
                    <a:pt x="95" y="134"/>
                    <a:pt x="99" y="128"/>
                  </a:cubicBezTo>
                  <a:cubicBezTo>
                    <a:pt x="156" y="0"/>
                    <a:pt x="156" y="0"/>
                    <a:pt x="156" y="0"/>
                  </a:cubicBezTo>
                  <a:lnTo>
                    <a:pt x="132" y="0"/>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941" name="Google Shape;941;p93"/>
            <p:cNvSpPr/>
            <p:nvPr/>
          </p:nvSpPr>
          <p:spPr>
            <a:xfrm>
              <a:off x="6751638" y="2755900"/>
              <a:ext cx="312737" cy="361950"/>
            </a:xfrm>
            <a:custGeom>
              <a:rect b="b" l="l" r="r" t="t"/>
              <a:pathLst>
                <a:path extrusionOk="0" h="139" w="120">
                  <a:moveTo>
                    <a:pt x="0" y="71"/>
                  </a:moveTo>
                  <a:cubicBezTo>
                    <a:pt x="0" y="85"/>
                    <a:pt x="4" y="121"/>
                    <a:pt x="37" y="135"/>
                  </a:cubicBezTo>
                  <a:cubicBezTo>
                    <a:pt x="45" y="138"/>
                    <a:pt x="53" y="139"/>
                    <a:pt x="65" y="139"/>
                  </a:cubicBezTo>
                  <a:cubicBezTo>
                    <a:pt x="120" y="139"/>
                    <a:pt x="120" y="139"/>
                    <a:pt x="120" y="139"/>
                  </a:cubicBezTo>
                  <a:cubicBezTo>
                    <a:pt x="120" y="115"/>
                    <a:pt x="120" y="115"/>
                    <a:pt x="120" y="115"/>
                  </a:cubicBezTo>
                  <a:cubicBezTo>
                    <a:pt x="120" y="115"/>
                    <a:pt x="78" y="115"/>
                    <a:pt x="78" y="115"/>
                  </a:cubicBezTo>
                  <a:cubicBezTo>
                    <a:pt x="58" y="114"/>
                    <a:pt x="47" y="110"/>
                    <a:pt x="41" y="99"/>
                  </a:cubicBezTo>
                  <a:cubicBezTo>
                    <a:pt x="39" y="95"/>
                    <a:pt x="38" y="89"/>
                    <a:pt x="37" y="83"/>
                  </a:cubicBezTo>
                  <a:cubicBezTo>
                    <a:pt x="37" y="82"/>
                    <a:pt x="37" y="82"/>
                    <a:pt x="37" y="82"/>
                  </a:cubicBezTo>
                  <a:cubicBezTo>
                    <a:pt x="117" y="82"/>
                    <a:pt x="117" y="82"/>
                    <a:pt x="117" y="82"/>
                  </a:cubicBezTo>
                  <a:cubicBezTo>
                    <a:pt x="117" y="58"/>
                    <a:pt x="117" y="58"/>
                    <a:pt x="117" y="58"/>
                  </a:cubicBezTo>
                  <a:cubicBezTo>
                    <a:pt x="37" y="58"/>
                    <a:pt x="37" y="58"/>
                    <a:pt x="37" y="58"/>
                  </a:cubicBezTo>
                  <a:cubicBezTo>
                    <a:pt x="37" y="57"/>
                    <a:pt x="37" y="57"/>
                    <a:pt x="37" y="57"/>
                  </a:cubicBezTo>
                  <a:cubicBezTo>
                    <a:pt x="38" y="50"/>
                    <a:pt x="39" y="45"/>
                    <a:pt x="41" y="40"/>
                  </a:cubicBezTo>
                  <a:cubicBezTo>
                    <a:pt x="47" y="29"/>
                    <a:pt x="58" y="25"/>
                    <a:pt x="78" y="25"/>
                  </a:cubicBezTo>
                  <a:cubicBezTo>
                    <a:pt x="78" y="25"/>
                    <a:pt x="120" y="25"/>
                    <a:pt x="120" y="25"/>
                  </a:cubicBezTo>
                  <a:cubicBezTo>
                    <a:pt x="120" y="0"/>
                    <a:pt x="120" y="0"/>
                    <a:pt x="120" y="0"/>
                  </a:cubicBezTo>
                  <a:cubicBezTo>
                    <a:pt x="65" y="0"/>
                    <a:pt x="65" y="0"/>
                    <a:pt x="65" y="0"/>
                  </a:cubicBezTo>
                  <a:cubicBezTo>
                    <a:pt x="53" y="0"/>
                    <a:pt x="45" y="1"/>
                    <a:pt x="37" y="4"/>
                  </a:cubicBezTo>
                  <a:cubicBezTo>
                    <a:pt x="4" y="18"/>
                    <a:pt x="0" y="55"/>
                    <a:pt x="0" y="69"/>
                  </a:cubicBezTo>
                  <a:lnTo>
                    <a:pt x="0" y="71"/>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sp>
        <p:nvSpPr>
          <p:cNvPr id="942" name="Google Shape;942;p93"/>
          <p:cNvSpPr txBox="1"/>
          <p:nvPr>
            <p:ph type="title"/>
          </p:nvPr>
        </p:nvSpPr>
        <p:spPr>
          <a:xfrm>
            <a:off x="0" y="0"/>
            <a:ext cx="8186400" cy="1141800"/>
          </a:xfrm>
          <a:prstGeom prst="rect">
            <a:avLst/>
          </a:prstGeom>
          <a:noFill/>
          <a:ln>
            <a:noFill/>
          </a:ln>
        </p:spPr>
        <p:txBody>
          <a:bodyPr anchorCtr="0" anchor="t" bIns="91425" lIns="504000" spcFirstLastPara="1" rIns="252000" wrap="square" tIns="504000">
            <a:noAutofit/>
          </a:bodyPr>
          <a:lstStyle>
            <a:lvl1pPr lvl="0">
              <a:spcBef>
                <a:spcPts val="0"/>
              </a:spcBef>
              <a:spcAft>
                <a:spcPts val="0"/>
              </a:spcAft>
              <a:buClr>
                <a:srgbClr val="002D62"/>
              </a:buClr>
              <a:buSzPts val="2500"/>
              <a:buFont typeface="Arial Black"/>
              <a:buNone/>
              <a:defRPr b="1" sz="2500">
                <a:solidFill>
                  <a:srgbClr val="002D62"/>
                </a:solidFill>
                <a:latin typeface="Arial Black"/>
                <a:ea typeface="Arial Black"/>
                <a:cs typeface="Arial Black"/>
                <a:sym typeface="Arial Black"/>
              </a:defRPr>
            </a:lvl1pPr>
            <a:lvl2pPr lvl="1">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2pPr>
            <a:lvl3pPr lvl="2">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3pPr>
            <a:lvl4pPr lvl="3">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4pPr>
            <a:lvl5pPr lvl="4">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5pPr>
            <a:lvl6pPr lvl="5">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6pPr>
            <a:lvl7pPr lvl="6">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7pPr>
            <a:lvl8pPr lvl="7">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8pPr>
            <a:lvl9pPr lvl="8">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9pPr>
          </a:lstStyle>
          <a:p/>
        </p:txBody>
      </p:sp>
      <p:sp>
        <p:nvSpPr>
          <p:cNvPr id="943" name="Google Shape;943;p93"/>
          <p:cNvSpPr txBox="1"/>
          <p:nvPr>
            <p:ph idx="1" type="body"/>
          </p:nvPr>
        </p:nvSpPr>
        <p:spPr>
          <a:xfrm>
            <a:off x="-8700" y="1410725"/>
            <a:ext cx="9144000" cy="2552700"/>
          </a:xfrm>
          <a:prstGeom prst="rect">
            <a:avLst/>
          </a:prstGeom>
          <a:noFill/>
          <a:ln>
            <a:noFill/>
          </a:ln>
        </p:spPr>
        <p:txBody>
          <a:bodyPr anchorCtr="0" anchor="t" bIns="91425" lIns="504000" spcFirstLastPara="1" rIns="504000" wrap="square" tIns="91425">
            <a:noAutofit/>
          </a:bodyPr>
          <a:lstStyle>
            <a:lvl1pPr indent="-317500" lvl="0" marL="457200">
              <a:spcBef>
                <a:spcPts val="0"/>
              </a:spcBef>
              <a:spcAft>
                <a:spcPts val="0"/>
              </a:spcAft>
              <a:buClr>
                <a:srgbClr val="002D62"/>
              </a:buClr>
              <a:buSzPts val="1400"/>
              <a:buChar char="●"/>
              <a:defRPr>
                <a:solidFill>
                  <a:srgbClr val="002D62"/>
                </a:solidFill>
              </a:defRPr>
            </a:lvl1pPr>
            <a:lvl2pPr indent="-317500" lvl="1" marL="914400">
              <a:spcBef>
                <a:spcPts val="0"/>
              </a:spcBef>
              <a:spcAft>
                <a:spcPts val="0"/>
              </a:spcAft>
              <a:buClr>
                <a:srgbClr val="002D62"/>
              </a:buClr>
              <a:buSzPts val="1400"/>
              <a:buChar char="○"/>
              <a:defRPr>
                <a:solidFill>
                  <a:srgbClr val="002D62"/>
                </a:solidFill>
              </a:defRPr>
            </a:lvl2pPr>
            <a:lvl3pPr indent="-317500" lvl="2" marL="1371600">
              <a:spcBef>
                <a:spcPts val="0"/>
              </a:spcBef>
              <a:spcAft>
                <a:spcPts val="0"/>
              </a:spcAft>
              <a:buClr>
                <a:srgbClr val="002D62"/>
              </a:buClr>
              <a:buSzPts val="1400"/>
              <a:buChar char="■"/>
              <a:defRPr>
                <a:solidFill>
                  <a:srgbClr val="002D62"/>
                </a:solidFill>
              </a:defRPr>
            </a:lvl3pPr>
            <a:lvl4pPr indent="-317500" lvl="3" marL="1828800">
              <a:spcBef>
                <a:spcPts val="0"/>
              </a:spcBef>
              <a:spcAft>
                <a:spcPts val="0"/>
              </a:spcAft>
              <a:buClr>
                <a:srgbClr val="002D62"/>
              </a:buClr>
              <a:buSzPts val="1400"/>
              <a:buChar char="●"/>
              <a:defRPr>
                <a:solidFill>
                  <a:srgbClr val="002D62"/>
                </a:solidFill>
              </a:defRPr>
            </a:lvl4pPr>
            <a:lvl5pPr indent="-317500" lvl="4" marL="2286000">
              <a:spcBef>
                <a:spcPts val="0"/>
              </a:spcBef>
              <a:spcAft>
                <a:spcPts val="0"/>
              </a:spcAft>
              <a:buClr>
                <a:srgbClr val="002D62"/>
              </a:buClr>
              <a:buSzPts val="1400"/>
              <a:buChar char="○"/>
              <a:defRPr>
                <a:solidFill>
                  <a:srgbClr val="002D62"/>
                </a:solidFill>
              </a:defRPr>
            </a:lvl5pPr>
            <a:lvl6pPr indent="-317500" lvl="5" marL="2743200">
              <a:spcBef>
                <a:spcPts val="0"/>
              </a:spcBef>
              <a:spcAft>
                <a:spcPts val="0"/>
              </a:spcAft>
              <a:buClr>
                <a:srgbClr val="002D62"/>
              </a:buClr>
              <a:buSzPts val="1400"/>
              <a:buChar char="■"/>
              <a:defRPr>
                <a:solidFill>
                  <a:srgbClr val="002D62"/>
                </a:solidFill>
              </a:defRPr>
            </a:lvl6pPr>
            <a:lvl7pPr indent="-317500" lvl="6" marL="3200400">
              <a:spcBef>
                <a:spcPts val="0"/>
              </a:spcBef>
              <a:spcAft>
                <a:spcPts val="0"/>
              </a:spcAft>
              <a:buClr>
                <a:srgbClr val="002D62"/>
              </a:buClr>
              <a:buSzPts val="1400"/>
              <a:buChar char="●"/>
              <a:defRPr>
                <a:solidFill>
                  <a:srgbClr val="002D62"/>
                </a:solidFill>
              </a:defRPr>
            </a:lvl7pPr>
            <a:lvl8pPr indent="-317500" lvl="7" marL="3657600">
              <a:spcBef>
                <a:spcPts val="0"/>
              </a:spcBef>
              <a:spcAft>
                <a:spcPts val="0"/>
              </a:spcAft>
              <a:buClr>
                <a:srgbClr val="002D62"/>
              </a:buClr>
              <a:buSzPts val="1400"/>
              <a:buChar char="○"/>
              <a:defRPr>
                <a:solidFill>
                  <a:srgbClr val="002D62"/>
                </a:solidFill>
              </a:defRPr>
            </a:lvl8pPr>
            <a:lvl9pPr indent="-317500" lvl="8" marL="4114800">
              <a:spcBef>
                <a:spcPts val="0"/>
              </a:spcBef>
              <a:spcAft>
                <a:spcPts val="0"/>
              </a:spcAft>
              <a:buClr>
                <a:srgbClr val="002D62"/>
              </a:buClr>
              <a:buSzPts val="1400"/>
              <a:buChar char="■"/>
              <a:defRPr>
                <a:solidFill>
                  <a:srgbClr val="002D62"/>
                </a:solidFill>
              </a:defRPr>
            </a:lvl9pPr>
          </a:lstStyle>
          <a:p/>
        </p:txBody>
      </p:sp>
      <p:sp>
        <p:nvSpPr>
          <p:cNvPr id="944" name="Google Shape;944;p93"/>
          <p:cNvSpPr txBox="1"/>
          <p:nvPr/>
        </p:nvSpPr>
        <p:spPr>
          <a:xfrm>
            <a:off x="226499" y="4754925"/>
            <a:ext cx="2902500" cy="2739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lang="en-GB" sz="800">
                <a:solidFill>
                  <a:srgbClr val="002D62"/>
                </a:solidFill>
              </a:rPr>
              <a:t>Lorem ipsum dolor</a:t>
            </a:r>
            <a:endParaRPr sz="800">
              <a:solidFill>
                <a:srgbClr val="002D62"/>
              </a:solidFill>
            </a:endParaRPr>
          </a:p>
        </p:txBody>
      </p:sp>
    </p:spTree>
  </p:cSld>
  <p:clrMapOvr>
    <a:masterClrMapping/>
  </p:clrMapOvr>
</p:sldLayout>
</file>

<file path=ppt/slideLayouts/slideLayout9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range - 5">
  <p:cSld name="TITLE_1_1_1_1_1_2_2_1_1_2">
    <p:bg>
      <p:bgPr>
        <a:solidFill>
          <a:schemeClr val="lt1"/>
        </a:solidFill>
      </p:bgPr>
    </p:bg>
    <p:spTree>
      <p:nvGrpSpPr>
        <p:cNvPr id="945" name="Shape 945"/>
        <p:cNvGrpSpPr/>
        <p:nvPr/>
      </p:nvGrpSpPr>
      <p:grpSpPr>
        <a:xfrm>
          <a:off x="0" y="0"/>
          <a:ext cx="0" cy="0"/>
          <a:chOff x="0" y="0"/>
          <a:chExt cx="0" cy="0"/>
        </a:xfrm>
      </p:grpSpPr>
      <p:sp>
        <p:nvSpPr>
          <p:cNvPr id="946" name="Google Shape;946;p94"/>
          <p:cNvSpPr/>
          <p:nvPr/>
        </p:nvSpPr>
        <p:spPr>
          <a:xfrm rot="-7630455">
            <a:off x="-180327" y="-180004"/>
            <a:ext cx="4611186" cy="5206454"/>
          </a:xfrm>
          <a:custGeom>
            <a:rect b="b" l="l" r="r" t="t"/>
            <a:pathLst>
              <a:path extrusionOk="0" h="6914184" w="6123666">
                <a:moveTo>
                  <a:pt x="6123666" y="4772774"/>
                </a:moveTo>
                <a:lnTo>
                  <a:pt x="4497404" y="6914184"/>
                </a:lnTo>
                <a:lnTo>
                  <a:pt x="4464082" y="6901566"/>
                </a:lnTo>
                <a:cubicBezTo>
                  <a:pt x="4120514" y="6761514"/>
                  <a:pt x="3783165" y="6593754"/>
                  <a:pt x="3454901" y="6397562"/>
                </a:cubicBezTo>
                <a:cubicBezTo>
                  <a:pt x="1594736" y="5285809"/>
                  <a:pt x="400461" y="3484784"/>
                  <a:pt x="3313" y="1515625"/>
                </a:cubicBezTo>
                <a:lnTo>
                  <a:pt x="0" y="1496902"/>
                </a:lnTo>
                <a:lnTo>
                  <a:pt x="1136799" y="0"/>
                </a:lnTo>
                <a:lnTo>
                  <a:pt x="1142405" y="70434"/>
                </a:lnTo>
                <a:cubicBezTo>
                  <a:pt x="1307415" y="1660386"/>
                  <a:pt x="2193858" y="3155336"/>
                  <a:pt x="3671243" y="4038313"/>
                </a:cubicBezTo>
                <a:cubicBezTo>
                  <a:pt x="4366495" y="4453844"/>
                  <a:pt x="5119910" y="4688479"/>
                  <a:pt x="5877161" y="4756605"/>
                </a:cubicBezTo>
                <a:close/>
              </a:path>
            </a:pathLst>
          </a:custGeom>
          <a:gradFill>
            <a:gsLst>
              <a:gs pos="0">
                <a:schemeClr val="lt1"/>
              </a:gs>
              <a:gs pos="100000">
                <a:srgbClr val="FF6900"/>
              </a:gs>
            </a:gsLst>
            <a:lin ang="3001153" scaled="0"/>
          </a:gra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947" name="Google Shape;947;p94"/>
          <p:cNvSpPr txBox="1"/>
          <p:nvPr/>
        </p:nvSpPr>
        <p:spPr>
          <a:xfrm>
            <a:off x="8626827" y="4754925"/>
            <a:ext cx="517200" cy="2739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fld id="{00000000-1234-1234-1234-123412341234}" type="slidenum">
              <a:rPr b="1" lang="en-GB" sz="800">
                <a:solidFill>
                  <a:srgbClr val="002D62"/>
                </a:solidFill>
              </a:rPr>
              <a:t>‹#›</a:t>
            </a:fld>
            <a:endParaRPr b="1" sz="800">
              <a:solidFill>
                <a:srgbClr val="002D62"/>
              </a:solidFill>
            </a:endParaRPr>
          </a:p>
        </p:txBody>
      </p:sp>
      <p:grpSp>
        <p:nvGrpSpPr>
          <p:cNvPr id="948" name="Google Shape;948;p94"/>
          <p:cNvGrpSpPr/>
          <p:nvPr/>
        </p:nvGrpSpPr>
        <p:grpSpPr>
          <a:xfrm>
            <a:off x="7940154" y="4801506"/>
            <a:ext cx="686661" cy="174005"/>
            <a:chOff x="5486400" y="2551113"/>
            <a:chExt cx="2949575" cy="722312"/>
          </a:xfrm>
        </p:grpSpPr>
        <p:sp>
          <p:nvSpPr>
            <p:cNvPr id="949" name="Google Shape;949;p94"/>
            <p:cNvSpPr/>
            <p:nvPr/>
          </p:nvSpPr>
          <p:spPr>
            <a:xfrm>
              <a:off x="5486400" y="2551113"/>
              <a:ext cx="723900" cy="722312"/>
            </a:xfrm>
            <a:custGeom>
              <a:rect b="b" l="l" r="r" t="t"/>
              <a:pathLst>
                <a:path extrusionOk="0" h="278" w="278">
                  <a:moveTo>
                    <a:pt x="278" y="139"/>
                  </a:moveTo>
                  <a:cubicBezTo>
                    <a:pt x="278" y="216"/>
                    <a:pt x="216" y="278"/>
                    <a:pt x="139" y="278"/>
                  </a:cubicBezTo>
                  <a:cubicBezTo>
                    <a:pt x="62" y="278"/>
                    <a:pt x="0" y="216"/>
                    <a:pt x="0" y="139"/>
                  </a:cubicBezTo>
                  <a:cubicBezTo>
                    <a:pt x="0" y="62"/>
                    <a:pt x="62" y="0"/>
                    <a:pt x="139" y="0"/>
                  </a:cubicBezTo>
                  <a:cubicBezTo>
                    <a:pt x="216" y="0"/>
                    <a:pt x="278" y="62"/>
                    <a:pt x="278" y="139"/>
                  </a:cubicBezTo>
                  <a:close/>
                  <a:moveTo>
                    <a:pt x="169" y="152"/>
                  </a:moveTo>
                  <a:cubicBezTo>
                    <a:pt x="174" y="173"/>
                    <a:pt x="157" y="199"/>
                    <a:pt x="139" y="218"/>
                  </a:cubicBezTo>
                  <a:cubicBezTo>
                    <a:pt x="194" y="218"/>
                    <a:pt x="238" y="174"/>
                    <a:pt x="238" y="120"/>
                  </a:cubicBezTo>
                  <a:cubicBezTo>
                    <a:pt x="238" y="65"/>
                    <a:pt x="193" y="21"/>
                    <a:pt x="139" y="21"/>
                  </a:cubicBezTo>
                  <a:cubicBezTo>
                    <a:pt x="84" y="21"/>
                    <a:pt x="40" y="65"/>
                    <a:pt x="40" y="120"/>
                  </a:cubicBezTo>
                  <a:cubicBezTo>
                    <a:pt x="40" y="174"/>
                    <a:pt x="84" y="218"/>
                    <a:pt x="138" y="218"/>
                  </a:cubicBezTo>
                  <a:cubicBezTo>
                    <a:pt x="121" y="199"/>
                    <a:pt x="104" y="173"/>
                    <a:pt x="108" y="152"/>
                  </a:cubicBezTo>
                  <a:cubicBezTo>
                    <a:pt x="112" y="130"/>
                    <a:pt x="128" y="123"/>
                    <a:pt x="139" y="123"/>
                  </a:cubicBezTo>
                  <a:cubicBezTo>
                    <a:pt x="149" y="123"/>
                    <a:pt x="166" y="130"/>
                    <a:pt x="169" y="152"/>
                  </a:cubicBez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950" name="Google Shape;950;p94"/>
            <p:cNvSpPr/>
            <p:nvPr/>
          </p:nvSpPr>
          <p:spPr>
            <a:xfrm>
              <a:off x="7126288" y="2743200"/>
              <a:ext cx="396875" cy="385762"/>
            </a:xfrm>
            <a:custGeom>
              <a:rect b="b" l="l" r="r" t="t"/>
              <a:pathLst>
                <a:path extrusionOk="0" h="148" w="152">
                  <a:moveTo>
                    <a:pt x="78" y="148"/>
                  </a:moveTo>
                  <a:cubicBezTo>
                    <a:pt x="57" y="148"/>
                    <a:pt x="37" y="143"/>
                    <a:pt x="25" y="134"/>
                  </a:cubicBezTo>
                  <a:cubicBezTo>
                    <a:pt x="9" y="123"/>
                    <a:pt x="0" y="102"/>
                    <a:pt x="0" y="75"/>
                  </a:cubicBezTo>
                  <a:cubicBezTo>
                    <a:pt x="0" y="24"/>
                    <a:pt x="25" y="0"/>
                    <a:pt x="76" y="0"/>
                  </a:cubicBezTo>
                  <a:cubicBezTo>
                    <a:pt x="127" y="0"/>
                    <a:pt x="152" y="24"/>
                    <a:pt x="152" y="76"/>
                  </a:cubicBezTo>
                  <a:cubicBezTo>
                    <a:pt x="152" y="123"/>
                    <a:pt x="127" y="148"/>
                    <a:pt x="78" y="148"/>
                  </a:cubicBezTo>
                  <a:close/>
                  <a:moveTo>
                    <a:pt x="76" y="24"/>
                  </a:moveTo>
                  <a:cubicBezTo>
                    <a:pt x="48" y="24"/>
                    <a:pt x="36" y="39"/>
                    <a:pt x="36" y="74"/>
                  </a:cubicBezTo>
                  <a:cubicBezTo>
                    <a:pt x="36" y="108"/>
                    <a:pt x="49" y="124"/>
                    <a:pt x="76" y="124"/>
                  </a:cubicBezTo>
                  <a:cubicBezTo>
                    <a:pt x="104" y="124"/>
                    <a:pt x="116" y="108"/>
                    <a:pt x="116" y="73"/>
                  </a:cubicBezTo>
                  <a:cubicBezTo>
                    <a:pt x="116" y="40"/>
                    <a:pt x="103" y="24"/>
                    <a:pt x="76" y="24"/>
                  </a:cubicBez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951" name="Google Shape;951;p94"/>
            <p:cNvSpPr/>
            <p:nvPr/>
          </p:nvSpPr>
          <p:spPr>
            <a:xfrm>
              <a:off x="7588250" y="2755900"/>
              <a:ext cx="260350" cy="361950"/>
            </a:xfrm>
            <a:custGeom>
              <a:rect b="b" l="l" r="r" t="t"/>
              <a:pathLst>
                <a:path extrusionOk="0" h="139" w="100">
                  <a:moveTo>
                    <a:pt x="72" y="115"/>
                  </a:moveTo>
                  <a:cubicBezTo>
                    <a:pt x="52" y="115"/>
                    <a:pt x="45" y="113"/>
                    <a:pt x="40" y="109"/>
                  </a:cubicBezTo>
                  <a:cubicBezTo>
                    <a:pt x="35" y="104"/>
                    <a:pt x="33" y="101"/>
                    <a:pt x="33" y="87"/>
                  </a:cubicBezTo>
                  <a:cubicBezTo>
                    <a:pt x="33" y="14"/>
                    <a:pt x="33" y="14"/>
                    <a:pt x="33" y="14"/>
                  </a:cubicBezTo>
                  <a:cubicBezTo>
                    <a:pt x="33" y="6"/>
                    <a:pt x="26" y="0"/>
                    <a:pt x="19" y="0"/>
                  </a:cubicBezTo>
                  <a:cubicBezTo>
                    <a:pt x="0" y="0"/>
                    <a:pt x="0" y="0"/>
                    <a:pt x="0" y="0"/>
                  </a:cubicBezTo>
                  <a:cubicBezTo>
                    <a:pt x="0" y="78"/>
                    <a:pt x="0" y="78"/>
                    <a:pt x="0" y="78"/>
                  </a:cubicBezTo>
                  <a:cubicBezTo>
                    <a:pt x="0" y="103"/>
                    <a:pt x="2" y="114"/>
                    <a:pt x="11" y="123"/>
                  </a:cubicBezTo>
                  <a:cubicBezTo>
                    <a:pt x="20" y="134"/>
                    <a:pt x="34" y="139"/>
                    <a:pt x="56" y="139"/>
                  </a:cubicBezTo>
                  <a:cubicBezTo>
                    <a:pt x="100" y="139"/>
                    <a:pt x="100" y="139"/>
                    <a:pt x="100" y="139"/>
                  </a:cubicBezTo>
                  <a:cubicBezTo>
                    <a:pt x="100" y="115"/>
                    <a:pt x="100" y="115"/>
                    <a:pt x="100" y="115"/>
                  </a:cubicBezTo>
                  <a:lnTo>
                    <a:pt x="72" y="115"/>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952" name="Google Shape;952;p94"/>
            <p:cNvSpPr/>
            <p:nvPr/>
          </p:nvSpPr>
          <p:spPr>
            <a:xfrm>
              <a:off x="8029575" y="2755900"/>
              <a:ext cx="406400" cy="361950"/>
            </a:xfrm>
            <a:custGeom>
              <a:rect b="b" l="l" r="r" t="t"/>
              <a:pathLst>
                <a:path extrusionOk="0" h="139" w="156">
                  <a:moveTo>
                    <a:pt x="96" y="0"/>
                  </a:moveTo>
                  <a:cubicBezTo>
                    <a:pt x="74" y="0"/>
                    <a:pt x="74" y="0"/>
                    <a:pt x="74" y="0"/>
                  </a:cubicBezTo>
                  <a:cubicBezTo>
                    <a:pt x="65" y="0"/>
                    <a:pt x="58" y="5"/>
                    <a:pt x="55" y="12"/>
                  </a:cubicBezTo>
                  <a:cubicBezTo>
                    <a:pt x="0" y="139"/>
                    <a:pt x="0" y="139"/>
                    <a:pt x="0" y="139"/>
                  </a:cubicBezTo>
                  <a:cubicBezTo>
                    <a:pt x="22" y="139"/>
                    <a:pt x="22" y="139"/>
                    <a:pt x="22" y="139"/>
                  </a:cubicBezTo>
                  <a:cubicBezTo>
                    <a:pt x="31" y="139"/>
                    <a:pt x="38" y="134"/>
                    <a:pt x="41" y="127"/>
                  </a:cubicBezTo>
                  <a:cubicBezTo>
                    <a:pt x="50" y="107"/>
                    <a:pt x="50" y="107"/>
                    <a:pt x="50" y="107"/>
                  </a:cubicBezTo>
                  <a:cubicBezTo>
                    <a:pt x="106" y="107"/>
                    <a:pt x="106" y="107"/>
                    <a:pt x="106" y="107"/>
                  </a:cubicBezTo>
                  <a:cubicBezTo>
                    <a:pt x="115" y="127"/>
                    <a:pt x="115" y="127"/>
                    <a:pt x="115" y="127"/>
                  </a:cubicBezTo>
                  <a:cubicBezTo>
                    <a:pt x="118" y="134"/>
                    <a:pt x="125" y="139"/>
                    <a:pt x="134" y="139"/>
                  </a:cubicBezTo>
                  <a:cubicBezTo>
                    <a:pt x="156" y="139"/>
                    <a:pt x="156" y="139"/>
                    <a:pt x="156" y="139"/>
                  </a:cubicBezTo>
                  <a:lnTo>
                    <a:pt x="96" y="0"/>
                  </a:lnTo>
                  <a:close/>
                  <a:moveTo>
                    <a:pt x="57" y="82"/>
                  </a:moveTo>
                  <a:cubicBezTo>
                    <a:pt x="78" y="34"/>
                    <a:pt x="78" y="34"/>
                    <a:pt x="78" y="34"/>
                  </a:cubicBezTo>
                  <a:cubicBezTo>
                    <a:pt x="99" y="82"/>
                    <a:pt x="99" y="82"/>
                    <a:pt x="99" y="82"/>
                  </a:cubicBezTo>
                  <a:lnTo>
                    <a:pt x="57" y="82"/>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953" name="Google Shape;953;p94"/>
            <p:cNvSpPr/>
            <p:nvPr/>
          </p:nvSpPr>
          <p:spPr>
            <a:xfrm>
              <a:off x="7902575" y="2755900"/>
              <a:ext cx="84137" cy="361950"/>
            </a:xfrm>
            <a:custGeom>
              <a:rect b="b" l="l" r="r" t="t"/>
              <a:pathLst>
                <a:path extrusionOk="0" h="139" w="32">
                  <a:moveTo>
                    <a:pt x="14" y="0"/>
                  </a:moveTo>
                  <a:cubicBezTo>
                    <a:pt x="6" y="0"/>
                    <a:pt x="0" y="6"/>
                    <a:pt x="0" y="14"/>
                  </a:cubicBezTo>
                  <a:cubicBezTo>
                    <a:pt x="0" y="139"/>
                    <a:pt x="0" y="139"/>
                    <a:pt x="0" y="139"/>
                  </a:cubicBezTo>
                  <a:cubicBezTo>
                    <a:pt x="18" y="139"/>
                    <a:pt x="18" y="139"/>
                    <a:pt x="18" y="139"/>
                  </a:cubicBezTo>
                  <a:cubicBezTo>
                    <a:pt x="25" y="139"/>
                    <a:pt x="32" y="133"/>
                    <a:pt x="32" y="126"/>
                  </a:cubicBezTo>
                  <a:cubicBezTo>
                    <a:pt x="32" y="0"/>
                    <a:pt x="32" y="0"/>
                    <a:pt x="32" y="0"/>
                  </a:cubicBezTo>
                  <a:lnTo>
                    <a:pt x="14" y="0"/>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954" name="Google Shape;954;p94"/>
            <p:cNvSpPr/>
            <p:nvPr/>
          </p:nvSpPr>
          <p:spPr>
            <a:xfrm>
              <a:off x="6324600" y="2755900"/>
              <a:ext cx="406400" cy="361950"/>
            </a:xfrm>
            <a:custGeom>
              <a:rect b="b" l="l" r="r" t="t"/>
              <a:pathLst>
                <a:path extrusionOk="0" h="139" w="156">
                  <a:moveTo>
                    <a:pt x="132" y="0"/>
                  </a:moveTo>
                  <a:cubicBezTo>
                    <a:pt x="123" y="0"/>
                    <a:pt x="116" y="5"/>
                    <a:pt x="113" y="12"/>
                  </a:cubicBezTo>
                  <a:cubicBezTo>
                    <a:pt x="78" y="98"/>
                    <a:pt x="78" y="98"/>
                    <a:pt x="78" y="98"/>
                  </a:cubicBezTo>
                  <a:cubicBezTo>
                    <a:pt x="42" y="13"/>
                    <a:pt x="42" y="13"/>
                    <a:pt x="42" y="13"/>
                  </a:cubicBezTo>
                  <a:cubicBezTo>
                    <a:pt x="39" y="5"/>
                    <a:pt x="31" y="0"/>
                    <a:pt x="23" y="0"/>
                  </a:cubicBezTo>
                  <a:cubicBezTo>
                    <a:pt x="0" y="0"/>
                    <a:pt x="0" y="0"/>
                    <a:pt x="0" y="0"/>
                  </a:cubicBezTo>
                  <a:cubicBezTo>
                    <a:pt x="62" y="139"/>
                    <a:pt x="62" y="139"/>
                    <a:pt x="62" y="139"/>
                  </a:cubicBezTo>
                  <a:cubicBezTo>
                    <a:pt x="80" y="139"/>
                    <a:pt x="80" y="139"/>
                    <a:pt x="80" y="139"/>
                  </a:cubicBezTo>
                  <a:cubicBezTo>
                    <a:pt x="88" y="139"/>
                    <a:pt x="95" y="134"/>
                    <a:pt x="99" y="128"/>
                  </a:cubicBezTo>
                  <a:cubicBezTo>
                    <a:pt x="156" y="0"/>
                    <a:pt x="156" y="0"/>
                    <a:pt x="156" y="0"/>
                  </a:cubicBezTo>
                  <a:lnTo>
                    <a:pt x="132" y="0"/>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955" name="Google Shape;955;p94"/>
            <p:cNvSpPr/>
            <p:nvPr/>
          </p:nvSpPr>
          <p:spPr>
            <a:xfrm>
              <a:off x="6751638" y="2755900"/>
              <a:ext cx="312737" cy="361950"/>
            </a:xfrm>
            <a:custGeom>
              <a:rect b="b" l="l" r="r" t="t"/>
              <a:pathLst>
                <a:path extrusionOk="0" h="139" w="120">
                  <a:moveTo>
                    <a:pt x="0" y="71"/>
                  </a:moveTo>
                  <a:cubicBezTo>
                    <a:pt x="0" y="85"/>
                    <a:pt x="4" y="121"/>
                    <a:pt x="37" y="135"/>
                  </a:cubicBezTo>
                  <a:cubicBezTo>
                    <a:pt x="45" y="138"/>
                    <a:pt x="53" y="139"/>
                    <a:pt x="65" y="139"/>
                  </a:cubicBezTo>
                  <a:cubicBezTo>
                    <a:pt x="120" y="139"/>
                    <a:pt x="120" y="139"/>
                    <a:pt x="120" y="139"/>
                  </a:cubicBezTo>
                  <a:cubicBezTo>
                    <a:pt x="120" y="115"/>
                    <a:pt x="120" y="115"/>
                    <a:pt x="120" y="115"/>
                  </a:cubicBezTo>
                  <a:cubicBezTo>
                    <a:pt x="120" y="115"/>
                    <a:pt x="78" y="115"/>
                    <a:pt x="78" y="115"/>
                  </a:cubicBezTo>
                  <a:cubicBezTo>
                    <a:pt x="58" y="114"/>
                    <a:pt x="47" y="110"/>
                    <a:pt x="41" y="99"/>
                  </a:cubicBezTo>
                  <a:cubicBezTo>
                    <a:pt x="39" y="95"/>
                    <a:pt x="38" y="89"/>
                    <a:pt x="37" y="83"/>
                  </a:cubicBezTo>
                  <a:cubicBezTo>
                    <a:pt x="37" y="82"/>
                    <a:pt x="37" y="82"/>
                    <a:pt x="37" y="82"/>
                  </a:cubicBezTo>
                  <a:cubicBezTo>
                    <a:pt x="117" y="82"/>
                    <a:pt x="117" y="82"/>
                    <a:pt x="117" y="82"/>
                  </a:cubicBezTo>
                  <a:cubicBezTo>
                    <a:pt x="117" y="58"/>
                    <a:pt x="117" y="58"/>
                    <a:pt x="117" y="58"/>
                  </a:cubicBezTo>
                  <a:cubicBezTo>
                    <a:pt x="37" y="58"/>
                    <a:pt x="37" y="58"/>
                    <a:pt x="37" y="58"/>
                  </a:cubicBezTo>
                  <a:cubicBezTo>
                    <a:pt x="37" y="57"/>
                    <a:pt x="37" y="57"/>
                    <a:pt x="37" y="57"/>
                  </a:cubicBezTo>
                  <a:cubicBezTo>
                    <a:pt x="38" y="50"/>
                    <a:pt x="39" y="45"/>
                    <a:pt x="41" y="40"/>
                  </a:cubicBezTo>
                  <a:cubicBezTo>
                    <a:pt x="47" y="29"/>
                    <a:pt x="58" y="25"/>
                    <a:pt x="78" y="25"/>
                  </a:cubicBezTo>
                  <a:cubicBezTo>
                    <a:pt x="78" y="25"/>
                    <a:pt x="120" y="25"/>
                    <a:pt x="120" y="25"/>
                  </a:cubicBezTo>
                  <a:cubicBezTo>
                    <a:pt x="120" y="0"/>
                    <a:pt x="120" y="0"/>
                    <a:pt x="120" y="0"/>
                  </a:cubicBezTo>
                  <a:cubicBezTo>
                    <a:pt x="65" y="0"/>
                    <a:pt x="65" y="0"/>
                    <a:pt x="65" y="0"/>
                  </a:cubicBezTo>
                  <a:cubicBezTo>
                    <a:pt x="53" y="0"/>
                    <a:pt x="45" y="1"/>
                    <a:pt x="37" y="4"/>
                  </a:cubicBezTo>
                  <a:cubicBezTo>
                    <a:pt x="4" y="18"/>
                    <a:pt x="0" y="55"/>
                    <a:pt x="0" y="69"/>
                  </a:cubicBezTo>
                  <a:lnTo>
                    <a:pt x="0" y="71"/>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sp>
        <p:nvSpPr>
          <p:cNvPr id="956" name="Google Shape;956;p94"/>
          <p:cNvSpPr txBox="1"/>
          <p:nvPr>
            <p:ph type="title"/>
          </p:nvPr>
        </p:nvSpPr>
        <p:spPr>
          <a:xfrm>
            <a:off x="0" y="0"/>
            <a:ext cx="8186400" cy="1141800"/>
          </a:xfrm>
          <a:prstGeom prst="rect">
            <a:avLst/>
          </a:prstGeom>
          <a:noFill/>
          <a:ln>
            <a:noFill/>
          </a:ln>
        </p:spPr>
        <p:txBody>
          <a:bodyPr anchorCtr="0" anchor="t" bIns="91425" lIns="504000" spcFirstLastPara="1" rIns="252000" wrap="square" tIns="504000">
            <a:noAutofit/>
          </a:bodyPr>
          <a:lstStyle>
            <a:lvl1pPr lvl="0">
              <a:spcBef>
                <a:spcPts val="0"/>
              </a:spcBef>
              <a:spcAft>
                <a:spcPts val="0"/>
              </a:spcAft>
              <a:buClr>
                <a:srgbClr val="002D62"/>
              </a:buClr>
              <a:buSzPts val="2500"/>
              <a:buFont typeface="Arial Black"/>
              <a:buNone/>
              <a:defRPr b="1" sz="2500">
                <a:solidFill>
                  <a:srgbClr val="002D62"/>
                </a:solidFill>
                <a:latin typeface="Arial Black"/>
                <a:ea typeface="Arial Black"/>
                <a:cs typeface="Arial Black"/>
                <a:sym typeface="Arial Black"/>
              </a:defRPr>
            </a:lvl1pPr>
            <a:lvl2pPr lvl="1">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2pPr>
            <a:lvl3pPr lvl="2">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3pPr>
            <a:lvl4pPr lvl="3">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4pPr>
            <a:lvl5pPr lvl="4">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5pPr>
            <a:lvl6pPr lvl="5">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6pPr>
            <a:lvl7pPr lvl="6">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7pPr>
            <a:lvl8pPr lvl="7">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8pPr>
            <a:lvl9pPr lvl="8">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9pPr>
          </a:lstStyle>
          <a:p/>
        </p:txBody>
      </p:sp>
      <p:sp>
        <p:nvSpPr>
          <p:cNvPr id="957" name="Google Shape;957;p94"/>
          <p:cNvSpPr txBox="1"/>
          <p:nvPr>
            <p:ph idx="1" type="body"/>
          </p:nvPr>
        </p:nvSpPr>
        <p:spPr>
          <a:xfrm>
            <a:off x="-8700" y="1410725"/>
            <a:ext cx="9144000" cy="2552700"/>
          </a:xfrm>
          <a:prstGeom prst="rect">
            <a:avLst/>
          </a:prstGeom>
          <a:noFill/>
          <a:ln>
            <a:noFill/>
          </a:ln>
        </p:spPr>
        <p:txBody>
          <a:bodyPr anchorCtr="0" anchor="t" bIns="91425" lIns="504000" spcFirstLastPara="1" rIns="504000" wrap="square" tIns="91425">
            <a:noAutofit/>
          </a:bodyPr>
          <a:lstStyle>
            <a:lvl1pPr indent="-317500" lvl="0" marL="457200">
              <a:spcBef>
                <a:spcPts val="0"/>
              </a:spcBef>
              <a:spcAft>
                <a:spcPts val="0"/>
              </a:spcAft>
              <a:buClr>
                <a:srgbClr val="002D62"/>
              </a:buClr>
              <a:buSzPts val="1400"/>
              <a:buChar char="●"/>
              <a:defRPr>
                <a:solidFill>
                  <a:srgbClr val="002D62"/>
                </a:solidFill>
              </a:defRPr>
            </a:lvl1pPr>
            <a:lvl2pPr indent="-317500" lvl="1" marL="914400">
              <a:spcBef>
                <a:spcPts val="0"/>
              </a:spcBef>
              <a:spcAft>
                <a:spcPts val="0"/>
              </a:spcAft>
              <a:buClr>
                <a:srgbClr val="002D62"/>
              </a:buClr>
              <a:buSzPts val="1400"/>
              <a:buChar char="○"/>
              <a:defRPr>
                <a:solidFill>
                  <a:srgbClr val="002D62"/>
                </a:solidFill>
              </a:defRPr>
            </a:lvl2pPr>
            <a:lvl3pPr indent="-317500" lvl="2" marL="1371600">
              <a:spcBef>
                <a:spcPts val="0"/>
              </a:spcBef>
              <a:spcAft>
                <a:spcPts val="0"/>
              </a:spcAft>
              <a:buClr>
                <a:srgbClr val="002D62"/>
              </a:buClr>
              <a:buSzPts val="1400"/>
              <a:buChar char="■"/>
              <a:defRPr>
                <a:solidFill>
                  <a:srgbClr val="002D62"/>
                </a:solidFill>
              </a:defRPr>
            </a:lvl3pPr>
            <a:lvl4pPr indent="-317500" lvl="3" marL="1828800">
              <a:spcBef>
                <a:spcPts val="0"/>
              </a:spcBef>
              <a:spcAft>
                <a:spcPts val="0"/>
              </a:spcAft>
              <a:buClr>
                <a:srgbClr val="002D62"/>
              </a:buClr>
              <a:buSzPts val="1400"/>
              <a:buChar char="●"/>
              <a:defRPr>
                <a:solidFill>
                  <a:srgbClr val="002D62"/>
                </a:solidFill>
              </a:defRPr>
            </a:lvl4pPr>
            <a:lvl5pPr indent="-317500" lvl="4" marL="2286000">
              <a:spcBef>
                <a:spcPts val="0"/>
              </a:spcBef>
              <a:spcAft>
                <a:spcPts val="0"/>
              </a:spcAft>
              <a:buClr>
                <a:srgbClr val="002D62"/>
              </a:buClr>
              <a:buSzPts val="1400"/>
              <a:buChar char="○"/>
              <a:defRPr>
                <a:solidFill>
                  <a:srgbClr val="002D62"/>
                </a:solidFill>
              </a:defRPr>
            </a:lvl5pPr>
            <a:lvl6pPr indent="-317500" lvl="5" marL="2743200">
              <a:spcBef>
                <a:spcPts val="0"/>
              </a:spcBef>
              <a:spcAft>
                <a:spcPts val="0"/>
              </a:spcAft>
              <a:buClr>
                <a:srgbClr val="002D62"/>
              </a:buClr>
              <a:buSzPts val="1400"/>
              <a:buChar char="■"/>
              <a:defRPr>
                <a:solidFill>
                  <a:srgbClr val="002D62"/>
                </a:solidFill>
              </a:defRPr>
            </a:lvl6pPr>
            <a:lvl7pPr indent="-317500" lvl="6" marL="3200400">
              <a:spcBef>
                <a:spcPts val="0"/>
              </a:spcBef>
              <a:spcAft>
                <a:spcPts val="0"/>
              </a:spcAft>
              <a:buClr>
                <a:srgbClr val="002D62"/>
              </a:buClr>
              <a:buSzPts val="1400"/>
              <a:buChar char="●"/>
              <a:defRPr>
                <a:solidFill>
                  <a:srgbClr val="002D62"/>
                </a:solidFill>
              </a:defRPr>
            </a:lvl7pPr>
            <a:lvl8pPr indent="-317500" lvl="7" marL="3657600">
              <a:spcBef>
                <a:spcPts val="0"/>
              </a:spcBef>
              <a:spcAft>
                <a:spcPts val="0"/>
              </a:spcAft>
              <a:buClr>
                <a:srgbClr val="002D62"/>
              </a:buClr>
              <a:buSzPts val="1400"/>
              <a:buChar char="○"/>
              <a:defRPr>
                <a:solidFill>
                  <a:srgbClr val="002D62"/>
                </a:solidFill>
              </a:defRPr>
            </a:lvl8pPr>
            <a:lvl9pPr indent="-317500" lvl="8" marL="4114800">
              <a:spcBef>
                <a:spcPts val="0"/>
              </a:spcBef>
              <a:spcAft>
                <a:spcPts val="0"/>
              </a:spcAft>
              <a:buClr>
                <a:srgbClr val="002D62"/>
              </a:buClr>
              <a:buSzPts val="1400"/>
              <a:buChar char="■"/>
              <a:defRPr>
                <a:solidFill>
                  <a:srgbClr val="002D62"/>
                </a:solidFill>
              </a:defRPr>
            </a:lvl9pPr>
          </a:lstStyle>
          <a:p/>
        </p:txBody>
      </p:sp>
      <p:sp>
        <p:nvSpPr>
          <p:cNvPr id="958" name="Google Shape;958;p94"/>
          <p:cNvSpPr txBox="1"/>
          <p:nvPr/>
        </p:nvSpPr>
        <p:spPr>
          <a:xfrm>
            <a:off x="226499" y="4754925"/>
            <a:ext cx="2902500" cy="2739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lang="en-GB" sz="800">
                <a:solidFill>
                  <a:srgbClr val="002D62"/>
                </a:solidFill>
              </a:rPr>
              <a:t>Lorem ipsum dolor</a:t>
            </a:r>
            <a:endParaRPr sz="800">
              <a:solidFill>
                <a:srgbClr val="002D62"/>
              </a:solidFill>
            </a:endParaRPr>
          </a:p>
        </p:txBody>
      </p:sp>
    </p:spTree>
  </p:cSld>
  <p:clrMapOvr>
    <a:masterClrMapping/>
  </p:clrMapOvr>
</p:sldLayout>
</file>

<file path=ppt/slideLayouts/slideLayout9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range - 6">
  <p:cSld name="TITLE_1_1_1_1_2_1_1_1_1">
    <p:bg>
      <p:bgPr>
        <a:solidFill>
          <a:schemeClr val="lt1"/>
        </a:solidFill>
      </p:bgPr>
    </p:bg>
    <p:spTree>
      <p:nvGrpSpPr>
        <p:cNvPr id="959" name="Shape 959"/>
        <p:cNvGrpSpPr/>
        <p:nvPr/>
      </p:nvGrpSpPr>
      <p:grpSpPr>
        <a:xfrm>
          <a:off x="0" y="0"/>
          <a:ext cx="0" cy="0"/>
          <a:chOff x="0" y="0"/>
          <a:chExt cx="0" cy="0"/>
        </a:xfrm>
      </p:grpSpPr>
      <p:sp>
        <p:nvSpPr>
          <p:cNvPr id="960" name="Google Shape;960;p95"/>
          <p:cNvSpPr/>
          <p:nvPr/>
        </p:nvSpPr>
        <p:spPr>
          <a:xfrm rot="-5148349">
            <a:off x="2382454" y="1002595"/>
            <a:ext cx="5318781" cy="3141359"/>
          </a:xfrm>
          <a:custGeom>
            <a:rect b="b" l="l" r="r" t="t"/>
            <a:pathLst>
              <a:path extrusionOk="0" h="4191157" w="7072716">
                <a:moveTo>
                  <a:pt x="6831290" y="0"/>
                </a:moveTo>
                <a:lnTo>
                  <a:pt x="7072716" y="3358574"/>
                </a:lnTo>
                <a:lnTo>
                  <a:pt x="6921436" y="3443247"/>
                </a:lnTo>
                <a:cubicBezTo>
                  <a:pt x="5001034" y="4457942"/>
                  <a:pt x="2612859" y="4475149"/>
                  <a:pt x="612222" y="3279442"/>
                </a:cubicBezTo>
                <a:cubicBezTo>
                  <a:pt x="516953" y="3222504"/>
                  <a:pt x="423691" y="3163489"/>
                  <a:pt x="332458" y="3102489"/>
                </a:cubicBezTo>
                <a:lnTo>
                  <a:pt x="170390" y="2988105"/>
                </a:lnTo>
                <a:lnTo>
                  <a:pt x="0" y="617754"/>
                </a:lnTo>
                <a:lnTo>
                  <a:pt x="57656" y="673164"/>
                </a:lnTo>
                <a:cubicBezTo>
                  <a:pt x="281787" y="878040"/>
                  <a:pt x="529783" y="1063501"/>
                  <a:pt x="800581" y="1225347"/>
                </a:cubicBezTo>
                <a:cubicBezTo>
                  <a:pt x="2818333" y="2431296"/>
                  <a:pt x="5398745" y="1887255"/>
                  <a:pt x="6790014" y="57216"/>
                </a:cubicBezTo>
                <a:close/>
              </a:path>
            </a:pathLst>
          </a:custGeom>
          <a:gradFill>
            <a:gsLst>
              <a:gs pos="0">
                <a:srgbClr val="FF6900"/>
              </a:gs>
              <a:gs pos="100000">
                <a:srgbClr val="FF6900">
                  <a:alpha val="0"/>
                </a:srgbClr>
              </a:gs>
            </a:gsLst>
            <a:lin ang="3001153" scaled="0"/>
          </a:gra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None/>
            </a:pPr>
            <a:r>
              <a:t/>
            </a:r>
            <a:endParaRPr b="0" i="0" sz="1100" u="none" cap="none" strike="noStrike">
              <a:solidFill>
                <a:srgbClr val="000000"/>
              </a:solidFill>
              <a:latin typeface="Arial"/>
              <a:ea typeface="Arial"/>
              <a:cs typeface="Arial"/>
              <a:sym typeface="Arial"/>
            </a:endParaRPr>
          </a:p>
        </p:txBody>
      </p:sp>
      <p:sp>
        <p:nvSpPr>
          <p:cNvPr id="961" name="Google Shape;961;p95"/>
          <p:cNvSpPr txBox="1"/>
          <p:nvPr/>
        </p:nvSpPr>
        <p:spPr>
          <a:xfrm>
            <a:off x="8626827" y="4754925"/>
            <a:ext cx="517200" cy="2739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fld id="{00000000-1234-1234-1234-123412341234}" type="slidenum">
              <a:rPr b="1" lang="en-GB" sz="800">
                <a:solidFill>
                  <a:srgbClr val="002D62"/>
                </a:solidFill>
              </a:rPr>
              <a:t>‹#›</a:t>
            </a:fld>
            <a:endParaRPr b="1" sz="800">
              <a:solidFill>
                <a:srgbClr val="002D62"/>
              </a:solidFill>
            </a:endParaRPr>
          </a:p>
        </p:txBody>
      </p:sp>
      <p:grpSp>
        <p:nvGrpSpPr>
          <p:cNvPr id="962" name="Google Shape;962;p95"/>
          <p:cNvGrpSpPr/>
          <p:nvPr/>
        </p:nvGrpSpPr>
        <p:grpSpPr>
          <a:xfrm>
            <a:off x="7940154" y="4801506"/>
            <a:ext cx="686661" cy="174005"/>
            <a:chOff x="5486400" y="2551113"/>
            <a:chExt cx="2949575" cy="722312"/>
          </a:xfrm>
        </p:grpSpPr>
        <p:sp>
          <p:nvSpPr>
            <p:cNvPr id="963" name="Google Shape;963;p95"/>
            <p:cNvSpPr/>
            <p:nvPr/>
          </p:nvSpPr>
          <p:spPr>
            <a:xfrm>
              <a:off x="5486400" y="2551113"/>
              <a:ext cx="723900" cy="722312"/>
            </a:xfrm>
            <a:custGeom>
              <a:rect b="b" l="l" r="r" t="t"/>
              <a:pathLst>
                <a:path extrusionOk="0" h="278" w="278">
                  <a:moveTo>
                    <a:pt x="278" y="139"/>
                  </a:moveTo>
                  <a:cubicBezTo>
                    <a:pt x="278" y="216"/>
                    <a:pt x="216" y="278"/>
                    <a:pt x="139" y="278"/>
                  </a:cubicBezTo>
                  <a:cubicBezTo>
                    <a:pt x="62" y="278"/>
                    <a:pt x="0" y="216"/>
                    <a:pt x="0" y="139"/>
                  </a:cubicBezTo>
                  <a:cubicBezTo>
                    <a:pt x="0" y="62"/>
                    <a:pt x="62" y="0"/>
                    <a:pt x="139" y="0"/>
                  </a:cubicBezTo>
                  <a:cubicBezTo>
                    <a:pt x="216" y="0"/>
                    <a:pt x="278" y="62"/>
                    <a:pt x="278" y="139"/>
                  </a:cubicBezTo>
                  <a:close/>
                  <a:moveTo>
                    <a:pt x="169" y="152"/>
                  </a:moveTo>
                  <a:cubicBezTo>
                    <a:pt x="174" y="173"/>
                    <a:pt x="157" y="199"/>
                    <a:pt x="139" y="218"/>
                  </a:cubicBezTo>
                  <a:cubicBezTo>
                    <a:pt x="194" y="218"/>
                    <a:pt x="238" y="174"/>
                    <a:pt x="238" y="120"/>
                  </a:cubicBezTo>
                  <a:cubicBezTo>
                    <a:pt x="238" y="65"/>
                    <a:pt x="193" y="21"/>
                    <a:pt x="139" y="21"/>
                  </a:cubicBezTo>
                  <a:cubicBezTo>
                    <a:pt x="84" y="21"/>
                    <a:pt x="40" y="65"/>
                    <a:pt x="40" y="120"/>
                  </a:cubicBezTo>
                  <a:cubicBezTo>
                    <a:pt x="40" y="174"/>
                    <a:pt x="84" y="218"/>
                    <a:pt x="138" y="218"/>
                  </a:cubicBezTo>
                  <a:cubicBezTo>
                    <a:pt x="121" y="199"/>
                    <a:pt x="104" y="173"/>
                    <a:pt x="108" y="152"/>
                  </a:cubicBezTo>
                  <a:cubicBezTo>
                    <a:pt x="112" y="130"/>
                    <a:pt x="128" y="123"/>
                    <a:pt x="139" y="123"/>
                  </a:cubicBezTo>
                  <a:cubicBezTo>
                    <a:pt x="149" y="123"/>
                    <a:pt x="166" y="130"/>
                    <a:pt x="169" y="152"/>
                  </a:cubicBez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964" name="Google Shape;964;p95"/>
            <p:cNvSpPr/>
            <p:nvPr/>
          </p:nvSpPr>
          <p:spPr>
            <a:xfrm>
              <a:off x="7126288" y="2743200"/>
              <a:ext cx="396875" cy="385762"/>
            </a:xfrm>
            <a:custGeom>
              <a:rect b="b" l="l" r="r" t="t"/>
              <a:pathLst>
                <a:path extrusionOk="0" h="148" w="152">
                  <a:moveTo>
                    <a:pt x="78" y="148"/>
                  </a:moveTo>
                  <a:cubicBezTo>
                    <a:pt x="57" y="148"/>
                    <a:pt x="37" y="143"/>
                    <a:pt x="25" y="134"/>
                  </a:cubicBezTo>
                  <a:cubicBezTo>
                    <a:pt x="9" y="123"/>
                    <a:pt x="0" y="102"/>
                    <a:pt x="0" y="75"/>
                  </a:cubicBezTo>
                  <a:cubicBezTo>
                    <a:pt x="0" y="24"/>
                    <a:pt x="25" y="0"/>
                    <a:pt x="76" y="0"/>
                  </a:cubicBezTo>
                  <a:cubicBezTo>
                    <a:pt x="127" y="0"/>
                    <a:pt x="152" y="24"/>
                    <a:pt x="152" y="76"/>
                  </a:cubicBezTo>
                  <a:cubicBezTo>
                    <a:pt x="152" y="123"/>
                    <a:pt x="127" y="148"/>
                    <a:pt x="78" y="148"/>
                  </a:cubicBezTo>
                  <a:close/>
                  <a:moveTo>
                    <a:pt x="76" y="24"/>
                  </a:moveTo>
                  <a:cubicBezTo>
                    <a:pt x="48" y="24"/>
                    <a:pt x="36" y="39"/>
                    <a:pt x="36" y="74"/>
                  </a:cubicBezTo>
                  <a:cubicBezTo>
                    <a:pt x="36" y="108"/>
                    <a:pt x="49" y="124"/>
                    <a:pt x="76" y="124"/>
                  </a:cubicBezTo>
                  <a:cubicBezTo>
                    <a:pt x="104" y="124"/>
                    <a:pt x="116" y="108"/>
                    <a:pt x="116" y="73"/>
                  </a:cubicBezTo>
                  <a:cubicBezTo>
                    <a:pt x="116" y="40"/>
                    <a:pt x="103" y="24"/>
                    <a:pt x="76" y="24"/>
                  </a:cubicBez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965" name="Google Shape;965;p95"/>
            <p:cNvSpPr/>
            <p:nvPr/>
          </p:nvSpPr>
          <p:spPr>
            <a:xfrm>
              <a:off x="7588250" y="2755900"/>
              <a:ext cx="260350" cy="361950"/>
            </a:xfrm>
            <a:custGeom>
              <a:rect b="b" l="l" r="r" t="t"/>
              <a:pathLst>
                <a:path extrusionOk="0" h="139" w="100">
                  <a:moveTo>
                    <a:pt x="72" y="115"/>
                  </a:moveTo>
                  <a:cubicBezTo>
                    <a:pt x="52" y="115"/>
                    <a:pt x="45" y="113"/>
                    <a:pt x="40" y="109"/>
                  </a:cubicBezTo>
                  <a:cubicBezTo>
                    <a:pt x="35" y="104"/>
                    <a:pt x="33" y="101"/>
                    <a:pt x="33" y="87"/>
                  </a:cubicBezTo>
                  <a:cubicBezTo>
                    <a:pt x="33" y="14"/>
                    <a:pt x="33" y="14"/>
                    <a:pt x="33" y="14"/>
                  </a:cubicBezTo>
                  <a:cubicBezTo>
                    <a:pt x="33" y="6"/>
                    <a:pt x="26" y="0"/>
                    <a:pt x="19" y="0"/>
                  </a:cubicBezTo>
                  <a:cubicBezTo>
                    <a:pt x="0" y="0"/>
                    <a:pt x="0" y="0"/>
                    <a:pt x="0" y="0"/>
                  </a:cubicBezTo>
                  <a:cubicBezTo>
                    <a:pt x="0" y="78"/>
                    <a:pt x="0" y="78"/>
                    <a:pt x="0" y="78"/>
                  </a:cubicBezTo>
                  <a:cubicBezTo>
                    <a:pt x="0" y="103"/>
                    <a:pt x="2" y="114"/>
                    <a:pt x="11" y="123"/>
                  </a:cubicBezTo>
                  <a:cubicBezTo>
                    <a:pt x="20" y="134"/>
                    <a:pt x="34" y="139"/>
                    <a:pt x="56" y="139"/>
                  </a:cubicBezTo>
                  <a:cubicBezTo>
                    <a:pt x="100" y="139"/>
                    <a:pt x="100" y="139"/>
                    <a:pt x="100" y="139"/>
                  </a:cubicBezTo>
                  <a:cubicBezTo>
                    <a:pt x="100" y="115"/>
                    <a:pt x="100" y="115"/>
                    <a:pt x="100" y="115"/>
                  </a:cubicBezTo>
                  <a:lnTo>
                    <a:pt x="72" y="115"/>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966" name="Google Shape;966;p95"/>
            <p:cNvSpPr/>
            <p:nvPr/>
          </p:nvSpPr>
          <p:spPr>
            <a:xfrm>
              <a:off x="8029575" y="2755900"/>
              <a:ext cx="406400" cy="361950"/>
            </a:xfrm>
            <a:custGeom>
              <a:rect b="b" l="l" r="r" t="t"/>
              <a:pathLst>
                <a:path extrusionOk="0" h="139" w="156">
                  <a:moveTo>
                    <a:pt x="96" y="0"/>
                  </a:moveTo>
                  <a:cubicBezTo>
                    <a:pt x="74" y="0"/>
                    <a:pt x="74" y="0"/>
                    <a:pt x="74" y="0"/>
                  </a:cubicBezTo>
                  <a:cubicBezTo>
                    <a:pt x="65" y="0"/>
                    <a:pt x="58" y="5"/>
                    <a:pt x="55" y="12"/>
                  </a:cubicBezTo>
                  <a:cubicBezTo>
                    <a:pt x="0" y="139"/>
                    <a:pt x="0" y="139"/>
                    <a:pt x="0" y="139"/>
                  </a:cubicBezTo>
                  <a:cubicBezTo>
                    <a:pt x="22" y="139"/>
                    <a:pt x="22" y="139"/>
                    <a:pt x="22" y="139"/>
                  </a:cubicBezTo>
                  <a:cubicBezTo>
                    <a:pt x="31" y="139"/>
                    <a:pt x="38" y="134"/>
                    <a:pt x="41" y="127"/>
                  </a:cubicBezTo>
                  <a:cubicBezTo>
                    <a:pt x="50" y="107"/>
                    <a:pt x="50" y="107"/>
                    <a:pt x="50" y="107"/>
                  </a:cubicBezTo>
                  <a:cubicBezTo>
                    <a:pt x="106" y="107"/>
                    <a:pt x="106" y="107"/>
                    <a:pt x="106" y="107"/>
                  </a:cubicBezTo>
                  <a:cubicBezTo>
                    <a:pt x="115" y="127"/>
                    <a:pt x="115" y="127"/>
                    <a:pt x="115" y="127"/>
                  </a:cubicBezTo>
                  <a:cubicBezTo>
                    <a:pt x="118" y="134"/>
                    <a:pt x="125" y="139"/>
                    <a:pt x="134" y="139"/>
                  </a:cubicBezTo>
                  <a:cubicBezTo>
                    <a:pt x="156" y="139"/>
                    <a:pt x="156" y="139"/>
                    <a:pt x="156" y="139"/>
                  </a:cubicBezTo>
                  <a:lnTo>
                    <a:pt x="96" y="0"/>
                  </a:lnTo>
                  <a:close/>
                  <a:moveTo>
                    <a:pt x="57" y="82"/>
                  </a:moveTo>
                  <a:cubicBezTo>
                    <a:pt x="78" y="34"/>
                    <a:pt x="78" y="34"/>
                    <a:pt x="78" y="34"/>
                  </a:cubicBezTo>
                  <a:cubicBezTo>
                    <a:pt x="99" y="82"/>
                    <a:pt x="99" y="82"/>
                    <a:pt x="99" y="82"/>
                  </a:cubicBezTo>
                  <a:lnTo>
                    <a:pt x="57" y="82"/>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967" name="Google Shape;967;p95"/>
            <p:cNvSpPr/>
            <p:nvPr/>
          </p:nvSpPr>
          <p:spPr>
            <a:xfrm>
              <a:off x="7902575" y="2755900"/>
              <a:ext cx="84137" cy="361950"/>
            </a:xfrm>
            <a:custGeom>
              <a:rect b="b" l="l" r="r" t="t"/>
              <a:pathLst>
                <a:path extrusionOk="0" h="139" w="32">
                  <a:moveTo>
                    <a:pt x="14" y="0"/>
                  </a:moveTo>
                  <a:cubicBezTo>
                    <a:pt x="6" y="0"/>
                    <a:pt x="0" y="6"/>
                    <a:pt x="0" y="14"/>
                  </a:cubicBezTo>
                  <a:cubicBezTo>
                    <a:pt x="0" y="139"/>
                    <a:pt x="0" y="139"/>
                    <a:pt x="0" y="139"/>
                  </a:cubicBezTo>
                  <a:cubicBezTo>
                    <a:pt x="18" y="139"/>
                    <a:pt x="18" y="139"/>
                    <a:pt x="18" y="139"/>
                  </a:cubicBezTo>
                  <a:cubicBezTo>
                    <a:pt x="25" y="139"/>
                    <a:pt x="32" y="133"/>
                    <a:pt x="32" y="126"/>
                  </a:cubicBezTo>
                  <a:cubicBezTo>
                    <a:pt x="32" y="0"/>
                    <a:pt x="32" y="0"/>
                    <a:pt x="32" y="0"/>
                  </a:cubicBezTo>
                  <a:lnTo>
                    <a:pt x="14" y="0"/>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968" name="Google Shape;968;p95"/>
            <p:cNvSpPr/>
            <p:nvPr/>
          </p:nvSpPr>
          <p:spPr>
            <a:xfrm>
              <a:off x="6324600" y="2755900"/>
              <a:ext cx="406400" cy="361950"/>
            </a:xfrm>
            <a:custGeom>
              <a:rect b="b" l="l" r="r" t="t"/>
              <a:pathLst>
                <a:path extrusionOk="0" h="139" w="156">
                  <a:moveTo>
                    <a:pt x="132" y="0"/>
                  </a:moveTo>
                  <a:cubicBezTo>
                    <a:pt x="123" y="0"/>
                    <a:pt x="116" y="5"/>
                    <a:pt x="113" y="12"/>
                  </a:cubicBezTo>
                  <a:cubicBezTo>
                    <a:pt x="78" y="98"/>
                    <a:pt x="78" y="98"/>
                    <a:pt x="78" y="98"/>
                  </a:cubicBezTo>
                  <a:cubicBezTo>
                    <a:pt x="42" y="13"/>
                    <a:pt x="42" y="13"/>
                    <a:pt x="42" y="13"/>
                  </a:cubicBezTo>
                  <a:cubicBezTo>
                    <a:pt x="39" y="5"/>
                    <a:pt x="31" y="0"/>
                    <a:pt x="23" y="0"/>
                  </a:cubicBezTo>
                  <a:cubicBezTo>
                    <a:pt x="0" y="0"/>
                    <a:pt x="0" y="0"/>
                    <a:pt x="0" y="0"/>
                  </a:cubicBezTo>
                  <a:cubicBezTo>
                    <a:pt x="62" y="139"/>
                    <a:pt x="62" y="139"/>
                    <a:pt x="62" y="139"/>
                  </a:cubicBezTo>
                  <a:cubicBezTo>
                    <a:pt x="80" y="139"/>
                    <a:pt x="80" y="139"/>
                    <a:pt x="80" y="139"/>
                  </a:cubicBezTo>
                  <a:cubicBezTo>
                    <a:pt x="88" y="139"/>
                    <a:pt x="95" y="134"/>
                    <a:pt x="99" y="128"/>
                  </a:cubicBezTo>
                  <a:cubicBezTo>
                    <a:pt x="156" y="0"/>
                    <a:pt x="156" y="0"/>
                    <a:pt x="156" y="0"/>
                  </a:cubicBezTo>
                  <a:lnTo>
                    <a:pt x="132" y="0"/>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969" name="Google Shape;969;p95"/>
            <p:cNvSpPr/>
            <p:nvPr/>
          </p:nvSpPr>
          <p:spPr>
            <a:xfrm>
              <a:off x="6751638" y="2755900"/>
              <a:ext cx="312737" cy="361950"/>
            </a:xfrm>
            <a:custGeom>
              <a:rect b="b" l="l" r="r" t="t"/>
              <a:pathLst>
                <a:path extrusionOk="0" h="139" w="120">
                  <a:moveTo>
                    <a:pt x="0" y="71"/>
                  </a:moveTo>
                  <a:cubicBezTo>
                    <a:pt x="0" y="85"/>
                    <a:pt x="4" y="121"/>
                    <a:pt x="37" y="135"/>
                  </a:cubicBezTo>
                  <a:cubicBezTo>
                    <a:pt x="45" y="138"/>
                    <a:pt x="53" y="139"/>
                    <a:pt x="65" y="139"/>
                  </a:cubicBezTo>
                  <a:cubicBezTo>
                    <a:pt x="120" y="139"/>
                    <a:pt x="120" y="139"/>
                    <a:pt x="120" y="139"/>
                  </a:cubicBezTo>
                  <a:cubicBezTo>
                    <a:pt x="120" y="115"/>
                    <a:pt x="120" y="115"/>
                    <a:pt x="120" y="115"/>
                  </a:cubicBezTo>
                  <a:cubicBezTo>
                    <a:pt x="120" y="115"/>
                    <a:pt x="78" y="115"/>
                    <a:pt x="78" y="115"/>
                  </a:cubicBezTo>
                  <a:cubicBezTo>
                    <a:pt x="58" y="114"/>
                    <a:pt x="47" y="110"/>
                    <a:pt x="41" y="99"/>
                  </a:cubicBezTo>
                  <a:cubicBezTo>
                    <a:pt x="39" y="95"/>
                    <a:pt x="38" y="89"/>
                    <a:pt x="37" y="83"/>
                  </a:cubicBezTo>
                  <a:cubicBezTo>
                    <a:pt x="37" y="82"/>
                    <a:pt x="37" y="82"/>
                    <a:pt x="37" y="82"/>
                  </a:cubicBezTo>
                  <a:cubicBezTo>
                    <a:pt x="117" y="82"/>
                    <a:pt x="117" y="82"/>
                    <a:pt x="117" y="82"/>
                  </a:cubicBezTo>
                  <a:cubicBezTo>
                    <a:pt x="117" y="58"/>
                    <a:pt x="117" y="58"/>
                    <a:pt x="117" y="58"/>
                  </a:cubicBezTo>
                  <a:cubicBezTo>
                    <a:pt x="37" y="58"/>
                    <a:pt x="37" y="58"/>
                    <a:pt x="37" y="58"/>
                  </a:cubicBezTo>
                  <a:cubicBezTo>
                    <a:pt x="37" y="57"/>
                    <a:pt x="37" y="57"/>
                    <a:pt x="37" y="57"/>
                  </a:cubicBezTo>
                  <a:cubicBezTo>
                    <a:pt x="38" y="50"/>
                    <a:pt x="39" y="45"/>
                    <a:pt x="41" y="40"/>
                  </a:cubicBezTo>
                  <a:cubicBezTo>
                    <a:pt x="47" y="29"/>
                    <a:pt x="58" y="25"/>
                    <a:pt x="78" y="25"/>
                  </a:cubicBezTo>
                  <a:cubicBezTo>
                    <a:pt x="78" y="25"/>
                    <a:pt x="120" y="25"/>
                    <a:pt x="120" y="25"/>
                  </a:cubicBezTo>
                  <a:cubicBezTo>
                    <a:pt x="120" y="0"/>
                    <a:pt x="120" y="0"/>
                    <a:pt x="120" y="0"/>
                  </a:cubicBezTo>
                  <a:cubicBezTo>
                    <a:pt x="65" y="0"/>
                    <a:pt x="65" y="0"/>
                    <a:pt x="65" y="0"/>
                  </a:cubicBezTo>
                  <a:cubicBezTo>
                    <a:pt x="53" y="0"/>
                    <a:pt x="45" y="1"/>
                    <a:pt x="37" y="4"/>
                  </a:cubicBezTo>
                  <a:cubicBezTo>
                    <a:pt x="4" y="18"/>
                    <a:pt x="0" y="55"/>
                    <a:pt x="0" y="69"/>
                  </a:cubicBezTo>
                  <a:lnTo>
                    <a:pt x="0" y="71"/>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sp>
        <p:nvSpPr>
          <p:cNvPr id="970" name="Google Shape;970;p95"/>
          <p:cNvSpPr txBox="1"/>
          <p:nvPr>
            <p:ph type="title"/>
          </p:nvPr>
        </p:nvSpPr>
        <p:spPr>
          <a:xfrm>
            <a:off x="0" y="0"/>
            <a:ext cx="8186400" cy="1141800"/>
          </a:xfrm>
          <a:prstGeom prst="rect">
            <a:avLst/>
          </a:prstGeom>
          <a:noFill/>
          <a:ln>
            <a:noFill/>
          </a:ln>
        </p:spPr>
        <p:txBody>
          <a:bodyPr anchorCtr="0" anchor="t" bIns="91425" lIns="504000" spcFirstLastPara="1" rIns="252000" wrap="square" tIns="504000">
            <a:noAutofit/>
          </a:bodyPr>
          <a:lstStyle>
            <a:lvl1pPr lvl="0">
              <a:spcBef>
                <a:spcPts val="0"/>
              </a:spcBef>
              <a:spcAft>
                <a:spcPts val="0"/>
              </a:spcAft>
              <a:buClr>
                <a:srgbClr val="002D62"/>
              </a:buClr>
              <a:buSzPts val="2500"/>
              <a:buFont typeface="Arial Black"/>
              <a:buNone/>
              <a:defRPr b="1" sz="2500">
                <a:solidFill>
                  <a:srgbClr val="002D62"/>
                </a:solidFill>
                <a:latin typeface="Arial Black"/>
                <a:ea typeface="Arial Black"/>
                <a:cs typeface="Arial Black"/>
                <a:sym typeface="Arial Black"/>
              </a:defRPr>
            </a:lvl1pPr>
            <a:lvl2pPr lvl="1">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2pPr>
            <a:lvl3pPr lvl="2">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3pPr>
            <a:lvl4pPr lvl="3">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4pPr>
            <a:lvl5pPr lvl="4">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5pPr>
            <a:lvl6pPr lvl="5">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6pPr>
            <a:lvl7pPr lvl="6">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7pPr>
            <a:lvl8pPr lvl="7">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8pPr>
            <a:lvl9pPr lvl="8">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9pPr>
          </a:lstStyle>
          <a:p/>
        </p:txBody>
      </p:sp>
      <p:sp>
        <p:nvSpPr>
          <p:cNvPr id="971" name="Google Shape;971;p95"/>
          <p:cNvSpPr txBox="1"/>
          <p:nvPr>
            <p:ph idx="1" type="body"/>
          </p:nvPr>
        </p:nvSpPr>
        <p:spPr>
          <a:xfrm>
            <a:off x="-8700" y="1410725"/>
            <a:ext cx="9144000" cy="2552700"/>
          </a:xfrm>
          <a:prstGeom prst="rect">
            <a:avLst/>
          </a:prstGeom>
          <a:noFill/>
          <a:ln>
            <a:noFill/>
          </a:ln>
        </p:spPr>
        <p:txBody>
          <a:bodyPr anchorCtr="0" anchor="t" bIns="91425" lIns="504000" spcFirstLastPara="1" rIns="504000" wrap="square" tIns="91425">
            <a:noAutofit/>
          </a:bodyPr>
          <a:lstStyle>
            <a:lvl1pPr indent="-317500" lvl="0" marL="457200">
              <a:spcBef>
                <a:spcPts val="0"/>
              </a:spcBef>
              <a:spcAft>
                <a:spcPts val="0"/>
              </a:spcAft>
              <a:buClr>
                <a:srgbClr val="002D62"/>
              </a:buClr>
              <a:buSzPts val="1400"/>
              <a:buChar char="●"/>
              <a:defRPr>
                <a:solidFill>
                  <a:srgbClr val="002D62"/>
                </a:solidFill>
              </a:defRPr>
            </a:lvl1pPr>
            <a:lvl2pPr indent="-317500" lvl="1" marL="914400">
              <a:spcBef>
                <a:spcPts val="0"/>
              </a:spcBef>
              <a:spcAft>
                <a:spcPts val="0"/>
              </a:spcAft>
              <a:buClr>
                <a:srgbClr val="002D62"/>
              </a:buClr>
              <a:buSzPts val="1400"/>
              <a:buChar char="○"/>
              <a:defRPr>
                <a:solidFill>
                  <a:srgbClr val="002D62"/>
                </a:solidFill>
              </a:defRPr>
            </a:lvl2pPr>
            <a:lvl3pPr indent="-317500" lvl="2" marL="1371600">
              <a:spcBef>
                <a:spcPts val="0"/>
              </a:spcBef>
              <a:spcAft>
                <a:spcPts val="0"/>
              </a:spcAft>
              <a:buClr>
                <a:srgbClr val="002D62"/>
              </a:buClr>
              <a:buSzPts val="1400"/>
              <a:buChar char="■"/>
              <a:defRPr>
                <a:solidFill>
                  <a:srgbClr val="002D62"/>
                </a:solidFill>
              </a:defRPr>
            </a:lvl3pPr>
            <a:lvl4pPr indent="-317500" lvl="3" marL="1828800">
              <a:spcBef>
                <a:spcPts val="0"/>
              </a:spcBef>
              <a:spcAft>
                <a:spcPts val="0"/>
              </a:spcAft>
              <a:buClr>
                <a:srgbClr val="002D62"/>
              </a:buClr>
              <a:buSzPts val="1400"/>
              <a:buChar char="●"/>
              <a:defRPr>
                <a:solidFill>
                  <a:srgbClr val="002D62"/>
                </a:solidFill>
              </a:defRPr>
            </a:lvl4pPr>
            <a:lvl5pPr indent="-317500" lvl="4" marL="2286000">
              <a:spcBef>
                <a:spcPts val="0"/>
              </a:spcBef>
              <a:spcAft>
                <a:spcPts val="0"/>
              </a:spcAft>
              <a:buClr>
                <a:srgbClr val="002D62"/>
              </a:buClr>
              <a:buSzPts val="1400"/>
              <a:buChar char="○"/>
              <a:defRPr>
                <a:solidFill>
                  <a:srgbClr val="002D62"/>
                </a:solidFill>
              </a:defRPr>
            </a:lvl5pPr>
            <a:lvl6pPr indent="-317500" lvl="5" marL="2743200">
              <a:spcBef>
                <a:spcPts val="0"/>
              </a:spcBef>
              <a:spcAft>
                <a:spcPts val="0"/>
              </a:spcAft>
              <a:buClr>
                <a:srgbClr val="002D62"/>
              </a:buClr>
              <a:buSzPts val="1400"/>
              <a:buChar char="■"/>
              <a:defRPr>
                <a:solidFill>
                  <a:srgbClr val="002D62"/>
                </a:solidFill>
              </a:defRPr>
            </a:lvl6pPr>
            <a:lvl7pPr indent="-317500" lvl="6" marL="3200400">
              <a:spcBef>
                <a:spcPts val="0"/>
              </a:spcBef>
              <a:spcAft>
                <a:spcPts val="0"/>
              </a:spcAft>
              <a:buClr>
                <a:srgbClr val="002D62"/>
              </a:buClr>
              <a:buSzPts val="1400"/>
              <a:buChar char="●"/>
              <a:defRPr>
                <a:solidFill>
                  <a:srgbClr val="002D62"/>
                </a:solidFill>
              </a:defRPr>
            </a:lvl7pPr>
            <a:lvl8pPr indent="-317500" lvl="7" marL="3657600">
              <a:spcBef>
                <a:spcPts val="0"/>
              </a:spcBef>
              <a:spcAft>
                <a:spcPts val="0"/>
              </a:spcAft>
              <a:buClr>
                <a:srgbClr val="002D62"/>
              </a:buClr>
              <a:buSzPts val="1400"/>
              <a:buChar char="○"/>
              <a:defRPr>
                <a:solidFill>
                  <a:srgbClr val="002D62"/>
                </a:solidFill>
              </a:defRPr>
            </a:lvl8pPr>
            <a:lvl9pPr indent="-317500" lvl="8" marL="4114800">
              <a:spcBef>
                <a:spcPts val="0"/>
              </a:spcBef>
              <a:spcAft>
                <a:spcPts val="0"/>
              </a:spcAft>
              <a:buClr>
                <a:srgbClr val="002D62"/>
              </a:buClr>
              <a:buSzPts val="1400"/>
              <a:buChar char="■"/>
              <a:defRPr>
                <a:solidFill>
                  <a:srgbClr val="002D62"/>
                </a:solidFill>
              </a:defRPr>
            </a:lvl9pPr>
          </a:lstStyle>
          <a:p/>
        </p:txBody>
      </p:sp>
      <p:sp>
        <p:nvSpPr>
          <p:cNvPr id="972" name="Google Shape;972;p95"/>
          <p:cNvSpPr txBox="1"/>
          <p:nvPr/>
        </p:nvSpPr>
        <p:spPr>
          <a:xfrm>
            <a:off x="226499" y="4754925"/>
            <a:ext cx="2902500" cy="2739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lang="en-GB" sz="800">
                <a:solidFill>
                  <a:srgbClr val="002D62"/>
                </a:solidFill>
              </a:rPr>
              <a:t>Lorem ipsum dolor</a:t>
            </a:r>
            <a:endParaRPr sz="800">
              <a:solidFill>
                <a:srgbClr val="002D62"/>
              </a:solidFill>
            </a:endParaRPr>
          </a:p>
        </p:txBody>
      </p:sp>
    </p:spTree>
  </p:cSld>
  <p:clrMapOvr>
    <a:masterClrMapping/>
  </p:clrMapOvr>
</p:sldLayout>
</file>

<file path=ppt/slideLayouts/slideLayout9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range - 7">
  <p:cSld name="TITLE_1_1_1_2_1_1_1_1_1_1">
    <p:bg>
      <p:bgPr>
        <a:solidFill>
          <a:schemeClr val="lt1"/>
        </a:solidFill>
      </p:bgPr>
    </p:bg>
    <p:spTree>
      <p:nvGrpSpPr>
        <p:cNvPr id="973" name="Shape 973"/>
        <p:cNvGrpSpPr/>
        <p:nvPr/>
      </p:nvGrpSpPr>
      <p:grpSpPr>
        <a:xfrm>
          <a:off x="0" y="0"/>
          <a:ext cx="0" cy="0"/>
          <a:chOff x="0" y="0"/>
          <a:chExt cx="0" cy="0"/>
        </a:xfrm>
      </p:grpSpPr>
      <p:sp>
        <p:nvSpPr>
          <p:cNvPr id="974" name="Google Shape;974;p96"/>
          <p:cNvSpPr/>
          <p:nvPr/>
        </p:nvSpPr>
        <p:spPr>
          <a:xfrm rot="-6031568">
            <a:off x="4067497" y="161559"/>
            <a:ext cx="5192145" cy="4772671"/>
          </a:xfrm>
          <a:custGeom>
            <a:rect b="b" l="l" r="r" t="t"/>
            <a:pathLst>
              <a:path extrusionOk="0" h="6341020" w="6898338">
                <a:moveTo>
                  <a:pt x="6898338" y="3218622"/>
                </a:moveTo>
                <a:lnTo>
                  <a:pt x="6308166" y="6341020"/>
                </a:lnTo>
                <a:lnTo>
                  <a:pt x="6145155" y="6330350"/>
                </a:lnTo>
                <a:cubicBezTo>
                  <a:pt x="4917393" y="6219953"/>
                  <a:pt x="3694703" y="5838549"/>
                  <a:pt x="2565738" y="5163807"/>
                </a:cubicBezTo>
                <a:cubicBezTo>
                  <a:pt x="1562213" y="4564036"/>
                  <a:pt x="727740" y="3789277"/>
                  <a:pt x="77997" y="2901791"/>
                </a:cubicBezTo>
                <a:lnTo>
                  <a:pt x="0" y="2789600"/>
                </a:lnTo>
                <a:lnTo>
                  <a:pt x="527269" y="0"/>
                </a:lnTo>
                <a:lnTo>
                  <a:pt x="582348" y="110612"/>
                </a:lnTo>
                <a:cubicBezTo>
                  <a:pt x="1079727" y="1051944"/>
                  <a:pt x="1833205" y="1873130"/>
                  <a:pt x="2813753" y="2459166"/>
                </a:cubicBezTo>
                <a:cubicBezTo>
                  <a:pt x="4053587" y="3200178"/>
                  <a:pt x="5454763" y="3439380"/>
                  <a:pt x="6782863" y="3238864"/>
                </a:cubicBezTo>
                <a:close/>
              </a:path>
            </a:pathLst>
          </a:custGeom>
          <a:gradFill>
            <a:gsLst>
              <a:gs pos="0">
                <a:srgbClr val="FF6900"/>
              </a:gs>
              <a:gs pos="100000">
                <a:srgbClr val="FF6900">
                  <a:alpha val="0"/>
                </a:srgbClr>
              </a:gs>
            </a:gsLst>
            <a:lin ang="3001153" scaled="0"/>
          </a:gra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975" name="Google Shape;975;p96"/>
          <p:cNvSpPr txBox="1"/>
          <p:nvPr/>
        </p:nvSpPr>
        <p:spPr>
          <a:xfrm>
            <a:off x="8626827" y="4754925"/>
            <a:ext cx="517200" cy="2739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fld id="{00000000-1234-1234-1234-123412341234}" type="slidenum">
              <a:rPr b="1" lang="en-GB" sz="800">
                <a:solidFill>
                  <a:srgbClr val="002D62"/>
                </a:solidFill>
              </a:rPr>
              <a:t>‹#›</a:t>
            </a:fld>
            <a:endParaRPr b="1" sz="800">
              <a:solidFill>
                <a:srgbClr val="002D62"/>
              </a:solidFill>
            </a:endParaRPr>
          </a:p>
        </p:txBody>
      </p:sp>
      <p:grpSp>
        <p:nvGrpSpPr>
          <p:cNvPr id="976" name="Google Shape;976;p96"/>
          <p:cNvGrpSpPr/>
          <p:nvPr/>
        </p:nvGrpSpPr>
        <p:grpSpPr>
          <a:xfrm>
            <a:off x="7940154" y="4801506"/>
            <a:ext cx="686661" cy="174005"/>
            <a:chOff x="5486400" y="2551113"/>
            <a:chExt cx="2949575" cy="722312"/>
          </a:xfrm>
        </p:grpSpPr>
        <p:sp>
          <p:nvSpPr>
            <p:cNvPr id="977" name="Google Shape;977;p96"/>
            <p:cNvSpPr/>
            <p:nvPr/>
          </p:nvSpPr>
          <p:spPr>
            <a:xfrm>
              <a:off x="5486400" y="2551113"/>
              <a:ext cx="723900" cy="722312"/>
            </a:xfrm>
            <a:custGeom>
              <a:rect b="b" l="l" r="r" t="t"/>
              <a:pathLst>
                <a:path extrusionOk="0" h="278" w="278">
                  <a:moveTo>
                    <a:pt x="278" y="139"/>
                  </a:moveTo>
                  <a:cubicBezTo>
                    <a:pt x="278" y="216"/>
                    <a:pt x="216" y="278"/>
                    <a:pt x="139" y="278"/>
                  </a:cubicBezTo>
                  <a:cubicBezTo>
                    <a:pt x="62" y="278"/>
                    <a:pt x="0" y="216"/>
                    <a:pt x="0" y="139"/>
                  </a:cubicBezTo>
                  <a:cubicBezTo>
                    <a:pt x="0" y="62"/>
                    <a:pt x="62" y="0"/>
                    <a:pt x="139" y="0"/>
                  </a:cubicBezTo>
                  <a:cubicBezTo>
                    <a:pt x="216" y="0"/>
                    <a:pt x="278" y="62"/>
                    <a:pt x="278" y="139"/>
                  </a:cubicBezTo>
                  <a:close/>
                  <a:moveTo>
                    <a:pt x="169" y="152"/>
                  </a:moveTo>
                  <a:cubicBezTo>
                    <a:pt x="174" y="173"/>
                    <a:pt x="157" y="199"/>
                    <a:pt x="139" y="218"/>
                  </a:cubicBezTo>
                  <a:cubicBezTo>
                    <a:pt x="194" y="218"/>
                    <a:pt x="238" y="174"/>
                    <a:pt x="238" y="120"/>
                  </a:cubicBezTo>
                  <a:cubicBezTo>
                    <a:pt x="238" y="65"/>
                    <a:pt x="193" y="21"/>
                    <a:pt x="139" y="21"/>
                  </a:cubicBezTo>
                  <a:cubicBezTo>
                    <a:pt x="84" y="21"/>
                    <a:pt x="40" y="65"/>
                    <a:pt x="40" y="120"/>
                  </a:cubicBezTo>
                  <a:cubicBezTo>
                    <a:pt x="40" y="174"/>
                    <a:pt x="84" y="218"/>
                    <a:pt x="138" y="218"/>
                  </a:cubicBezTo>
                  <a:cubicBezTo>
                    <a:pt x="121" y="199"/>
                    <a:pt x="104" y="173"/>
                    <a:pt x="108" y="152"/>
                  </a:cubicBezTo>
                  <a:cubicBezTo>
                    <a:pt x="112" y="130"/>
                    <a:pt x="128" y="123"/>
                    <a:pt x="139" y="123"/>
                  </a:cubicBezTo>
                  <a:cubicBezTo>
                    <a:pt x="149" y="123"/>
                    <a:pt x="166" y="130"/>
                    <a:pt x="169" y="152"/>
                  </a:cubicBez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978" name="Google Shape;978;p96"/>
            <p:cNvSpPr/>
            <p:nvPr/>
          </p:nvSpPr>
          <p:spPr>
            <a:xfrm>
              <a:off x="7126288" y="2743200"/>
              <a:ext cx="396875" cy="385762"/>
            </a:xfrm>
            <a:custGeom>
              <a:rect b="b" l="l" r="r" t="t"/>
              <a:pathLst>
                <a:path extrusionOk="0" h="148" w="152">
                  <a:moveTo>
                    <a:pt x="78" y="148"/>
                  </a:moveTo>
                  <a:cubicBezTo>
                    <a:pt x="57" y="148"/>
                    <a:pt x="37" y="143"/>
                    <a:pt x="25" y="134"/>
                  </a:cubicBezTo>
                  <a:cubicBezTo>
                    <a:pt x="9" y="123"/>
                    <a:pt x="0" y="102"/>
                    <a:pt x="0" y="75"/>
                  </a:cubicBezTo>
                  <a:cubicBezTo>
                    <a:pt x="0" y="24"/>
                    <a:pt x="25" y="0"/>
                    <a:pt x="76" y="0"/>
                  </a:cubicBezTo>
                  <a:cubicBezTo>
                    <a:pt x="127" y="0"/>
                    <a:pt x="152" y="24"/>
                    <a:pt x="152" y="76"/>
                  </a:cubicBezTo>
                  <a:cubicBezTo>
                    <a:pt x="152" y="123"/>
                    <a:pt x="127" y="148"/>
                    <a:pt x="78" y="148"/>
                  </a:cubicBezTo>
                  <a:close/>
                  <a:moveTo>
                    <a:pt x="76" y="24"/>
                  </a:moveTo>
                  <a:cubicBezTo>
                    <a:pt x="48" y="24"/>
                    <a:pt x="36" y="39"/>
                    <a:pt x="36" y="74"/>
                  </a:cubicBezTo>
                  <a:cubicBezTo>
                    <a:pt x="36" y="108"/>
                    <a:pt x="49" y="124"/>
                    <a:pt x="76" y="124"/>
                  </a:cubicBezTo>
                  <a:cubicBezTo>
                    <a:pt x="104" y="124"/>
                    <a:pt x="116" y="108"/>
                    <a:pt x="116" y="73"/>
                  </a:cubicBezTo>
                  <a:cubicBezTo>
                    <a:pt x="116" y="40"/>
                    <a:pt x="103" y="24"/>
                    <a:pt x="76" y="24"/>
                  </a:cubicBez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979" name="Google Shape;979;p96"/>
            <p:cNvSpPr/>
            <p:nvPr/>
          </p:nvSpPr>
          <p:spPr>
            <a:xfrm>
              <a:off x="7588250" y="2755900"/>
              <a:ext cx="260350" cy="361950"/>
            </a:xfrm>
            <a:custGeom>
              <a:rect b="b" l="l" r="r" t="t"/>
              <a:pathLst>
                <a:path extrusionOk="0" h="139" w="100">
                  <a:moveTo>
                    <a:pt x="72" y="115"/>
                  </a:moveTo>
                  <a:cubicBezTo>
                    <a:pt x="52" y="115"/>
                    <a:pt x="45" y="113"/>
                    <a:pt x="40" y="109"/>
                  </a:cubicBezTo>
                  <a:cubicBezTo>
                    <a:pt x="35" y="104"/>
                    <a:pt x="33" y="101"/>
                    <a:pt x="33" y="87"/>
                  </a:cubicBezTo>
                  <a:cubicBezTo>
                    <a:pt x="33" y="14"/>
                    <a:pt x="33" y="14"/>
                    <a:pt x="33" y="14"/>
                  </a:cubicBezTo>
                  <a:cubicBezTo>
                    <a:pt x="33" y="6"/>
                    <a:pt x="26" y="0"/>
                    <a:pt x="19" y="0"/>
                  </a:cubicBezTo>
                  <a:cubicBezTo>
                    <a:pt x="0" y="0"/>
                    <a:pt x="0" y="0"/>
                    <a:pt x="0" y="0"/>
                  </a:cubicBezTo>
                  <a:cubicBezTo>
                    <a:pt x="0" y="78"/>
                    <a:pt x="0" y="78"/>
                    <a:pt x="0" y="78"/>
                  </a:cubicBezTo>
                  <a:cubicBezTo>
                    <a:pt x="0" y="103"/>
                    <a:pt x="2" y="114"/>
                    <a:pt x="11" y="123"/>
                  </a:cubicBezTo>
                  <a:cubicBezTo>
                    <a:pt x="20" y="134"/>
                    <a:pt x="34" y="139"/>
                    <a:pt x="56" y="139"/>
                  </a:cubicBezTo>
                  <a:cubicBezTo>
                    <a:pt x="100" y="139"/>
                    <a:pt x="100" y="139"/>
                    <a:pt x="100" y="139"/>
                  </a:cubicBezTo>
                  <a:cubicBezTo>
                    <a:pt x="100" y="115"/>
                    <a:pt x="100" y="115"/>
                    <a:pt x="100" y="115"/>
                  </a:cubicBezTo>
                  <a:lnTo>
                    <a:pt x="72" y="115"/>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980" name="Google Shape;980;p96"/>
            <p:cNvSpPr/>
            <p:nvPr/>
          </p:nvSpPr>
          <p:spPr>
            <a:xfrm>
              <a:off x="8029575" y="2755900"/>
              <a:ext cx="406400" cy="361950"/>
            </a:xfrm>
            <a:custGeom>
              <a:rect b="b" l="l" r="r" t="t"/>
              <a:pathLst>
                <a:path extrusionOk="0" h="139" w="156">
                  <a:moveTo>
                    <a:pt x="96" y="0"/>
                  </a:moveTo>
                  <a:cubicBezTo>
                    <a:pt x="74" y="0"/>
                    <a:pt x="74" y="0"/>
                    <a:pt x="74" y="0"/>
                  </a:cubicBezTo>
                  <a:cubicBezTo>
                    <a:pt x="65" y="0"/>
                    <a:pt x="58" y="5"/>
                    <a:pt x="55" y="12"/>
                  </a:cubicBezTo>
                  <a:cubicBezTo>
                    <a:pt x="0" y="139"/>
                    <a:pt x="0" y="139"/>
                    <a:pt x="0" y="139"/>
                  </a:cubicBezTo>
                  <a:cubicBezTo>
                    <a:pt x="22" y="139"/>
                    <a:pt x="22" y="139"/>
                    <a:pt x="22" y="139"/>
                  </a:cubicBezTo>
                  <a:cubicBezTo>
                    <a:pt x="31" y="139"/>
                    <a:pt x="38" y="134"/>
                    <a:pt x="41" y="127"/>
                  </a:cubicBezTo>
                  <a:cubicBezTo>
                    <a:pt x="50" y="107"/>
                    <a:pt x="50" y="107"/>
                    <a:pt x="50" y="107"/>
                  </a:cubicBezTo>
                  <a:cubicBezTo>
                    <a:pt x="106" y="107"/>
                    <a:pt x="106" y="107"/>
                    <a:pt x="106" y="107"/>
                  </a:cubicBezTo>
                  <a:cubicBezTo>
                    <a:pt x="115" y="127"/>
                    <a:pt x="115" y="127"/>
                    <a:pt x="115" y="127"/>
                  </a:cubicBezTo>
                  <a:cubicBezTo>
                    <a:pt x="118" y="134"/>
                    <a:pt x="125" y="139"/>
                    <a:pt x="134" y="139"/>
                  </a:cubicBezTo>
                  <a:cubicBezTo>
                    <a:pt x="156" y="139"/>
                    <a:pt x="156" y="139"/>
                    <a:pt x="156" y="139"/>
                  </a:cubicBezTo>
                  <a:lnTo>
                    <a:pt x="96" y="0"/>
                  </a:lnTo>
                  <a:close/>
                  <a:moveTo>
                    <a:pt x="57" y="82"/>
                  </a:moveTo>
                  <a:cubicBezTo>
                    <a:pt x="78" y="34"/>
                    <a:pt x="78" y="34"/>
                    <a:pt x="78" y="34"/>
                  </a:cubicBezTo>
                  <a:cubicBezTo>
                    <a:pt x="99" y="82"/>
                    <a:pt x="99" y="82"/>
                    <a:pt x="99" y="82"/>
                  </a:cubicBezTo>
                  <a:lnTo>
                    <a:pt x="57" y="82"/>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981" name="Google Shape;981;p96"/>
            <p:cNvSpPr/>
            <p:nvPr/>
          </p:nvSpPr>
          <p:spPr>
            <a:xfrm>
              <a:off x="7902575" y="2755900"/>
              <a:ext cx="84137" cy="361950"/>
            </a:xfrm>
            <a:custGeom>
              <a:rect b="b" l="l" r="r" t="t"/>
              <a:pathLst>
                <a:path extrusionOk="0" h="139" w="32">
                  <a:moveTo>
                    <a:pt x="14" y="0"/>
                  </a:moveTo>
                  <a:cubicBezTo>
                    <a:pt x="6" y="0"/>
                    <a:pt x="0" y="6"/>
                    <a:pt x="0" y="14"/>
                  </a:cubicBezTo>
                  <a:cubicBezTo>
                    <a:pt x="0" y="139"/>
                    <a:pt x="0" y="139"/>
                    <a:pt x="0" y="139"/>
                  </a:cubicBezTo>
                  <a:cubicBezTo>
                    <a:pt x="18" y="139"/>
                    <a:pt x="18" y="139"/>
                    <a:pt x="18" y="139"/>
                  </a:cubicBezTo>
                  <a:cubicBezTo>
                    <a:pt x="25" y="139"/>
                    <a:pt x="32" y="133"/>
                    <a:pt x="32" y="126"/>
                  </a:cubicBezTo>
                  <a:cubicBezTo>
                    <a:pt x="32" y="0"/>
                    <a:pt x="32" y="0"/>
                    <a:pt x="32" y="0"/>
                  </a:cubicBezTo>
                  <a:lnTo>
                    <a:pt x="14" y="0"/>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982" name="Google Shape;982;p96"/>
            <p:cNvSpPr/>
            <p:nvPr/>
          </p:nvSpPr>
          <p:spPr>
            <a:xfrm>
              <a:off x="6324600" y="2755900"/>
              <a:ext cx="406400" cy="361950"/>
            </a:xfrm>
            <a:custGeom>
              <a:rect b="b" l="l" r="r" t="t"/>
              <a:pathLst>
                <a:path extrusionOk="0" h="139" w="156">
                  <a:moveTo>
                    <a:pt x="132" y="0"/>
                  </a:moveTo>
                  <a:cubicBezTo>
                    <a:pt x="123" y="0"/>
                    <a:pt x="116" y="5"/>
                    <a:pt x="113" y="12"/>
                  </a:cubicBezTo>
                  <a:cubicBezTo>
                    <a:pt x="78" y="98"/>
                    <a:pt x="78" y="98"/>
                    <a:pt x="78" y="98"/>
                  </a:cubicBezTo>
                  <a:cubicBezTo>
                    <a:pt x="42" y="13"/>
                    <a:pt x="42" y="13"/>
                    <a:pt x="42" y="13"/>
                  </a:cubicBezTo>
                  <a:cubicBezTo>
                    <a:pt x="39" y="5"/>
                    <a:pt x="31" y="0"/>
                    <a:pt x="23" y="0"/>
                  </a:cubicBezTo>
                  <a:cubicBezTo>
                    <a:pt x="0" y="0"/>
                    <a:pt x="0" y="0"/>
                    <a:pt x="0" y="0"/>
                  </a:cubicBezTo>
                  <a:cubicBezTo>
                    <a:pt x="62" y="139"/>
                    <a:pt x="62" y="139"/>
                    <a:pt x="62" y="139"/>
                  </a:cubicBezTo>
                  <a:cubicBezTo>
                    <a:pt x="80" y="139"/>
                    <a:pt x="80" y="139"/>
                    <a:pt x="80" y="139"/>
                  </a:cubicBezTo>
                  <a:cubicBezTo>
                    <a:pt x="88" y="139"/>
                    <a:pt x="95" y="134"/>
                    <a:pt x="99" y="128"/>
                  </a:cubicBezTo>
                  <a:cubicBezTo>
                    <a:pt x="156" y="0"/>
                    <a:pt x="156" y="0"/>
                    <a:pt x="156" y="0"/>
                  </a:cubicBezTo>
                  <a:lnTo>
                    <a:pt x="132" y="0"/>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983" name="Google Shape;983;p96"/>
            <p:cNvSpPr/>
            <p:nvPr/>
          </p:nvSpPr>
          <p:spPr>
            <a:xfrm>
              <a:off x="6751638" y="2755900"/>
              <a:ext cx="312737" cy="361950"/>
            </a:xfrm>
            <a:custGeom>
              <a:rect b="b" l="l" r="r" t="t"/>
              <a:pathLst>
                <a:path extrusionOk="0" h="139" w="120">
                  <a:moveTo>
                    <a:pt x="0" y="71"/>
                  </a:moveTo>
                  <a:cubicBezTo>
                    <a:pt x="0" y="85"/>
                    <a:pt x="4" y="121"/>
                    <a:pt x="37" y="135"/>
                  </a:cubicBezTo>
                  <a:cubicBezTo>
                    <a:pt x="45" y="138"/>
                    <a:pt x="53" y="139"/>
                    <a:pt x="65" y="139"/>
                  </a:cubicBezTo>
                  <a:cubicBezTo>
                    <a:pt x="120" y="139"/>
                    <a:pt x="120" y="139"/>
                    <a:pt x="120" y="139"/>
                  </a:cubicBezTo>
                  <a:cubicBezTo>
                    <a:pt x="120" y="115"/>
                    <a:pt x="120" y="115"/>
                    <a:pt x="120" y="115"/>
                  </a:cubicBezTo>
                  <a:cubicBezTo>
                    <a:pt x="120" y="115"/>
                    <a:pt x="78" y="115"/>
                    <a:pt x="78" y="115"/>
                  </a:cubicBezTo>
                  <a:cubicBezTo>
                    <a:pt x="58" y="114"/>
                    <a:pt x="47" y="110"/>
                    <a:pt x="41" y="99"/>
                  </a:cubicBezTo>
                  <a:cubicBezTo>
                    <a:pt x="39" y="95"/>
                    <a:pt x="38" y="89"/>
                    <a:pt x="37" y="83"/>
                  </a:cubicBezTo>
                  <a:cubicBezTo>
                    <a:pt x="37" y="82"/>
                    <a:pt x="37" y="82"/>
                    <a:pt x="37" y="82"/>
                  </a:cubicBezTo>
                  <a:cubicBezTo>
                    <a:pt x="117" y="82"/>
                    <a:pt x="117" y="82"/>
                    <a:pt x="117" y="82"/>
                  </a:cubicBezTo>
                  <a:cubicBezTo>
                    <a:pt x="117" y="58"/>
                    <a:pt x="117" y="58"/>
                    <a:pt x="117" y="58"/>
                  </a:cubicBezTo>
                  <a:cubicBezTo>
                    <a:pt x="37" y="58"/>
                    <a:pt x="37" y="58"/>
                    <a:pt x="37" y="58"/>
                  </a:cubicBezTo>
                  <a:cubicBezTo>
                    <a:pt x="37" y="57"/>
                    <a:pt x="37" y="57"/>
                    <a:pt x="37" y="57"/>
                  </a:cubicBezTo>
                  <a:cubicBezTo>
                    <a:pt x="38" y="50"/>
                    <a:pt x="39" y="45"/>
                    <a:pt x="41" y="40"/>
                  </a:cubicBezTo>
                  <a:cubicBezTo>
                    <a:pt x="47" y="29"/>
                    <a:pt x="58" y="25"/>
                    <a:pt x="78" y="25"/>
                  </a:cubicBezTo>
                  <a:cubicBezTo>
                    <a:pt x="78" y="25"/>
                    <a:pt x="120" y="25"/>
                    <a:pt x="120" y="25"/>
                  </a:cubicBezTo>
                  <a:cubicBezTo>
                    <a:pt x="120" y="0"/>
                    <a:pt x="120" y="0"/>
                    <a:pt x="120" y="0"/>
                  </a:cubicBezTo>
                  <a:cubicBezTo>
                    <a:pt x="65" y="0"/>
                    <a:pt x="65" y="0"/>
                    <a:pt x="65" y="0"/>
                  </a:cubicBezTo>
                  <a:cubicBezTo>
                    <a:pt x="53" y="0"/>
                    <a:pt x="45" y="1"/>
                    <a:pt x="37" y="4"/>
                  </a:cubicBezTo>
                  <a:cubicBezTo>
                    <a:pt x="4" y="18"/>
                    <a:pt x="0" y="55"/>
                    <a:pt x="0" y="69"/>
                  </a:cubicBezTo>
                  <a:lnTo>
                    <a:pt x="0" y="71"/>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sp>
        <p:nvSpPr>
          <p:cNvPr id="984" name="Google Shape;984;p96"/>
          <p:cNvSpPr txBox="1"/>
          <p:nvPr>
            <p:ph type="title"/>
          </p:nvPr>
        </p:nvSpPr>
        <p:spPr>
          <a:xfrm>
            <a:off x="0" y="0"/>
            <a:ext cx="8186400" cy="1141800"/>
          </a:xfrm>
          <a:prstGeom prst="rect">
            <a:avLst/>
          </a:prstGeom>
          <a:noFill/>
          <a:ln>
            <a:noFill/>
          </a:ln>
        </p:spPr>
        <p:txBody>
          <a:bodyPr anchorCtr="0" anchor="t" bIns="91425" lIns="504000" spcFirstLastPara="1" rIns="252000" wrap="square" tIns="504000">
            <a:noAutofit/>
          </a:bodyPr>
          <a:lstStyle>
            <a:lvl1pPr lvl="0">
              <a:spcBef>
                <a:spcPts val="0"/>
              </a:spcBef>
              <a:spcAft>
                <a:spcPts val="0"/>
              </a:spcAft>
              <a:buClr>
                <a:srgbClr val="002D62"/>
              </a:buClr>
              <a:buSzPts val="2500"/>
              <a:buFont typeface="Arial Black"/>
              <a:buNone/>
              <a:defRPr b="1" sz="2500">
                <a:solidFill>
                  <a:srgbClr val="002D62"/>
                </a:solidFill>
                <a:latin typeface="Arial Black"/>
                <a:ea typeface="Arial Black"/>
                <a:cs typeface="Arial Black"/>
                <a:sym typeface="Arial Black"/>
              </a:defRPr>
            </a:lvl1pPr>
            <a:lvl2pPr lvl="1">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2pPr>
            <a:lvl3pPr lvl="2">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3pPr>
            <a:lvl4pPr lvl="3">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4pPr>
            <a:lvl5pPr lvl="4">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5pPr>
            <a:lvl6pPr lvl="5">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6pPr>
            <a:lvl7pPr lvl="6">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7pPr>
            <a:lvl8pPr lvl="7">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8pPr>
            <a:lvl9pPr lvl="8">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9pPr>
          </a:lstStyle>
          <a:p/>
        </p:txBody>
      </p:sp>
      <p:sp>
        <p:nvSpPr>
          <p:cNvPr id="985" name="Google Shape;985;p96"/>
          <p:cNvSpPr txBox="1"/>
          <p:nvPr>
            <p:ph idx="1" type="body"/>
          </p:nvPr>
        </p:nvSpPr>
        <p:spPr>
          <a:xfrm>
            <a:off x="-8700" y="1410725"/>
            <a:ext cx="9144000" cy="2552700"/>
          </a:xfrm>
          <a:prstGeom prst="rect">
            <a:avLst/>
          </a:prstGeom>
          <a:noFill/>
          <a:ln>
            <a:noFill/>
          </a:ln>
        </p:spPr>
        <p:txBody>
          <a:bodyPr anchorCtr="0" anchor="t" bIns="91425" lIns="504000" spcFirstLastPara="1" rIns="504000" wrap="square" tIns="91425">
            <a:noAutofit/>
          </a:bodyPr>
          <a:lstStyle>
            <a:lvl1pPr indent="-317500" lvl="0" marL="457200">
              <a:spcBef>
                <a:spcPts val="0"/>
              </a:spcBef>
              <a:spcAft>
                <a:spcPts val="0"/>
              </a:spcAft>
              <a:buClr>
                <a:srgbClr val="002D62"/>
              </a:buClr>
              <a:buSzPts val="1400"/>
              <a:buChar char="●"/>
              <a:defRPr>
                <a:solidFill>
                  <a:srgbClr val="002D62"/>
                </a:solidFill>
              </a:defRPr>
            </a:lvl1pPr>
            <a:lvl2pPr indent="-317500" lvl="1" marL="914400">
              <a:spcBef>
                <a:spcPts val="0"/>
              </a:spcBef>
              <a:spcAft>
                <a:spcPts val="0"/>
              </a:spcAft>
              <a:buClr>
                <a:srgbClr val="002D62"/>
              </a:buClr>
              <a:buSzPts val="1400"/>
              <a:buChar char="○"/>
              <a:defRPr>
                <a:solidFill>
                  <a:srgbClr val="002D62"/>
                </a:solidFill>
              </a:defRPr>
            </a:lvl2pPr>
            <a:lvl3pPr indent="-317500" lvl="2" marL="1371600">
              <a:spcBef>
                <a:spcPts val="0"/>
              </a:spcBef>
              <a:spcAft>
                <a:spcPts val="0"/>
              </a:spcAft>
              <a:buClr>
                <a:srgbClr val="002D62"/>
              </a:buClr>
              <a:buSzPts val="1400"/>
              <a:buChar char="■"/>
              <a:defRPr>
                <a:solidFill>
                  <a:srgbClr val="002D62"/>
                </a:solidFill>
              </a:defRPr>
            </a:lvl3pPr>
            <a:lvl4pPr indent="-317500" lvl="3" marL="1828800">
              <a:spcBef>
                <a:spcPts val="0"/>
              </a:spcBef>
              <a:spcAft>
                <a:spcPts val="0"/>
              </a:spcAft>
              <a:buClr>
                <a:srgbClr val="002D62"/>
              </a:buClr>
              <a:buSzPts val="1400"/>
              <a:buChar char="●"/>
              <a:defRPr>
                <a:solidFill>
                  <a:srgbClr val="002D62"/>
                </a:solidFill>
              </a:defRPr>
            </a:lvl4pPr>
            <a:lvl5pPr indent="-317500" lvl="4" marL="2286000">
              <a:spcBef>
                <a:spcPts val="0"/>
              </a:spcBef>
              <a:spcAft>
                <a:spcPts val="0"/>
              </a:spcAft>
              <a:buClr>
                <a:srgbClr val="002D62"/>
              </a:buClr>
              <a:buSzPts val="1400"/>
              <a:buChar char="○"/>
              <a:defRPr>
                <a:solidFill>
                  <a:srgbClr val="002D62"/>
                </a:solidFill>
              </a:defRPr>
            </a:lvl5pPr>
            <a:lvl6pPr indent="-317500" lvl="5" marL="2743200">
              <a:spcBef>
                <a:spcPts val="0"/>
              </a:spcBef>
              <a:spcAft>
                <a:spcPts val="0"/>
              </a:spcAft>
              <a:buClr>
                <a:srgbClr val="002D62"/>
              </a:buClr>
              <a:buSzPts val="1400"/>
              <a:buChar char="■"/>
              <a:defRPr>
                <a:solidFill>
                  <a:srgbClr val="002D62"/>
                </a:solidFill>
              </a:defRPr>
            </a:lvl6pPr>
            <a:lvl7pPr indent="-317500" lvl="6" marL="3200400">
              <a:spcBef>
                <a:spcPts val="0"/>
              </a:spcBef>
              <a:spcAft>
                <a:spcPts val="0"/>
              </a:spcAft>
              <a:buClr>
                <a:srgbClr val="002D62"/>
              </a:buClr>
              <a:buSzPts val="1400"/>
              <a:buChar char="●"/>
              <a:defRPr>
                <a:solidFill>
                  <a:srgbClr val="002D62"/>
                </a:solidFill>
              </a:defRPr>
            </a:lvl7pPr>
            <a:lvl8pPr indent="-317500" lvl="7" marL="3657600">
              <a:spcBef>
                <a:spcPts val="0"/>
              </a:spcBef>
              <a:spcAft>
                <a:spcPts val="0"/>
              </a:spcAft>
              <a:buClr>
                <a:srgbClr val="002D62"/>
              </a:buClr>
              <a:buSzPts val="1400"/>
              <a:buChar char="○"/>
              <a:defRPr>
                <a:solidFill>
                  <a:srgbClr val="002D62"/>
                </a:solidFill>
              </a:defRPr>
            </a:lvl8pPr>
            <a:lvl9pPr indent="-317500" lvl="8" marL="4114800">
              <a:spcBef>
                <a:spcPts val="0"/>
              </a:spcBef>
              <a:spcAft>
                <a:spcPts val="0"/>
              </a:spcAft>
              <a:buClr>
                <a:srgbClr val="002D62"/>
              </a:buClr>
              <a:buSzPts val="1400"/>
              <a:buChar char="■"/>
              <a:defRPr>
                <a:solidFill>
                  <a:srgbClr val="002D62"/>
                </a:solidFill>
              </a:defRPr>
            </a:lvl9pPr>
          </a:lstStyle>
          <a:p/>
        </p:txBody>
      </p:sp>
      <p:sp>
        <p:nvSpPr>
          <p:cNvPr id="986" name="Google Shape;986;p96"/>
          <p:cNvSpPr txBox="1"/>
          <p:nvPr/>
        </p:nvSpPr>
        <p:spPr>
          <a:xfrm>
            <a:off x="226499" y="4754925"/>
            <a:ext cx="2902500" cy="2739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lang="en-GB" sz="800">
                <a:solidFill>
                  <a:srgbClr val="002D62"/>
                </a:solidFill>
              </a:rPr>
              <a:t>Lorem ipsum dolor</a:t>
            </a:r>
            <a:endParaRPr sz="800">
              <a:solidFill>
                <a:srgbClr val="002D62"/>
              </a:solidFill>
            </a:endParaRPr>
          </a:p>
        </p:txBody>
      </p:sp>
    </p:spTree>
  </p:cSld>
  <p:clrMapOvr>
    <a:masterClrMapping/>
  </p:clrMapOvr>
</p:sldLayout>
</file>

<file path=ppt/slideLayouts/slideLayout9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range - 8">
  <p:cSld name="TITLE_1_1_1_1_1_1_1_1_1_1_1">
    <p:bg>
      <p:bgPr>
        <a:solidFill>
          <a:schemeClr val="lt1"/>
        </a:solidFill>
      </p:bgPr>
    </p:bg>
    <p:spTree>
      <p:nvGrpSpPr>
        <p:cNvPr id="987" name="Shape 987"/>
        <p:cNvGrpSpPr/>
        <p:nvPr/>
      </p:nvGrpSpPr>
      <p:grpSpPr>
        <a:xfrm>
          <a:off x="0" y="0"/>
          <a:ext cx="0" cy="0"/>
          <a:chOff x="0" y="0"/>
          <a:chExt cx="0" cy="0"/>
        </a:xfrm>
      </p:grpSpPr>
      <p:sp>
        <p:nvSpPr>
          <p:cNvPr id="988" name="Google Shape;988;p97"/>
          <p:cNvSpPr/>
          <p:nvPr/>
        </p:nvSpPr>
        <p:spPr>
          <a:xfrm flipH="1" rot="-1033734">
            <a:off x="6719056" y="-69281"/>
            <a:ext cx="2880744" cy="5417385"/>
          </a:xfrm>
          <a:custGeom>
            <a:rect b="b" l="l" r="r" t="t"/>
            <a:pathLst>
              <a:path extrusionOk="0" h="7211571" w="3834819">
                <a:moveTo>
                  <a:pt x="220459" y="454090"/>
                </a:moveTo>
                <a:lnTo>
                  <a:pt x="1675267" y="0"/>
                </a:lnTo>
                <a:lnTo>
                  <a:pt x="1640312" y="108417"/>
                </a:lnTo>
                <a:cubicBezTo>
                  <a:pt x="956879" y="2424901"/>
                  <a:pt x="1772778" y="4978283"/>
                  <a:pt x="3756426" y="6454918"/>
                </a:cubicBezTo>
                <a:lnTo>
                  <a:pt x="3834819" y="6510246"/>
                </a:lnTo>
                <a:lnTo>
                  <a:pt x="1587924" y="7211571"/>
                </a:lnTo>
                <a:lnTo>
                  <a:pt x="1364218" y="6889794"/>
                </a:lnTo>
                <a:cubicBezTo>
                  <a:pt x="190158" y="5109782"/>
                  <a:pt x="-257296" y="2921319"/>
                  <a:pt x="143904" y="809046"/>
                </a:cubicBezTo>
                <a:close/>
              </a:path>
            </a:pathLst>
          </a:custGeom>
          <a:gradFill>
            <a:gsLst>
              <a:gs pos="0">
                <a:srgbClr val="FF6900"/>
              </a:gs>
              <a:gs pos="100000">
                <a:srgbClr val="FF6900">
                  <a:alpha val="0"/>
                </a:srgbClr>
              </a:gs>
            </a:gsLst>
            <a:lin ang="3001153" scaled="0"/>
          </a:gra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None/>
            </a:pPr>
            <a:r>
              <a:t/>
            </a:r>
            <a:endParaRPr b="0" i="0" sz="1100" u="none" cap="none" strike="noStrike">
              <a:solidFill>
                <a:srgbClr val="000000"/>
              </a:solidFill>
              <a:latin typeface="Arial"/>
              <a:ea typeface="Arial"/>
              <a:cs typeface="Arial"/>
              <a:sym typeface="Arial"/>
            </a:endParaRPr>
          </a:p>
        </p:txBody>
      </p:sp>
      <p:sp>
        <p:nvSpPr>
          <p:cNvPr id="989" name="Google Shape;989;p97"/>
          <p:cNvSpPr txBox="1"/>
          <p:nvPr/>
        </p:nvSpPr>
        <p:spPr>
          <a:xfrm>
            <a:off x="8626827" y="4754925"/>
            <a:ext cx="517200" cy="2739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fld id="{00000000-1234-1234-1234-123412341234}" type="slidenum">
              <a:rPr b="1" lang="en-GB" sz="800">
                <a:solidFill>
                  <a:srgbClr val="002D62"/>
                </a:solidFill>
              </a:rPr>
              <a:t>‹#›</a:t>
            </a:fld>
            <a:endParaRPr b="1" sz="800">
              <a:solidFill>
                <a:srgbClr val="002D62"/>
              </a:solidFill>
            </a:endParaRPr>
          </a:p>
        </p:txBody>
      </p:sp>
      <p:grpSp>
        <p:nvGrpSpPr>
          <p:cNvPr id="990" name="Google Shape;990;p97"/>
          <p:cNvGrpSpPr/>
          <p:nvPr/>
        </p:nvGrpSpPr>
        <p:grpSpPr>
          <a:xfrm>
            <a:off x="7940154" y="4801506"/>
            <a:ext cx="686661" cy="174005"/>
            <a:chOff x="5486400" y="2551113"/>
            <a:chExt cx="2949575" cy="722312"/>
          </a:xfrm>
        </p:grpSpPr>
        <p:sp>
          <p:nvSpPr>
            <p:cNvPr id="991" name="Google Shape;991;p97"/>
            <p:cNvSpPr/>
            <p:nvPr/>
          </p:nvSpPr>
          <p:spPr>
            <a:xfrm>
              <a:off x="5486400" y="2551113"/>
              <a:ext cx="723900" cy="722312"/>
            </a:xfrm>
            <a:custGeom>
              <a:rect b="b" l="l" r="r" t="t"/>
              <a:pathLst>
                <a:path extrusionOk="0" h="278" w="278">
                  <a:moveTo>
                    <a:pt x="278" y="139"/>
                  </a:moveTo>
                  <a:cubicBezTo>
                    <a:pt x="278" y="216"/>
                    <a:pt x="216" y="278"/>
                    <a:pt x="139" y="278"/>
                  </a:cubicBezTo>
                  <a:cubicBezTo>
                    <a:pt x="62" y="278"/>
                    <a:pt x="0" y="216"/>
                    <a:pt x="0" y="139"/>
                  </a:cubicBezTo>
                  <a:cubicBezTo>
                    <a:pt x="0" y="62"/>
                    <a:pt x="62" y="0"/>
                    <a:pt x="139" y="0"/>
                  </a:cubicBezTo>
                  <a:cubicBezTo>
                    <a:pt x="216" y="0"/>
                    <a:pt x="278" y="62"/>
                    <a:pt x="278" y="139"/>
                  </a:cubicBezTo>
                  <a:close/>
                  <a:moveTo>
                    <a:pt x="169" y="152"/>
                  </a:moveTo>
                  <a:cubicBezTo>
                    <a:pt x="174" y="173"/>
                    <a:pt x="157" y="199"/>
                    <a:pt x="139" y="218"/>
                  </a:cubicBezTo>
                  <a:cubicBezTo>
                    <a:pt x="194" y="218"/>
                    <a:pt x="238" y="174"/>
                    <a:pt x="238" y="120"/>
                  </a:cubicBezTo>
                  <a:cubicBezTo>
                    <a:pt x="238" y="65"/>
                    <a:pt x="193" y="21"/>
                    <a:pt x="139" y="21"/>
                  </a:cubicBezTo>
                  <a:cubicBezTo>
                    <a:pt x="84" y="21"/>
                    <a:pt x="40" y="65"/>
                    <a:pt x="40" y="120"/>
                  </a:cubicBezTo>
                  <a:cubicBezTo>
                    <a:pt x="40" y="174"/>
                    <a:pt x="84" y="218"/>
                    <a:pt x="138" y="218"/>
                  </a:cubicBezTo>
                  <a:cubicBezTo>
                    <a:pt x="121" y="199"/>
                    <a:pt x="104" y="173"/>
                    <a:pt x="108" y="152"/>
                  </a:cubicBezTo>
                  <a:cubicBezTo>
                    <a:pt x="112" y="130"/>
                    <a:pt x="128" y="123"/>
                    <a:pt x="139" y="123"/>
                  </a:cubicBezTo>
                  <a:cubicBezTo>
                    <a:pt x="149" y="123"/>
                    <a:pt x="166" y="130"/>
                    <a:pt x="169" y="152"/>
                  </a:cubicBez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992" name="Google Shape;992;p97"/>
            <p:cNvSpPr/>
            <p:nvPr/>
          </p:nvSpPr>
          <p:spPr>
            <a:xfrm>
              <a:off x="7126288" y="2743200"/>
              <a:ext cx="396875" cy="385762"/>
            </a:xfrm>
            <a:custGeom>
              <a:rect b="b" l="l" r="r" t="t"/>
              <a:pathLst>
                <a:path extrusionOk="0" h="148" w="152">
                  <a:moveTo>
                    <a:pt x="78" y="148"/>
                  </a:moveTo>
                  <a:cubicBezTo>
                    <a:pt x="57" y="148"/>
                    <a:pt x="37" y="143"/>
                    <a:pt x="25" y="134"/>
                  </a:cubicBezTo>
                  <a:cubicBezTo>
                    <a:pt x="9" y="123"/>
                    <a:pt x="0" y="102"/>
                    <a:pt x="0" y="75"/>
                  </a:cubicBezTo>
                  <a:cubicBezTo>
                    <a:pt x="0" y="24"/>
                    <a:pt x="25" y="0"/>
                    <a:pt x="76" y="0"/>
                  </a:cubicBezTo>
                  <a:cubicBezTo>
                    <a:pt x="127" y="0"/>
                    <a:pt x="152" y="24"/>
                    <a:pt x="152" y="76"/>
                  </a:cubicBezTo>
                  <a:cubicBezTo>
                    <a:pt x="152" y="123"/>
                    <a:pt x="127" y="148"/>
                    <a:pt x="78" y="148"/>
                  </a:cubicBezTo>
                  <a:close/>
                  <a:moveTo>
                    <a:pt x="76" y="24"/>
                  </a:moveTo>
                  <a:cubicBezTo>
                    <a:pt x="48" y="24"/>
                    <a:pt x="36" y="39"/>
                    <a:pt x="36" y="74"/>
                  </a:cubicBezTo>
                  <a:cubicBezTo>
                    <a:pt x="36" y="108"/>
                    <a:pt x="49" y="124"/>
                    <a:pt x="76" y="124"/>
                  </a:cubicBezTo>
                  <a:cubicBezTo>
                    <a:pt x="104" y="124"/>
                    <a:pt x="116" y="108"/>
                    <a:pt x="116" y="73"/>
                  </a:cubicBezTo>
                  <a:cubicBezTo>
                    <a:pt x="116" y="40"/>
                    <a:pt x="103" y="24"/>
                    <a:pt x="76" y="24"/>
                  </a:cubicBez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993" name="Google Shape;993;p97"/>
            <p:cNvSpPr/>
            <p:nvPr/>
          </p:nvSpPr>
          <p:spPr>
            <a:xfrm>
              <a:off x="7588250" y="2755900"/>
              <a:ext cx="260350" cy="361950"/>
            </a:xfrm>
            <a:custGeom>
              <a:rect b="b" l="l" r="r" t="t"/>
              <a:pathLst>
                <a:path extrusionOk="0" h="139" w="100">
                  <a:moveTo>
                    <a:pt x="72" y="115"/>
                  </a:moveTo>
                  <a:cubicBezTo>
                    <a:pt x="52" y="115"/>
                    <a:pt x="45" y="113"/>
                    <a:pt x="40" y="109"/>
                  </a:cubicBezTo>
                  <a:cubicBezTo>
                    <a:pt x="35" y="104"/>
                    <a:pt x="33" y="101"/>
                    <a:pt x="33" y="87"/>
                  </a:cubicBezTo>
                  <a:cubicBezTo>
                    <a:pt x="33" y="14"/>
                    <a:pt x="33" y="14"/>
                    <a:pt x="33" y="14"/>
                  </a:cubicBezTo>
                  <a:cubicBezTo>
                    <a:pt x="33" y="6"/>
                    <a:pt x="26" y="0"/>
                    <a:pt x="19" y="0"/>
                  </a:cubicBezTo>
                  <a:cubicBezTo>
                    <a:pt x="0" y="0"/>
                    <a:pt x="0" y="0"/>
                    <a:pt x="0" y="0"/>
                  </a:cubicBezTo>
                  <a:cubicBezTo>
                    <a:pt x="0" y="78"/>
                    <a:pt x="0" y="78"/>
                    <a:pt x="0" y="78"/>
                  </a:cubicBezTo>
                  <a:cubicBezTo>
                    <a:pt x="0" y="103"/>
                    <a:pt x="2" y="114"/>
                    <a:pt x="11" y="123"/>
                  </a:cubicBezTo>
                  <a:cubicBezTo>
                    <a:pt x="20" y="134"/>
                    <a:pt x="34" y="139"/>
                    <a:pt x="56" y="139"/>
                  </a:cubicBezTo>
                  <a:cubicBezTo>
                    <a:pt x="100" y="139"/>
                    <a:pt x="100" y="139"/>
                    <a:pt x="100" y="139"/>
                  </a:cubicBezTo>
                  <a:cubicBezTo>
                    <a:pt x="100" y="115"/>
                    <a:pt x="100" y="115"/>
                    <a:pt x="100" y="115"/>
                  </a:cubicBezTo>
                  <a:lnTo>
                    <a:pt x="72" y="115"/>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994" name="Google Shape;994;p97"/>
            <p:cNvSpPr/>
            <p:nvPr/>
          </p:nvSpPr>
          <p:spPr>
            <a:xfrm>
              <a:off x="8029575" y="2755900"/>
              <a:ext cx="406400" cy="361950"/>
            </a:xfrm>
            <a:custGeom>
              <a:rect b="b" l="l" r="r" t="t"/>
              <a:pathLst>
                <a:path extrusionOk="0" h="139" w="156">
                  <a:moveTo>
                    <a:pt x="96" y="0"/>
                  </a:moveTo>
                  <a:cubicBezTo>
                    <a:pt x="74" y="0"/>
                    <a:pt x="74" y="0"/>
                    <a:pt x="74" y="0"/>
                  </a:cubicBezTo>
                  <a:cubicBezTo>
                    <a:pt x="65" y="0"/>
                    <a:pt x="58" y="5"/>
                    <a:pt x="55" y="12"/>
                  </a:cubicBezTo>
                  <a:cubicBezTo>
                    <a:pt x="0" y="139"/>
                    <a:pt x="0" y="139"/>
                    <a:pt x="0" y="139"/>
                  </a:cubicBezTo>
                  <a:cubicBezTo>
                    <a:pt x="22" y="139"/>
                    <a:pt x="22" y="139"/>
                    <a:pt x="22" y="139"/>
                  </a:cubicBezTo>
                  <a:cubicBezTo>
                    <a:pt x="31" y="139"/>
                    <a:pt x="38" y="134"/>
                    <a:pt x="41" y="127"/>
                  </a:cubicBezTo>
                  <a:cubicBezTo>
                    <a:pt x="50" y="107"/>
                    <a:pt x="50" y="107"/>
                    <a:pt x="50" y="107"/>
                  </a:cubicBezTo>
                  <a:cubicBezTo>
                    <a:pt x="106" y="107"/>
                    <a:pt x="106" y="107"/>
                    <a:pt x="106" y="107"/>
                  </a:cubicBezTo>
                  <a:cubicBezTo>
                    <a:pt x="115" y="127"/>
                    <a:pt x="115" y="127"/>
                    <a:pt x="115" y="127"/>
                  </a:cubicBezTo>
                  <a:cubicBezTo>
                    <a:pt x="118" y="134"/>
                    <a:pt x="125" y="139"/>
                    <a:pt x="134" y="139"/>
                  </a:cubicBezTo>
                  <a:cubicBezTo>
                    <a:pt x="156" y="139"/>
                    <a:pt x="156" y="139"/>
                    <a:pt x="156" y="139"/>
                  </a:cubicBezTo>
                  <a:lnTo>
                    <a:pt x="96" y="0"/>
                  </a:lnTo>
                  <a:close/>
                  <a:moveTo>
                    <a:pt x="57" y="82"/>
                  </a:moveTo>
                  <a:cubicBezTo>
                    <a:pt x="78" y="34"/>
                    <a:pt x="78" y="34"/>
                    <a:pt x="78" y="34"/>
                  </a:cubicBezTo>
                  <a:cubicBezTo>
                    <a:pt x="99" y="82"/>
                    <a:pt x="99" y="82"/>
                    <a:pt x="99" y="82"/>
                  </a:cubicBezTo>
                  <a:lnTo>
                    <a:pt x="57" y="82"/>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995" name="Google Shape;995;p97"/>
            <p:cNvSpPr/>
            <p:nvPr/>
          </p:nvSpPr>
          <p:spPr>
            <a:xfrm>
              <a:off x="7902575" y="2755900"/>
              <a:ext cx="84137" cy="361950"/>
            </a:xfrm>
            <a:custGeom>
              <a:rect b="b" l="l" r="r" t="t"/>
              <a:pathLst>
                <a:path extrusionOk="0" h="139" w="32">
                  <a:moveTo>
                    <a:pt x="14" y="0"/>
                  </a:moveTo>
                  <a:cubicBezTo>
                    <a:pt x="6" y="0"/>
                    <a:pt x="0" y="6"/>
                    <a:pt x="0" y="14"/>
                  </a:cubicBezTo>
                  <a:cubicBezTo>
                    <a:pt x="0" y="139"/>
                    <a:pt x="0" y="139"/>
                    <a:pt x="0" y="139"/>
                  </a:cubicBezTo>
                  <a:cubicBezTo>
                    <a:pt x="18" y="139"/>
                    <a:pt x="18" y="139"/>
                    <a:pt x="18" y="139"/>
                  </a:cubicBezTo>
                  <a:cubicBezTo>
                    <a:pt x="25" y="139"/>
                    <a:pt x="32" y="133"/>
                    <a:pt x="32" y="126"/>
                  </a:cubicBezTo>
                  <a:cubicBezTo>
                    <a:pt x="32" y="0"/>
                    <a:pt x="32" y="0"/>
                    <a:pt x="32" y="0"/>
                  </a:cubicBezTo>
                  <a:lnTo>
                    <a:pt x="14" y="0"/>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996" name="Google Shape;996;p97"/>
            <p:cNvSpPr/>
            <p:nvPr/>
          </p:nvSpPr>
          <p:spPr>
            <a:xfrm>
              <a:off x="6324600" y="2755900"/>
              <a:ext cx="406400" cy="361950"/>
            </a:xfrm>
            <a:custGeom>
              <a:rect b="b" l="l" r="r" t="t"/>
              <a:pathLst>
                <a:path extrusionOk="0" h="139" w="156">
                  <a:moveTo>
                    <a:pt x="132" y="0"/>
                  </a:moveTo>
                  <a:cubicBezTo>
                    <a:pt x="123" y="0"/>
                    <a:pt x="116" y="5"/>
                    <a:pt x="113" y="12"/>
                  </a:cubicBezTo>
                  <a:cubicBezTo>
                    <a:pt x="78" y="98"/>
                    <a:pt x="78" y="98"/>
                    <a:pt x="78" y="98"/>
                  </a:cubicBezTo>
                  <a:cubicBezTo>
                    <a:pt x="42" y="13"/>
                    <a:pt x="42" y="13"/>
                    <a:pt x="42" y="13"/>
                  </a:cubicBezTo>
                  <a:cubicBezTo>
                    <a:pt x="39" y="5"/>
                    <a:pt x="31" y="0"/>
                    <a:pt x="23" y="0"/>
                  </a:cubicBezTo>
                  <a:cubicBezTo>
                    <a:pt x="0" y="0"/>
                    <a:pt x="0" y="0"/>
                    <a:pt x="0" y="0"/>
                  </a:cubicBezTo>
                  <a:cubicBezTo>
                    <a:pt x="62" y="139"/>
                    <a:pt x="62" y="139"/>
                    <a:pt x="62" y="139"/>
                  </a:cubicBezTo>
                  <a:cubicBezTo>
                    <a:pt x="80" y="139"/>
                    <a:pt x="80" y="139"/>
                    <a:pt x="80" y="139"/>
                  </a:cubicBezTo>
                  <a:cubicBezTo>
                    <a:pt x="88" y="139"/>
                    <a:pt x="95" y="134"/>
                    <a:pt x="99" y="128"/>
                  </a:cubicBezTo>
                  <a:cubicBezTo>
                    <a:pt x="156" y="0"/>
                    <a:pt x="156" y="0"/>
                    <a:pt x="156" y="0"/>
                  </a:cubicBezTo>
                  <a:lnTo>
                    <a:pt x="132" y="0"/>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997" name="Google Shape;997;p97"/>
            <p:cNvSpPr/>
            <p:nvPr/>
          </p:nvSpPr>
          <p:spPr>
            <a:xfrm>
              <a:off x="6751638" y="2755900"/>
              <a:ext cx="312737" cy="361950"/>
            </a:xfrm>
            <a:custGeom>
              <a:rect b="b" l="l" r="r" t="t"/>
              <a:pathLst>
                <a:path extrusionOk="0" h="139" w="120">
                  <a:moveTo>
                    <a:pt x="0" y="71"/>
                  </a:moveTo>
                  <a:cubicBezTo>
                    <a:pt x="0" y="85"/>
                    <a:pt x="4" y="121"/>
                    <a:pt x="37" y="135"/>
                  </a:cubicBezTo>
                  <a:cubicBezTo>
                    <a:pt x="45" y="138"/>
                    <a:pt x="53" y="139"/>
                    <a:pt x="65" y="139"/>
                  </a:cubicBezTo>
                  <a:cubicBezTo>
                    <a:pt x="120" y="139"/>
                    <a:pt x="120" y="139"/>
                    <a:pt x="120" y="139"/>
                  </a:cubicBezTo>
                  <a:cubicBezTo>
                    <a:pt x="120" y="115"/>
                    <a:pt x="120" y="115"/>
                    <a:pt x="120" y="115"/>
                  </a:cubicBezTo>
                  <a:cubicBezTo>
                    <a:pt x="120" y="115"/>
                    <a:pt x="78" y="115"/>
                    <a:pt x="78" y="115"/>
                  </a:cubicBezTo>
                  <a:cubicBezTo>
                    <a:pt x="58" y="114"/>
                    <a:pt x="47" y="110"/>
                    <a:pt x="41" y="99"/>
                  </a:cubicBezTo>
                  <a:cubicBezTo>
                    <a:pt x="39" y="95"/>
                    <a:pt x="38" y="89"/>
                    <a:pt x="37" y="83"/>
                  </a:cubicBezTo>
                  <a:cubicBezTo>
                    <a:pt x="37" y="82"/>
                    <a:pt x="37" y="82"/>
                    <a:pt x="37" y="82"/>
                  </a:cubicBezTo>
                  <a:cubicBezTo>
                    <a:pt x="117" y="82"/>
                    <a:pt x="117" y="82"/>
                    <a:pt x="117" y="82"/>
                  </a:cubicBezTo>
                  <a:cubicBezTo>
                    <a:pt x="117" y="58"/>
                    <a:pt x="117" y="58"/>
                    <a:pt x="117" y="58"/>
                  </a:cubicBezTo>
                  <a:cubicBezTo>
                    <a:pt x="37" y="58"/>
                    <a:pt x="37" y="58"/>
                    <a:pt x="37" y="58"/>
                  </a:cubicBezTo>
                  <a:cubicBezTo>
                    <a:pt x="37" y="57"/>
                    <a:pt x="37" y="57"/>
                    <a:pt x="37" y="57"/>
                  </a:cubicBezTo>
                  <a:cubicBezTo>
                    <a:pt x="38" y="50"/>
                    <a:pt x="39" y="45"/>
                    <a:pt x="41" y="40"/>
                  </a:cubicBezTo>
                  <a:cubicBezTo>
                    <a:pt x="47" y="29"/>
                    <a:pt x="58" y="25"/>
                    <a:pt x="78" y="25"/>
                  </a:cubicBezTo>
                  <a:cubicBezTo>
                    <a:pt x="78" y="25"/>
                    <a:pt x="120" y="25"/>
                    <a:pt x="120" y="25"/>
                  </a:cubicBezTo>
                  <a:cubicBezTo>
                    <a:pt x="120" y="0"/>
                    <a:pt x="120" y="0"/>
                    <a:pt x="120" y="0"/>
                  </a:cubicBezTo>
                  <a:cubicBezTo>
                    <a:pt x="65" y="0"/>
                    <a:pt x="65" y="0"/>
                    <a:pt x="65" y="0"/>
                  </a:cubicBezTo>
                  <a:cubicBezTo>
                    <a:pt x="53" y="0"/>
                    <a:pt x="45" y="1"/>
                    <a:pt x="37" y="4"/>
                  </a:cubicBezTo>
                  <a:cubicBezTo>
                    <a:pt x="4" y="18"/>
                    <a:pt x="0" y="55"/>
                    <a:pt x="0" y="69"/>
                  </a:cubicBezTo>
                  <a:lnTo>
                    <a:pt x="0" y="71"/>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sp>
        <p:nvSpPr>
          <p:cNvPr id="998" name="Google Shape;998;p97"/>
          <p:cNvSpPr txBox="1"/>
          <p:nvPr>
            <p:ph type="title"/>
          </p:nvPr>
        </p:nvSpPr>
        <p:spPr>
          <a:xfrm>
            <a:off x="0" y="0"/>
            <a:ext cx="8186400" cy="1141800"/>
          </a:xfrm>
          <a:prstGeom prst="rect">
            <a:avLst/>
          </a:prstGeom>
          <a:noFill/>
          <a:ln>
            <a:noFill/>
          </a:ln>
        </p:spPr>
        <p:txBody>
          <a:bodyPr anchorCtr="0" anchor="t" bIns="91425" lIns="504000" spcFirstLastPara="1" rIns="252000" wrap="square" tIns="504000">
            <a:noAutofit/>
          </a:bodyPr>
          <a:lstStyle>
            <a:lvl1pPr lvl="0">
              <a:spcBef>
                <a:spcPts val="0"/>
              </a:spcBef>
              <a:spcAft>
                <a:spcPts val="0"/>
              </a:spcAft>
              <a:buClr>
                <a:srgbClr val="002D62"/>
              </a:buClr>
              <a:buSzPts val="2500"/>
              <a:buFont typeface="Arial Black"/>
              <a:buNone/>
              <a:defRPr b="1" sz="2500">
                <a:solidFill>
                  <a:srgbClr val="002D62"/>
                </a:solidFill>
                <a:latin typeface="Arial Black"/>
                <a:ea typeface="Arial Black"/>
                <a:cs typeface="Arial Black"/>
                <a:sym typeface="Arial Black"/>
              </a:defRPr>
            </a:lvl1pPr>
            <a:lvl2pPr lvl="1">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2pPr>
            <a:lvl3pPr lvl="2">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3pPr>
            <a:lvl4pPr lvl="3">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4pPr>
            <a:lvl5pPr lvl="4">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5pPr>
            <a:lvl6pPr lvl="5">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6pPr>
            <a:lvl7pPr lvl="6">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7pPr>
            <a:lvl8pPr lvl="7">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8pPr>
            <a:lvl9pPr lvl="8">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9pPr>
          </a:lstStyle>
          <a:p/>
        </p:txBody>
      </p:sp>
      <p:sp>
        <p:nvSpPr>
          <p:cNvPr id="999" name="Google Shape;999;p97"/>
          <p:cNvSpPr txBox="1"/>
          <p:nvPr>
            <p:ph idx="1" type="body"/>
          </p:nvPr>
        </p:nvSpPr>
        <p:spPr>
          <a:xfrm>
            <a:off x="-8700" y="1410725"/>
            <a:ext cx="9144000" cy="2552700"/>
          </a:xfrm>
          <a:prstGeom prst="rect">
            <a:avLst/>
          </a:prstGeom>
          <a:noFill/>
          <a:ln>
            <a:noFill/>
          </a:ln>
        </p:spPr>
        <p:txBody>
          <a:bodyPr anchorCtr="0" anchor="t" bIns="91425" lIns="504000" spcFirstLastPara="1" rIns="504000" wrap="square" tIns="91425">
            <a:noAutofit/>
          </a:bodyPr>
          <a:lstStyle>
            <a:lvl1pPr indent="-317500" lvl="0" marL="457200">
              <a:spcBef>
                <a:spcPts val="0"/>
              </a:spcBef>
              <a:spcAft>
                <a:spcPts val="0"/>
              </a:spcAft>
              <a:buClr>
                <a:srgbClr val="002D62"/>
              </a:buClr>
              <a:buSzPts val="1400"/>
              <a:buChar char="●"/>
              <a:defRPr>
                <a:solidFill>
                  <a:srgbClr val="002D62"/>
                </a:solidFill>
              </a:defRPr>
            </a:lvl1pPr>
            <a:lvl2pPr indent="-317500" lvl="1" marL="914400">
              <a:spcBef>
                <a:spcPts val="0"/>
              </a:spcBef>
              <a:spcAft>
                <a:spcPts val="0"/>
              </a:spcAft>
              <a:buClr>
                <a:srgbClr val="002D62"/>
              </a:buClr>
              <a:buSzPts val="1400"/>
              <a:buChar char="○"/>
              <a:defRPr>
                <a:solidFill>
                  <a:srgbClr val="002D62"/>
                </a:solidFill>
              </a:defRPr>
            </a:lvl2pPr>
            <a:lvl3pPr indent="-317500" lvl="2" marL="1371600">
              <a:spcBef>
                <a:spcPts val="0"/>
              </a:spcBef>
              <a:spcAft>
                <a:spcPts val="0"/>
              </a:spcAft>
              <a:buClr>
                <a:srgbClr val="002D62"/>
              </a:buClr>
              <a:buSzPts val="1400"/>
              <a:buChar char="■"/>
              <a:defRPr>
                <a:solidFill>
                  <a:srgbClr val="002D62"/>
                </a:solidFill>
              </a:defRPr>
            </a:lvl3pPr>
            <a:lvl4pPr indent="-317500" lvl="3" marL="1828800">
              <a:spcBef>
                <a:spcPts val="0"/>
              </a:spcBef>
              <a:spcAft>
                <a:spcPts val="0"/>
              </a:spcAft>
              <a:buClr>
                <a:srgbClr val="002D62"/>
              </a:buClr>
              <a:buSzPts val="1400"/>
              <a:buChar char="●"/>
              <a:defRPr>
                <a:solidFill>
                  <a:srgbClr val="002D62"/>
                </a:solidFill>
              </a:defRPr>
            </a:lvl4pPr>
            <a:lvl5pPr indent="-317500" lvl="4" marL="2286000">
              <a:spcBef>
                <a:spcPts val="0"/>
              </a:spcBef>
              <a:spcAft>
                <a:spcPts val="0"/>
              </a:spcAft>
              <a:buClr>
                <a:srgbClr val="002D62"/>
              </a:buClr>
              <a:buSzPts val="1400"/>
              <a:buChar char="○"/>
              <a:defRPr>
                <a:solidFill>
                  <a:srgbClr val="002D62"/>
                </a:solidFill>
              </a:defRPr>
            </a:lvl5pPr>
            <a:lvl6pPr indent="-317500" lvl="5" marL="2743200">
              <a:spcBef>
                <a:spcPts val="0"/>
              </a:spcBef>
              <a:spcAft>
                <a:spcPts val="0"/>
              </a:spcAft>
              <a:buClr>
                <a:srgbClr val="002D62"/>
              </a:buClr>
              <a:buSzPts val="1400"/>
              <a:buChar char="■"/>
              <a:defRPr>
                <a:solidFill>
                  <a:srgbClr val="002D62"/>
                </a:solidFill>
              </a:defRPr>
            </a:lvl6pPr>
            <a:lvl7pPr indent="-317500" lvl="6" marL="3200400">
              <a:spcBef>
                <a:spcPts val="0"/>
              </a:spcBef>
              <a:spcAft>
                <a:spcPts val="0"/>
              </a:spcAft>
              <a:buClr>
                <a:srgbClr val="002D62"/>
              </a:buClr>
              <a:buSzPts val="1400"/>
              <a:buChar char="●"/>
              <a:defRPr>
                <a:solidFill>
                  <a:srgbClr val="002D62"/>
                </a:solidFill>
              </a:defRPr>
            </a:lvl7pPr>
            <a:lvl8pPr indent="-317500" lvl="7" marL="3657600">
              <a:spcBef>
                <a:spcPts val="0"/>
              </a:spcBef>
              <a:spcAft>
                <a:spcPts val="0"/>
              </a:spcAft>
              <a:buClr>
                <a:srgbClr val="002D62"/>
              </a:buClr>
              <a:buSzPts val="1400"/>
              <a:buChar char="○"/>
              <a:defRPr>
                <a:solidFill>
                  <a:srgbClr val="002D62"/>
                </a:solidFill>
              </a:defRPr>
            </a:lvl8pPr>
            <a:lvl9pPr indent="-317500" lvl="8" marL="4114800">
              <a:spcBef>
                <a:spcPts val="0"/>
              </a:spcBef>
              <a:spcAft>
                <a:spcPts val="0"/>
              </a:spcAft>
              <a:buClr>
                <a:srgbClr val="002D62"/>
              </a:buClr>
              <a:buSzPts val="1400"/>
              <a:buChar char="■"/>
              <a:defRPr>
                <a:solidFill>
                  <a:srgbClr val="002D62"/>
                </a:solidFill>
              </a:defRPr>
            </a:lvl9pPr>
          </a:lstStyle>
          <a:p/>
        </p:txBody>
      </p:sp>
      <p:sp>
        <p:nvSpPr>
          <p:cNvPr id="1000" name="Google Shape;1000;p97"/>
          <p:cNvSpPr txBox="1"/>
          <p:nvPr/>
        </p:nvSpPr>
        <p:spPr>
          <a:xfrm>
            <a:off x="226499" y="4754925"/>
            <a:ext cx="2902500" cy="2739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lang="en-GB" sz="800">
                <a:solidFill>
                  <a:srgbClr val="002D62"/>
                </a:solidFill>
              </a:rPr>
              <a:t>Lorem ipsum dolor</a:t>
            </a:r>
            <a:endParaRPr sz="800">
              <a:solidFill>
                <a:srgbClr val="002D62"/>
              </a:solidFill>
            </a:endParaRPr>
          </a:p>
        </p:txBody>
      </p:sp>
    </p:spTree>
  </p:cSld>
  <p:clrMapOvr>
    <a:masterClrMapping/>
  </p:clrMapOvr>
</p:sldLayout>
</file>

<file path=ppt/slideLayouts/slideLayout9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range - 9">
  <p:cSld name="TITLE_1_1_1_1_1_1_2_1_1">
    <p:bg>
      <p:bgPr>
        <a:solidFill>
          <a:schemeClr val="lt1"/>
        </a:solidFill>
      </p:bgPr>
    </p:bg>
    <p:spTree>
      <p:nvGrpSpPr>
        <p:cNvPr id="1001" name="Shape 1001"/>
        <p:cNvGrpSpPr/>
        <p:nvPr/>
      </p:nvGrpSpPr>
      <p:grpSpPr>
        <a:xfrm>
          <a:off x="0" y="0"/>
          <a:ext cx="0" cy="0"/>
          <a:chOff x="0" y="0"/>
          <a:chExt cx="0" cy="0"/>
        </a:xfrm>
      </p:grpSpPr>
      <p:sp>
        <p:nvSpPr>
          <p:cNvPr id="1002" name="Google Shape;1002;p98"/>
          <p:cNvSpPr/>
          <p:nvPr/>
        </p:nvSpPr>
        <p:spPr>
          <a:xfrm rot="-4872443">
            <a:off x="4960854" y="-88347"/>
            <a:ext cx="4243699" cy="4721298"/>
          </a:xfrm>
          <a:custGeom>
            <a:rect b="b" l="l" r="r" t="t"/>
            <a:pathLst>
              <a:path extrusionOk="0" h="6713401" w="6034284">
                <a:moveTo>
                  <a:pt x="5795984" y="172418"/>
                </a:moveTo>
                <a:lnTo>
                  <a:pt x="6034284" y="1696396"/>
                </a:lnTo>
                <a:lnTo>
                  <a:pt x="5966588" y="1640477"/>
                </a:lnTo>
                <a:cubicBezTo>
                  <a:pt x="5879147" y="1575358"/>
                  <a:pt x="5787592" y="1514051"/>
                  <a:pt x="5692010" y="1456927"/>
                </a:cubicBezTo>
                <a:cubicBezTo>
                  <a:pt x="4152747" y="536947"/>
                  <a:pt x="2158746" y="1038959"/>
                  <a:pt x="1238392" y="2578902"/>
                </a:cubicBezTo>
                <a:cubicBezTo>
                  <a:pt x="490631" y="3830051"/>
                  <a:pt x="682035" y="5380904"/>
                  <a:pt x="1605744" y="6411944"/>
                </a:cubicBezTo>
                <a:lnTo>
                  <a:pt x="1720521" y="6527870"/>
                </a:lnTo>
                <a:lnTo>
                  <a:pt x="534014" y="6713401"/>
                </a:lnTo>
                <a:lnTo>
                  <a:pt x="531442" y="6708806"/>
                </a:lnTo>
                <a:cubicBezTo>
                  <a:pt x="-189557" y="5344294"/>
                  <a:pt x="-201791" y="3647432"/>
                  <a:pt x="647780" y="2225930"/>
                </a:cubicBezTo>
                <a:cubicBezTo>
                  <a:pt x="1699686" y="465865"/>
                  <a:pt x="3748997" y="-330563"/>
                  <a:pt x="5642372" y="127075"/>
                </a:cubicBezTo>
                <a:close/>
              </a:path>
            </a:pathLst>
          </a:custGeom>
          <a:gradFill>
            <a:gsLst>
              <a:gs pos="0">
                <a:schemeClr val="lt1"/>
              </a:gs>
              <a:gs pos="100000">
                <a:srgbClr val="FF6900"/>
              </a:gs>
            </a:gsLst>
            <a:lin ang="3001153" scaled="0"/>
          </a:gra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None/>
            </a:pPr>
            <a:r>
              <a:t/>
            </a:r>
            <a:endParaRPr b="0" i="0" sz="1100" u="none" cap="none" strike="noStrike">
              <a:solidFill>
                <a:srgbClr val="000000"/>
              </a:solidFill>
              <a:latin typeface="Arial"/>
              <a:ea typeface="Arial"/>
              <a:cs typeface="Arial"/>
              <a:sym typeface="Arial"/>
            </a:endParaRPr>
          </a:p>
        </p:txBody>
      </p:sp>
      <p:sp>
        <p:nvSpPr>
          <p:cNvPr id="1003" name="Google Shape;1003;p98"/>
          <p:cNvSpPr txBox="1"/>
          <p:nvPr/>
        </p:nvSpPr>
        <p:spPr>
          <a:xfrm>
            <a:off x="8626827" y="4754925"/>
            <a:ext cx="517200" cy="2739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fld id="{00000000-1234-1234-1234-123412341234}" type="slidenum">
              <a:rPr b="1" lang="en-GB" sz="800">
                <a:solidFill>
                  <a:srgbClr val="002D62"/>
                </a:solidFill>
              </a:rPr>
              <a:t>‹#›</a:t>
            </a:fld>
            <a:endParaRPr b="1" sz="800">
              <a:solidFill>
                <a:srgbClr val="002D62"/>
              </a:solidFill>
            </a:endParaRPr>
          </a:p>
        </p:txBody>
      </p:sp>
      <p:grpSp>
        <p:nvGrpSpPr>
          <p:cNvPr id="1004" name="Google Shape;1004;p98"/>
          <p:cNvGrpSpPr/>
          <p:nvPr/>
        </p:nvGrpSpPr>
        <p:grpSpPr>
          <a:xfrm>
            <a:off x="7940154" y="4801506"/>
            <a:ext cx="686661" cy="174005"/>
            <a:chOff x="5486400" y="2551113"/>
            <a:chExt cx="2949575" cy="722312"/>
          </a:xfrm>
        </p:grpSpPr>
        <p:sp>
          <p:nvSpPr>
            <p:cNvPr id="1005" name="Google Shape;1005;p98"/>
            <p:cNvSpPr/>
            <p:nvPr/>
          </p:nvSpPr>
          <p:spPr>
            <a:xfrm>
              <a:off x="5486400" y="2551113"/>
              <a:ext cx="723900" cy="722312"/>
            </a:xfrm>
            <a:custGeom>
              <a:rect b="b" l="l" r="r" t="t"/>
              <a:pathLst>
                <a:path extrusionOk="0" h="278" w="278">
                  <a:moveTo>
                    <a:pt x="278" y="139"/>
                  </a:moveTo>
                  <a:cubicBezTo>
                    <a:pt x="278" y="216"/>
                    <a:pt x="216" y="278"/>
                    <a:pt x="139" y="278"/>
                  </a:cubicBezTo>
                  <a:cubicBezTo>
                    <a:pt x="62" y="278"/>
                    <a:pt x="0" y="216"/>
                    <a:pt x="0" y="139"/>
                  </a:cubicBezTo>
                  <a:cubicBezTo>
                    <a:pt x="0" y="62"/>
                    <a:pt x="62" y="0"/>
                    <a:pt x="139" y="0"/>
                  </a:cubicBezTo>
                  <a:cubicBezTo>
                    <a:pt x="216" y="0"/>
                    <a:pt x="278" y="62"/>
                    <a:pt x="278" y="139"/>
                  </a:cubicBezTo>
                  <a:close/>
                  <a:moveTo>
                    <a:pt x="169" y="152"/>
                  </a:moveTo>
                  <a:cubicBezTo>
                    <a:pt x="174" y="173"/>
                    <a:pt x="157" y="199"/>
                    <a:pt x="139" y="218"/>
                  </a:cubicBezTo>
                  <a:cubicBezTo>
                    <a:pt x="194" y="218"/>
                    <a:pt x="238" y="174"/>
                    <a:pt x="238" y="120"/>
                  </a:cubicBezTo>
                  <a:cubicBezTo>
                    <a:pt x="238" y="65"/>
                    <a:pt x="193" y="21"/>
                    <a:pt x="139" y="21"/>
                  </a:cubicBezTo>
                  <a:cubicBezTo>
                    <a:pt x="84" y="21"/>
                    <a:pt x="40" y="65"/>
                    <a:pt x="40" y="120"/>
                  </a:cubicBezTo>
                  <a:cubicBezTo>
                    <a:pt x="40" y="174"/>
                    <a:pt x="84" y="218"/>
                    <a:pt x="138" y="218"/>
                  </a:cubicBezTo>
                  <a:cubicBezTo>
                    <a:pt x="121" y="199"/>
                    <a:pt x="104" y="173"/>
                    <a:pt x="108" y="152"/>
                  </a:cubicBezTo>
                  <a:cubicBezTo>
                    <a:pt x="112" y="130"/>
                    <a:pt x="128" y="123"/>
                    <a:pt x="139" y="123"/>
                  </a:cubicBezTo>
                  <a:cubicBezTo>
                    <a:pt x="149" y="123"/>
                    <a:pt x="166" y="130"/>
                    <a:pt x="169" y="152"/>
                  </a:cubicBez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006" name="Google Shape;1006;p98"/>
            <p:cNvSpPr/>
            <p:nvPr/>
          </p:nvSpPr>
          <p:spPr>
            <a:xfrm>
              <a:off x="7126288" y="2743200"/>
              <a:ext cx="396875" cy="385762"/>
            </a:xfrm>
            <a:custGeom>
              <a:rect b="b" l="l" r="r" t="t"/>
              <a:pathLst>
                <a:path extrusionOk="0" h="148" w="152">
                  <a:moveTo>
                    <a:pt x="78" y="148"/>
                  </a:moveTo>
                  <a:cubicBezTo>
                    <a:pt x="57" y="148"/>
                    <a:pt x="37" y="143"/>
                    <a:pt x="25" y="134"/>
                  </a:cubicBezTo>
                  <a:cubicBezTo>
                    <a:pt x="9" y="123"/>
                    <a:pt x="0" y="102"/>
                    <a:pt x="0" y="75"/>
                  </a:cubicBezTo>
                  <a:cubicBezTo>
                    <a:pt x="0" y="24"/>
                    <a:pt x="25" y="0"/>
                    <a:pt x="76" y="0"/>
                  </a:cubicBezTo>
                  <a:cubicBezTo>
                    <a:pt x="127" y="0"/>
                    <a:pt x="152" y="24"/>
                    <a:pt x="152" y="76"/>
                  </a:cubicBezTo>
                  <a:cubicBezTo>
                    <a:pt x="152" y="123"/>
                    <a:pt x="127" y="148"/>
                    <a:pt x="78" y="148"/>
                  </a:cubicBezTo>
                  <a:close/>
                  <a:moveTo>
                    <a:pt x="76" y="24"/>
                  </a:moveTo>
                  <a:cubicBezTo>
                    <a:pt x="48" y="24"/>
                    <a:pt x="36" y="39"/>
                    <a:pt x="36" y="74"/>
                  </a:cubicBezTo>
                  <a:cubicBezTo>
                    <a:pt x="36" y="108"/>
                    <a:pt x="49" y="124"/>
                    <a:pt x="76" y="124"/>
                  </a:cubicBezTo>
                  <a:cubicBezTo>
                    <a:pt x="104" y="124"/>
                    <a:pt x="116" y="108"/>
                    <a:pt x="116" y="73"/>
                  </a:cubicBezTo>
                  <a:cubicBezTo>
                    <a:pt x="116" y="40"/>
                    <a:pt x="103" y="24"/>
                    <a:pt x="76" y="24"/>
                  </a:cubicBez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007" name="Google Shape;1007;p98"/>
            <p:cNvSpPr/>
            <p:nvPr/>
          </p:nvSpPr>
          <p:spPr>
            <a:xfrm>
              <a:off x="7588250" y="2755900"/>
              <a:ext cx="260350" cy="361950"/>
            </a:xfrm>
            <a:custGeom>
              <a:rect b="b" l="l" r="r" t="t"/>
              <a:pathLst>
                <a:path extrusionOk="0" h="139" w="100">
                  <a:moveTo>
                    <a:pt x="72" y="115"/>
                  </a:moveTo>
                  <a:cubicBezTo>
                    <a:pt x="52" y="115"/>
                    <a:pt x="45" y="113"/>
                    <a:pt x="40" y="109"/>
                  </a:cubicBezTo>
                  <a:cubicBezTo>
                    <a:pt x="35" y="104"/>
                    <a:pt x="33" y="101"/>
                    <a:pt x="33" y="87"/>
                  </a:cubicBezTo>
                  <a:cubicBezTo>
                    <a:pt x="33" y="14"/>
                    <a:pt x="33" y="14"/>
                    <a:pt x="33" y="14"/>
                  </a:cubicBezTo>
                  <a:cubicBezTo>
                    <a:pt x="33" y="6"/>
                    <a:pt x="26" y="0"/>
                    <a:pt x="19" y="0"/>
                  </a:cubicBezTo>
                  <a:cubicBezTo>
                    <a:pt x="0" y="0"/>
                    <a:pt x="0" y="0"/>
                    <a:pt x="0" y="0"/>
                  </a:cubicBezTo>
                  <a:cubicBezTo>
                    <a:pt x="0" y="78"/>
                    <a:pt x="0" y="78"/>
                    <a:pt x="0" y="78"/>
                  </a:cubicBezTo>
                  <a:cubicBezTo>
                    <a:pt x="0" y="103"/>
                    <a:pt x="2" y="114"/>
                    <a:pt x="11" y="123"/>
                  </a:cubicBezTo>
                  <a:cubicBezTo>
                    <a:pt x="20" y="134"/>
                    <a:pt x="34" y="139"/>
                    <a:pt x="56" y="139"/>
                  </a:cubicBezTo>
                  <a:cubicBezTo>
                    <a:pt x="100" y="139"/>
                    <a:pt x="100" y="139"/>
                    <a:pt x="100" y="139"/>
                  </a:cubicBezTo>
                  <a:cubicBezTo>
                    <a:pt x="100" y="115"/>
                    <a:pt x="100" y="115"/>
                    <a:pt x="100" y="115"/>
                  </a:cubicBezTo>
                  <a:lnTo>
                    <a:pt x="72" y="115"/>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008" name="Google Shape;1008;p98"/>
            <p:cNvSpPr/>
            <p:nvPr/>
          </p:nvSpPr>
          <p:spPr>
            <a:xfrm>
              <a:off x="8029575" y="2755900"/>
              <a:ext cx="406400" cy="361950"/>
            </a:xfrm>
            <a:custGeom>
              <a:rect b="b" l="l" r="r" t="t"/>
              <a:pathLst>
                <a:path extrusionOk="0" h="139" w="156">
                  <a:moveTo>
                    <a:pt x="96" y="0"/>
                  </a:moveTo>
                  <a:cubicBezTo>
                    <a:pt x="74" y="0"/>
                    <a:pt x="74" y="0"/>
                    <a:pt x="74" y="0"/>
                  </a:cubicBezTo>
                  <a:cubicBezTo>
                    <a:pt x="65" y="0"/>
                    <a:pt x="58" y="5"/>
                    <a:pt x="55" y="12"/>
                  </a:cubicBezTo>
                  <a:cubicBezTo>
                    <a:pt x="0" y="139"/>
                    <a:pt x="0" y="139"/>
                    <a:pt x="0" y="139"/>
                  </a:cubicBezTo>
                  <a:cubicBezTo>
                    <a:pt x="22" y="139"/>
                    <a:pt x="22" y="139"/>
                    <a:pt x="22" y="139"/>
                  </a:cubicBezTo>
                  <a:cubicBezTo>
                    <a:pt x="31" y="139"/>
                    <a:pt x="38" y="134"/>
                    <a:pt x="41" y="127"/>
                  </a:cubicBezTo>
                  <a:cubicBezTo>
                    <a:pt x="50" y="107"/>
                    <a:pt x="50" y="107"/>
                    <a:pt x="50" y="107"/>
                  </a:cubicBezTo>
                  <a:cubicBezTo>
                    <a:pt x="106" y="107"/>
                    <a:pt x="106" y="107"/>
                    <a:pt x="106" y="107"/>
                  </a:cubicBezTo>
                  <a:cubicBezTo>
                    <a:pt x="115" y="127"/>
                    <a:pt x="115" y="127"/>
                    <a:pt x="115" y="127"/>
                  </a:cubicBezTo>
                  <a:cubicBezTo>
                    <a:pt x="118" y="134"/>
                    <a:pt x="125" y="139"/>
                    <a:pt x="134" y="139"/>
                  </a:cubicBezTo>
                  <a:cubicBezTo>
                    <a:pt x="156" y="139"/>
                    <a:pt x="156" y="139"/>
                    <a:pt x="156" y="139"/>
                  </a:cubicBezTo>
                  <a:lnTo>
                    <a:pt x="96" y="0"/>
                  </a:lnTo>
                  <a:close/>
                  <a:moveTo>
                    <a:pt x="57" y="82"/>
                  </a:moveTo>
                  <a:cubicBezTo>
                    <a:pt x="78" y="34"/>
                    <a:pt x="78" y="34"/>
                    <a:pt x="78" y="34"/>
                  </a:cubicBezTo>
                  <a:cubicBezTo>
                    <a:pt x="99" y="82"/>
                    <a:pt x="99" y="82"/>
                    <a:pt x="99" y="82"/>
                  </a:cubicBezTo>
                  <a:lnTo>
                    <a:pt x="57" y="82"/>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009" name="Google Shape;1009;p98"/>
            <p:cNvSpPr/>
            <p:nvPr/>
          </p:nvSpPr>
          <p:spPr>
            <a:xfrm>
              <a:off x="7902575" y="2755900"/>
              <a:ext cx="84137" cy="361950"/>
            </a:xfrm>
            <a:custGeom>
              <a:rect b="b" l="l" r="r" t="t"/>
              <a:pathLst>
                <a:path extrusionOk="0" h="139" w="32">
                  <a:moveTo>
                    <a:pt x="14" y="0"/>
                  </a:moveTo>
                  <a:cubicBezTo>
                    <a:pt x="6" y="0"/>
                    <a:pt x="0" y="6"/>
                    <a:pt x="0" y="14"/>
                  </a:cubicBezTo>
                  <a:cubicBezTo>
                    <a:pt x="0" y="139"/>
                    <a:pt x="0" y="139"/>
                    <a:pt x="0" y="139"/>
                  </a:cubicBezTo>
                  <a:cubicBezTo>
                    <a:pt x="18" y="139"/>
                    <a:pt x="18" y="139"/>
                    <a:pt x="18" y="139"/>
                  </a:cubicBezTo>
                  <a:cubicBezTo>
                    <a:pt x="25" y="139"/>
                    <a:pt x="32" y="133"/>
                    <a:pt x="32" y="126"/>
                  </a:cubicBezTo>
                  <a:cubicBezTo>
                    <a:pt x="32" y="0"/>
                    <a:pt x="32" y="0"/>
                    <a:pt x="32" y="0"/>
                  </a:cubicBezTo>
                  <a:lnTo>
                    <a:pt x="14" y="0"/>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010" name="Google Shape;1010;p98"/>
            <p:cNvSpPr/>
            <p:nvPr/>
          </p:nvSpPr>
          <p:spPr>
            <a:xfrm>
              <a:off x="6324600" y="2755900"/>
              <a:ext cx="406400" cy="361950"/>
            </a:xfrm>
            <a:custGeom>
              <a:rect b="b" l="l" r="r" t="t"/>
              <a:pathLst>
                <a:path extrusionOk="0" h="139" w="156">
                  <a:moveTo>
                    <a:pt x="132" y="0"/>
                  </a:moveTo>
                  <a:cubicBezTo>
                    <a:pt x="123" y="0"/>
                    <a:pt x="116" y="5"/>
                    <a:pt x="113" y="12"/>
                  </a:cubicBezTo>
                  <a:cubicBezTo>
                    <a:pt x="78" y="98"/>
                    <a:pt x="78" y="98"/>
                    <a:pt x="78" y="98"/>
                  </a:cubicBezTo>
                  <a:cubicBezTo>
                    <a:pt x="42" y="13"/>
                    <a:pt x="42" y="13"/>
                    <a:pt x="42" y="13"/>
                  </a:cubicBezTo>
                  <a:cubicBezTo>
                    <a:pt x="39" y="5"/>
                    <a:pt x="31" y="0"/>
                    <a:pt x="23" y="0"/>
                  </a:cubicBezTo>
                  <a:cubicBezTo>
                    <a:pt x="0" y="0"/>
                    <a:pt x="0" y="0"/>
                    <a:pt x="0" y="0"/>
                  </a:cubicBezTo>
                  <a:cubicBezTo>
                    <a:pt x="62" y="139"/>
                    <a:pt x="62" y="139"/>
                    <a:pt x="62" y="139"/>
                  </a:cubicBezTo>
                  <a:cubicBezTo>
                    <a:pt x="80" y="139"/>
                    <a:pt x="80" y="139"/>
                    <a:pt x="80" y="139"/>
                  </a:cubicBezTo>
                  <a:cubicBezTo>
                    <a:pt x="88" y="139"/>
                    <a:pt x="95" y="134"/>
                    <a:pt x="99" y="128"/>
                  </a:cubicBezTo>
                  <a:cubicBezTo>
                    <a:pt x="156" y="0"/>
                    <a:pt x="156" y="0"/>
                    <a:pt x="156" y="0"/>
                  </a:cubicBezTo>
                  <a:lnTo>
                    <a:pt x="132" y="0"/>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011" name="Google Shape;1011;p98"/>
            <p:cNvSpPr/>
            <p:nvPr/>
          </p:nvSpPr>
          <p:spPr>
            <a:xfrm>
              <a:off x="6751638" y="2755900"/>
              <a:ext cx="312737" cy="361950"/>
            </a:xfrm>
            <a:custGeom>
              <a:rect b="b" l="l" r="r" t="t"/>
              <a:pathLst>
                <a:path extrusionOk="0" h="139" w="120">
                  <a:moveTo>
                    <a:pt x="0" y="71"/>
                  </a:moveTo>
                  <a:cubicBezTo>
                    <a:pt x="0" y="85"/>
                    <a:pt x="4" y="121"/>
                    <a:pt x="37" y="135"/>
                  </a:cubicBezTo>
                  <a:cubicBezTo>
                    <a:pt x="45" y="138"/>
                    <a:pt x="53" y="139"/>
                    <a:pt x="65" y="139"/>
                  </a:cubicBezTo>
                  <a:cubicBezTo>
                    <a:pt x="120" y="139"/>
                    <a:pt x="120" y="139"/>
                    <a:pt x="120" y="139"/>
                  </a:cubicBezTo>
                  <a:cubicBezTo>
                    <a:pt x="120" y="115"/>
                    <a:pt x="120" y="115"/>
                    <a:pt x="120" y="115"/>
                  </a:cubicBezTo>
                  <a:cubicBezTo>
                    <a:pt x="120" y="115"/>
                    <a:pt x="78" y="115"/>
                    <a:pt x="78" y="115"/>
                  </a:cubicBezTo>
                  <a:cubicBezTo>
                    <a:pt x="58" y="114"/>
                    <a:pt x="47" y="110"/>
                    <a:pt x="41" y="99"/>
                  </a:cubicBezTo>
                  <a:cubicBezTo>
                    <a:pt x="39" y="95"/>
                    <a:pt x="38" y="89"/>
                    <a:pt x="37" y="83"/>
                  </a:cubicBezTo>
                  <a:cubicBezTo>
                    <a:pt x="37" y="82"/>
                    <a:pt x="37" y="82"/>
                    <a:pt x="37" y="82"/>
                  </a:cubicBezTo>
                  <a:cubicBezTo>
                    <a:pt x="117" y="82"/>
                    <a:pt x="117" y="82"/>
                    <a:pt x="117" y="82"/>
                  </a:cubicBezTo>
                  <a:cubicBezTo>
                    <a:pt x="117" y="58"/>
                    <a:pt x="117" y="58"/>
                    <a:pt x="117" y="58"/>
                  </a:cubicBezTo>
                  <a:cubicBezTo>
                    <a:pt x="37" y="58"/>
                    <a:pt x="37" y="58"/>
                    <a:pt x="37" y="58"/>
                  </a:cubicBezTo>
                  <a:cubicBezTo>
                    <a:pt x="37" y="57"/>
                    <a:pt x="37" y="57"/>
                    <a:pt x="37" y="57"/>
                  </a:cubicBezTo>
                  <a:cubicBezTo>
                    <a:pt x="38" y="50"/>
                    <a:pt x="39" y="45"/>
                    <a:pt x="41" y="40"/>
                  </a:cubicBezTo>
                  <a:cubicBezTo>
                    <a:pt x="47" y="29"/>
                    <a:pt x="58" y="25"/>
                    <a:pt x="78" y="25"/>
                  </a:cubicBezTo>
                  <a:cubicBezTo>
                    <a:pt x="78" y="25"/>
                    <a:pt x="120" y="25"/>
                    <a:pt x="120" y="25"/>
                  </a:cubicBezTo>
                  <a:cubicBezTo>
                    <a:pt x="120" y="0"/>
                    <a:pt x="120" y="0"/>
                    <a:pt x="120" y="0"/>
                  </a:cubicBezTo>
                  <a:cubicBezTo>
                    <a:pt x="65" y="0"/>
                    <a:pt x="65" y="0"/>
                    <a:pt x="65" y="0"/>
                  </a:cubicBezTo>
                  <a:cubicBezTo>
                    <a:pt x="53" y="0"/>
                    <a:pt x="45" y="1"/>
                    <a:pt x="37" y="4"/>
                  </a:cubicBezTo>
                  <a:cubicBezTo>
                    <a:pt x="4" y="18"/>
                    <a:pt x="0" y="55"/>
                    <a:pt x="0" y="69"/>
                  </a:cubicBezTo>
                  <a:lnTo>
                    <a:pt x="0" y="71"/>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sp>
        <p:nvSpPr>
          <p:cNvPr id="1012" name="Google Shape;1012;p98"/>
          <p:cNvSpPr txBox="1"/>
          <p:nvPr>
            <p:ph type="title"/>
          </p:nvPr>
        </p:nvSpPr>
        <p:spPr>
          <a:xfrm>
            <a:off x="0" y="0"/>
            <a:ext cx="8186400" cy="1141800"/>
          </a:xfrm>
          <a:prstGeom prst="rect">
            <a:avLst/>
          </a:prstGeom>
          <a:noFill/>
          <a:ln>
            <a:noFill/>
          </a:ln>
        </p:spPr>
        <p:txBody>
          <a:bodyPr anchorCtr="0" anchor="t" bIns="91425" lIns="504000" spcFirstLastPara="1" rIns="252000" wrap="square" tIns="504000">
            <a:noAutofit/>
          </a:bodyPr>
          <a:lstStyle>
            <a:lvl1pPr lvl="0">
              <a:spcBef>
                <a:spcPts val="0"/>
              </a:spcBef>
              <a:spcAft>
                <a:spcPts val="0"/>
              </a:spcAft>
              <a:buClr>
                <a:srgbClr val="002D62"/>
              </a:buClr>
              <a:buSzPts val="2500"/>
              <a:buFont typeface="Arial Black"/>
              <a:buNone/>
              <a:defRPr b="1" sz="2500">
                <a:solidFill>
                  <a:srgbClr val="002D62"/>
                </a:solidFill>
                <a:latin typeface="Arial Black"/>
                <a:ea typeface="Arial Black"/>
                <a:cs typeface="Arial Black"/>
                <a:sym typeface="Arial Black"/>
              </a:defRPr>
            </a:lvl1pPr>
            <a:lvl2pPr lvl="1">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2pPr>
            <a:lvl3pPr lvl="2">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3pPr>
            <a:lvl4pPr lvl="3">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4pPr>
            <a:lvl5pPr lvl="4">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5pPr>
            <a:lvl6pPr lvl="5">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6pPr>
            <a:lvl7pPr lvl="6">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7pPr>
            <a:lvl8pPr lvl="7">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8pPr>
            <a:lvl9pPr lvl="8">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9pPr>
          </a:lstStyle>
          <a:p/>
        </p:txBody>
      </p:sp>
      <p:sp>
        <p:nvSpPr>
          <p:cNvPr id="1013" name="Google Shape;1013;p98"/>
          <p:cNvSpPr txBox="1"/>
          <p:nvPr>
            <p:ph idx="1" type="body"/>
          </p:nvPr>
        </p:nvSpPr>
        <p:spPr>
          <a:xfrm>
            <a:off x="-8700" y="1410725"/>
            <a:ext cx="9144000" cy="2552700"/>
          </a:xfrm>
          <a:prstGeom prst="rect">
            <a:avLst/>
          </a:prstGeom>
          <a:noFill/>
          <a:ln>
            <a:noFill/>
          </a:ln>
        </p:spPr>
        <p:txBody>
          <a:bodyPr anchorCtr="0" anchor="t" bIns="91425" lIns="504000" spcFirstLastPara="1" rIns="504000" wrap="square" tIns="91425">
            <a:noAutofit/>
          </a:bodyPr>
          <a:lstStyle>
            <a:lvl1pPr indent="-317500" lvl="0" marL="457200">
              <a:spcBef>
                <a:spcPts val="0"/>
              </a:spcBef>
              <a:spcAft>
                <a:spcPts val="0"/>
              </a:spcAft>
              <a:buClr>
                <a:srgbClr val="002D62"/>
              </a:buClr>
              <a:buSzPts val="1400"/>
              <a:buChar char="●"/>
              <a:defRPr>
                <a:solidFill>
                  <a:srgbClr val="002D62"/>
                </a:solidFill>
              </a:defRPr>
            </a:lvl1pPr>
            <a:lvl2pPr indent="-317500" lvl="1" marL="914400">
              <a:spcBef>
                <a:spcPts val="0"/>
              </a:spcBef>
              <a:spcAft>
                <a:spcPts val="0"/>
              </a:spcAft>
              <a:buClr>
                <a:srgbClr val="002D62"/>
              </a:buClr>
              <a:buSzPts val="1400"/>
              <a:buChar char="○"/>
              <a:defRPr>
                <a:solidFill>
                  <a:srgbClr val="002D62"/>
                </a:solidFill>
              </a:defRPr>
            </a:lvl2pPr>
            <a:lvl3pPr indent="-317500" lvl="2" marL="1371600">
              <a:spcBef>
                <a:spcPts val="0"/>
              </a:spcBef>
              <a:spcAft>
                <a:spcPts val="0"/>
              </a:spcAft>
              <a:buClr>
                <a:srgbClr val="002D62"/>
              </a:buClr>
              <a:buSzPts val="1400"/>
              <a:buChar char="■"/>
              <a:defRPr>
                <a:solidFill>
                  <a:srgbClr val="002D62"/>
                </a:solidFill>
              </a:defRPr>
            </a:lvl3pPr>
            <a:lvl4pPr indent="-317500" lvl="3" marL="1828800">
              <a:spcBef>
                <a:spcPts val="0"/>
              </a:spcBef>
              <a:spcAft>
                <a:spcPts val="0"/>
              </a:spcAft>
              <a:buClr>
                <a:srgbClr val="002D62"/>
              </a:buClr>
              <a:buSzPts val="1400"/>
              <a:buChar char="●"/>
              <a:defRPr>
                <a:solidFill>
                  <a:srgbClr val="002D62"/>
                </a:solidFill>
              </a:defRPr>
            </a:lvl4pPr>
            <a:lvl5pPr indent="-317500" lvl="4" marL="2286000">
              <a:spcBef>
                <a:spcPts val="0"/>
              </a:spcBef>
              <a:spcAft>
                <a:spcPts val="0"/>
              </a:spcAft>
              <a:buClr>
                <a:srgbClr val="002D62"/>
              </a:buClr>
              <a:buSzPts val="1400"/>
              <a:buChar char="○"/>
              <a:defRPr>
                <a:solidFill>
                  <a:srgbClr val="002D62"/>
                </a:solidFill>
              </a:defRPr>
            </a:lvl5pPr>
            <a:lvl6pPr indent="-317500" lvl="5" marL="2743200">
              <a:spcBef>
                <a:spcPts val="0"/>
              </a:spcBef>
              <a:spcAft>
                <a:spcPts val="0"/>
              </a:spcAft>
              <a:buClr>
                <a:srgbClr val="002D62"/>
              </a:buClr>
              <a:buSzPts val="1400"/>
              <a:buChar char="■"/>
              <a:defRPr>
                <a:solidFill>
                  <a:srgbClr val="002D62"/>
                </a:solidFill>
              </a:defRPr>
            </a:lvl6pPr>
            <a:lvl7pPr indent="-317500" lvl="6" marL="3200400">
              <a:spcBef>
                <a:spcPts val="0"/>
              </a:spcBef>
              <a:spcAft>
                <a:spcPts val="0"/>
              </a:spcAft>
              <a:buClr>
                <a:srgbClr val="002D62"/>
              </a:buClr>
              <a:buSzPts val="1400"/>
              <a:buChar char="●"/>
              <a:defRPr>
                <a:solidFill>
                  <a:srgbClr val="002D62"/>
                </a:solidFill>
              </a:defRPr>
            </a:lvl7pPr>
            <a:lvl8pPr indent="-317500" lvl="7" marL="3657600">
              <a:spcBef>
                <a:spcPts val="0"/>
              </a:spcBef>
              <a:spcAft>
                <a:spcPts val="0"/>
              </a:spcAft>
              <a:buClr>
                <a:srgbClr val="002D62"/>
              </a:buClr>
              <a:buSzPts val="1400"/>
              <a:buChar char="○"/>
              <a:defRPr>
                <a:solidFill>
                  <a:srgbClr val="002D62"/>
                </a:solidFill>
              </a:defRPr>
            </a:lvl8pPr>
            <a:lvl9pPr indent="-317500" lvl="8" marL="4114800">
              <a:spcBef>
                <a:spcPts val="0"/>
              </a:spcBef>
              <a:spcAft>
                <a:spcPts val="0"/>
              </a:spcAft>
              <a:buClr>
                <a:srgbClr val="002D62"/>
              </a:buClr>
              <a:buSzPts val="1400"/>
              <a:buChar char="■"/>
              <a:defRPr>
                <a:solidFill>
                  <a:srgbClr val="002D62"/>
                </a:solidFill>
              </a:defRPr>
            </a:lvl9pPr>
          </a:lstStyle>
          <a:p/>
        </p:txBody>
      </p:sp>
      <p:sp>
        <p:nvSpPr>
          <p:cNvPr id="1014" name="Google Shape;1014;p98"/>
          <p:cNvSpPr txBox="1"/>
          <p:nvPr/>
        </p:nvSpPr>
        <p:spPr>
          <a:xfrm>
            <a:off x="226499" y="4754925"/>
            <a:ext cx="2902500" cy="2739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lang="en-GB" sz="800">
                <a:solidFill>
                  <a:srgbClr val="002D62"/>
                </a:solidFill>
              </a:rPr>
              <a:t>Lorem ipsum dolor</a:t>
            </a:r>
            <a:endParaRPr sz="800">
              <a:solidFill>
                <a:srgbClr val="002D62"/>
              </a:solidFill>
            </a:endParaRPr>
          </a:p>
        </p:txBody>
      </p:sp>
    </p:spTree>
  </p:cSld>
  <p:clrMapOvr>
    <a:masterClrMapping/>
  </p:clrMapOvr>
</p:sldLayout>
</file>

<file path=ppt/slideLayouts/slideLayout9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range - 10">
  <p:cSld name="TITLE_1_1_1_1_1_1_1_2_1_1">
    <p:bg>
      <p:bgPr>
        <a:solidFill>
          <a:schemeClr val="lt1"/>
        </a:solidFill>
      </p:bgPr>
    </p:bg>
    <p:spTree>
      <p:nvGrpSpPr>
        <p:cNvPr id="1015" name="Shape 1015"/>
        <p:cNvGrpSpPr/>
        <p:nvPr/>
      </p:nvGrpSpPr>
      <p:grpSpPr>
        <a:xfrm>
          <a:off x="0" y="0"/>
          <a:ext cx="0" cy="0"/>
          <a:chOff x="0" y="0"/>
          <a:chExt cx="0" cy="0"/>
        </a:xfrm>
      </p:grpSpPr>
      <p:sp>
        <p:nvSpPr>
          <p:cNvPr id="1016" name="Google Shape;1016;p99"/>
          <p:cNvSpPr/>
          <p:nvPr/>
        </p:nvSpPr>
        <p:spPr>
          <a:xfrm rot="-903259">
            <a:off x="4169450" y="-351621"/>
            <a:ext cx="4487605" cy="6125290"/>
          </a:xfrm>
          <a:custGeom>
            <a:rect b="b" l="l" r="r" t="t"/>
            <a:pathLst>
              <a:path extrusionOk="0" h="8158717" w="5977366">
                <a:moveTo>
                  <a:pt x="1729109" y="0"/>
                </a:moveTo>
                <a:lnTo>
                  <a:pt x="2778256" y="281689"/>
                </a:lnTo>
                <a:lnTo>
                  <a:pt x="2729484" y="307467"/>
                </a:lnTo>
                <a:cubicBezTo>
                  <a:pt x="2210270" y="614838"/>
                  <a:pt x="1758116" y="1052490"/>
                  <a:pt x="1426759" y="1606921"/>
                </a:cubicBezTo>
                <a:cubicBezTo>
                  <a:pt x="366452" y="3381021"/>
                  <a:pt x="945176" y="5678163"/>
                  <a:pt x="2718610" y="6738077"/>
                </a:cubicBezTo>
                <a:cubicBezTo>
                  <a:pt x="3709664" y="7330401"/>
                  <a:pt x="4866533" y="7407000"/>
                  <a:pt x="5879465" y="7049920"/>
                </a:cubicBezTo>
                <a:lnTo>
                  <a:pt x="5977366" y="7010105"/>
                </a:lnTo>
                <a:lnTo>
                  <a:pt x="5668971" y="8158717"/>
                </a:lnTo>
                <a:lnTo>
                  <a:pt x="929404" y="6886175"/>
                </a:lnTo>
                <a:lnTo>
                  <a:pt x="871679" y="6803143"/>
                </a:lnTo>
                <a:cubicBezTo>
                  <a:pt x="-206699" y="5168196"/>
                  <a:pt x="-325703" y="2993953"/>
                  <a:pt x="746312" y="1200260"/>
                </a:cubicBezTo>
                <a:cubicBezTo>
                  <a:pt x="979370" y="810302"/>
                  <a:pt x="1254926" y="461402"/>
                  <a:pt x="1563529" y="155940"/>
                </a:cubicBezTo>
                <a:close/>
              </a:path>
            </a:pathLst>
          </a:custGeom>
          <a:gradFill>
            <a:gsLst>
              <a:gs pos="0">
                <a:srgbClr val="FF6900"/>
              </a:gs>
              <a:gs pos="100000">
                <a:srgbClr val="FF6900">
                  <a:alpha val="0"/>
                </a:srgbClr>
              </a:gs>
            </a:gsLst>
            <a:lin ang="3001153" scaled="0"/>
          </a:gra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None/>
            </a:pPr>
            <a:r>
              <a:t/>
            </a:r>
            <a:endParaRPr b="0" i="0" sz="1100" u="none" cap="none" strike="noStrike">
              <a:solidFill>
                <a:srgbClr val="000000"/>
              </a:solidFill>
              <a:latin typeface="Arial"/>
              <a:ea typeface="Arial"/>
              <a:cs typeface="Arial"/>
              <a:sym typeface="Arial"/>
            </a:endParaRPr>
          </a:p>
        </p:txBody>
      </p:sp>
      <p:sp>
        <p:nvSpPr>
          <p:cNvPr id="1017" name="Google Shape;1017;p99"/>
          <p:cNvSpPr txBox="1"/>
          <p:nvPr/>
        </p:nvSpPr>
        <p:spPr>
          <a:xfrm>
            <a:off x="8626827" y="4754925"/>
            <a:ext cx="517200" cy="2739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fld id="{00000000-1234-1234-1234-123412341234}" type="slidenum">
              <a:rPr b="1" lang="en-GB" sz="800">
                <a:solidFill>
                  <a:srgbClr val="002D62"/>
                </a:solidFill>
              </a:rPr>
              <a:t>‹#›</a:t>
            </a:fld>
            <a:endParaRPr b="1" sz="800">
              <a:solidFill>
                <a:srgbClr val="002D62"/>
              </a:solidFill>
            </a:endParaRPr>
          </a:p>
        </p:txBody>
      </p:sp>
      <p:grpSp>
        <p:nvGrpSpPr>
          <p:cNvPr id="1018" name="Google Shape;1018;p99"/>
          <p:cNvGrpSpPr/>
          <p:nvPr/>
        </p:nvGrpSpPr>
        <p:grpSpPr>
          <a:xfrm>
            <a:off x="7940154" y="4801506"/>
            <a:ext cx="686661" cy="174005"/>
            <a:chOff x="5486400" y="2551113"/>
            <a:chExt cx="2949575" cy="722312"/>
          </a:xfrm>
        </p:grpSpPr>
        <p:sp>
          <p:nvSpPr>
            <p:cNvPr id="1019" name="Google Shape;1019;p99"/>
            <p:cNvSpPr/>
            <p:nvPr/>
          </p:nvSpPr>
          <p:spPr>
            <a:xfrm>
              <a:off x="5486400" y="2551113"/>
              <a:ext cx="723900" cy="722312"/>
            </a:xfrm>
            <a:custGeom>
              <a:rect b="b" l="l" r="r" t="t"/>
              <a:pathLst>
                <a:path extrusionOk="0" h="278" w="278">
                  <a:moveTo>
                    <a:pt x="278" y="139"/>
                  </a:moveTo>
                  <a:cubicBezTo>
                    <a:pt x="278" y="216"/>
                    <a:pt x="216" y="278"/>
                    <a:pt x="139" y="278"/>
                  </a:cubicBezTo>
                  <a:cubicBezTo>
                    <a:pt x="62" y="278"/>
                    <a:pt x="0" y="216"/>
                    <a:pt x="0" y="139"/>
                  </a:cubicBezTo>
                  <a:cubicBezTo>
                    <a:pt x="0" y="62"/>
                    <a:pt x="62" y="0"/>
                    <a:pt x="139" y="0"/>
                  </a:cubicBezTo>
                  <a:cubicBezTo>
                    <a:pt x="216" y="0"/>
                    <a:pt x="278" y="62"/>
                    <a:pt x="278" y="139"/>
                  </a:cubicBezTo>
                  <a:close/>
                  <a:moveTo>
                    <a:pt x="169" y="152"/>
                  </a:moveTo>
                  <a:cubicBezTo>
                    <a:pt x="174" y="173"/>
                    <a:pt x="157" y="199"/>
                    <a:pt x="139" y="218"/>
                  </a:cubicBezTo>
                  <a:cubicBezTo>
                    <a:pt x="194" y="218"/>
                    <a:pt x="238" y="174"/>
                    <a:pt x="238" y="120"/>
                  </a:cubicBezTo>
                  <a:cubicBezTo>
                    <a:pt x="238" y="65"/>
                    <a:pt x="193" y="21"/>
                    <a:pt x="139" y="21"/>
                  </a:cubicBezTo>
                  <a:cubicBezTo>
                    <a:pt x="84" y="21"/>
                    <a:pt x="40" y="65"/>
                    <a:pt x="40" y="120"/>
                  </a:cubicBezTo>
                  <a:cubicBezTo>
                    <a:pt x="40" y="174"/>
                    <a:pt x="84" y="218"/>
                    <a:pt x="138" y="218"/>
                  </a:cubicBezTo>
                  <a:cubicBezTo>
                    <a:pt x="121" y="199"/>
                    <a:pt x="104" y="173"/>
                    <a:pt x="108" y="152"/>
                  </a:cubicBezTo>
                  <a:cubicBezTo>
                    <a:pt x="112" y="130"/>
                    <a:pt x="128" y="123"/>
                    <a:pt x="139" y="123"/>
                  </a:cubicBezTo>
                  <a:cubicBezTo>
                    <a:pt x="149" y="123"/>
                    <a:pt x="166" y="130"/>
                    <a:pt x="169" y="152"/>
                  </a:cubicBez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020" name="Google Shape;1020;p99"/>
            <p:cNvSpPr/>
            <p:nvPr/>
          </p:nvSpPr>
          <p:spPr>
            <a:xfrm>
              <a:off x="7126288" y="2743200"/>
              <a:ext cx="396875" cy="385762"/>
            </a:xfrm>
            <a:custGeom>
              <a:rect b="b" l="l" r="r" t="t"/>
              <a:pathLst>
                <a:path extrusionOk="0" h="148" w="152">
                  <a:moveTo>
                    <a:pt x="78" y="148"/>
                  </a:moveTo>
                  <a:cubicBezTo>
                    <a:pt x="57" y="148"/>
                    <a:pt x="37" y="143"/>
                    <a:pt x="25" y="134"/>
                  </a:cubicBezTo>
                  <a:cubicBezTo>
                    <a:pt x="9" y="123"/>
                    <a:pt x="0" y="102"/>
                    <a:pt x="0" y="75"/>
                  </a:cubicBezTo>
                  <a:cubicBezTo>
                    <a:pt x="0" y="24"/>
                    <a:pt x="25" y="0"/>
                    <a:pt x="76" y="0"/>
                  </a:cubicBezTo>
                  <a:cubicBezTo>
                    <a:pt x="127" y="0"/>
                    <a:pt x="152" y="24"/>
                    <a:pt x="152" y="76"/>
                  </a:cubicBezTo>
                  <a:cubicBezTo>
                    <a:pt x="152" y="123"/>
                    <a:pt x="127" y="148"/>
                    <a:pt x="78" y="148"/>
                  </a:cubicBezTo>
                  <a:close/>
                  <a:moveTo>
                    <a:pt x="76" y="24"/>
                  </a:moveTo>
                  <a:cubicBezTo>
                    <a:pt x="48" y="24"/>
                    <a:pt x="36" y="39"/>
                    <a:pt x="36" y="74"/>
                  </a:cubicBezTo>
                  <a:cubicBezTo>
                    <a:pt x="36" y="108"/>
                    <a:pt x="49" y="124"/>
                    <a:pt x="76" y="124"/>
                  </a:cubicBezTo>
                  <a:cubicBezTo>
                    <a:pt x="104" y="124"/>
                    <a:pt x="116" y="108"/>
                    <a:pt x="116" y="73"/>
                  </a:cubicBezTo>
                  <a:cubicBezTo>
                    <a:pt x="116" y="40"/>
                    <a:pt x="103" y="24"/>
                    <a:pt x="76" y="24"/>
                  </a:cubicBez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021" name="Google Shape;1021;p99"/>
            <p:cNvSpPr/>
            <p:nvPr/>
          </p:nvSpPr>
          <p:spPr>
            <a:xfrm>
              <a:off x="7588250" y="2755900"/>
              <a:ext cx="260350" cy="361950"/>
            </a:xfrm>
            <a:custGeom>
              <a:rect b="b" l="l" r="r" t="t"/>
              <a:pathLst>
                <a:path extrusionOk="0" h="139" w="100">
                  <a:moveTo>
                    <a:pt x="72" y="115"/>
                  </a:moveTo>
                  <a:cubicBezTo>
                    <a:pt x="52" y="115"/>
                    <a:pt x="45" y="113"/>
                    <a:pt x="40" y="109"/>
                  </a:cubicBezTo>
                  <a:cubicBezTo>
                    <a:pt x="35" y="104"/>
                    <a:pt x="33" y="101"/>
                    <a:pt x="33" y="87"/>
                  </a:cubicBezTo>
                  <a:cubicBezTo>
                    <a:pt x="33" y="14"/>
                    <a:pt x="33" y="14"/>
                    <a:pt x="33" y="14"/>
                  </a:cubicBezTo>
                  <a:cubicBezTo>
                    <a:pt x="33" y="6"/>
                    <a:pt x="26" y="0"/>
                    <a:pt x="19" y="0"/>
                  </a:cubicBezTo>
                  <a:cubicBezTo>
                    <a:pt x="0" y="0"/>
                    <a:pt x="0" y="0"/>
                    <a:pt x="0" y="0"/>
                  </a:cubicBezTo>
                  <a:cubicBezTo>
                    <a:pt x="0" y="78"/>
                    <a:pt x="0" y="78"/>
                    <a:pt x="0" y="78"/>
                  </a:cubicBezTo>
                  <a:cubicBezTo>
                    <a:pt x="0" y="103"/>
                    <a:pt x="2" y="114"/>
                    <a:pt x="11" y="123"/>
                  </a:cubicBezTo>
                  <a:cubicBezTo>
                    <a:pt x="20" y="134"/>
                    <a:pt x="34" y="139"/>
                    <a:pt x="56" y="139"/>
                  </a:cubicBezTo>
                  <a:cubicBezTo>
                    <a:pt x="100" y="139"/>
                    <a:pt x="100" y="139"/>
                    <a:pt x="100" y="139"/>
                  </a:cubicBezTo>
                  <a:cubicBezTo>
                    <a:pt x="100" y="115"/>
                    <a:pt x="100" y="115"/>
                    <a:pt x="100" y="115"/>
                  </a:cubicBezTo>
                  <a:lnTo>
                    <a:pt x="72" y="115"/>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022" name="Google Shape;1022;p99"/>
            <p:cNvSpPr/>
            <p:nvPr/>
          </p:nvSpPr>
          <p:spPr>
            <a:xfrm>
              <a:off x="8029575" y="2755900"/>
              <a:ext cx="406400" cy="361950"/>
            </a:xfrm>
            <a:custGeom>
              <a:rect b="b" l="l" r="r" t="t"/>
              <a:pathLst>
                <a:path extrusionOk="0" h="139" w="156">
                  <a:moveTo>
                    <a:pt x="96" y="0"/>
                  </a:moveTo>
                  <a:cubicBezTo>
                    <a:pt x="74" y="0"/>
                    <a:pt x="74" y="0"/>
                    <a:pt x="74" y="0"/>
                  </a:cubicBezTo>
                  <a:cubicBezTo>
                    <a:pt x="65" y="0"/>
                    <a:pt x="58" y="5"/>
                    <a:pt x="55" y="12"/>
                  </a:cubicBezTo>
                  <a:cubicBezTo>
                    <a:pt x="0" y="139"/>
                    <a:pt x="0" y="139"/>
                    <a:pt x="0" y="139"/>
                  </a:cubicBezTo>
                  <a:cubicBezTo>
                    <a:pt x="22" y="139"/>
                    <a:pt x="22" y="139"/>
                    <a:pt x="22" y="139"/>
                  </a:cubicBezTo>
                  <a:cubicBezTo>
                    <a:pt x="31" y="139"/>
                    <a:pt x="38" y="134"/>
                    <a:pt x="41" y="127"/>
                  </a:cubicBezTo>
                  <a:cubicBezTo>
                    <a:pt x="50" y="107"/>
                    <a:pt x="50" y="107"/>
                    <a:pt x="50" y="107"/>
                  </a:cubicBezTo>
                  <a:cubicBezTo>
                    <a:pt x="106" y="107"/>
                    <a:pt x="106" y="107"/>
                    <a:pt x="106" y="107"/>
                  </a:cubicBezTo>
                  <a:cubicBezTo>
                    <a:pt x="115" y="127"/>
                    <a:pt x="115" y="127"/>
                    <a:pt x="115" y="127"/>
                  </a:cubicBezTo>
                  <a:cubicBezTo>
                    <a:pt x="118" y="134"/>
                    <a:pt x="125" y="139"/>
                    <a:pt x="134" y="139"/>
                  </a:cubicBezTo>
                  <a:cubicBezTo>
                    <a:pt x="156" y="139"/>
                    <a:pt x="156" y="139"/>
                    <a:pt x="156" y="139"/>
                  </a:cubicBezTo>
                  <a:lnTo>
                    <a:pt x="96" y="0"/>
                  </a:lnTo>
                  <a:close/>
                  <a:moveTo>
                    <a:pt x="57" y="82"/>
                  </a:moveTo>
                  <a:cubicBezTo>
                    <a:pt x="78" y="34"/>
                    <a:pt x="78" y="34"/>
                    <a:pt x="78" y="34"/>
                  </a:cubicBezTo>
                  <a:cubicBezTo>
                    <a:pt x="99" y="82"/>
                    <a:pt x="99" y="82"/>
                    <a:pt x="99" y="82"/>
                  </a:cubicBezTo>
                  <a:lnTo>
                    <a:pt x="57" y="82"/>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023" name="Google Shape;1023;p99"/>
            <p:cNvSpPr/>
            <p:nvPr/>
          </p:nvSpPr>
          <p:spPr>
            <a:xfrm>
              <a:off x="7902575" y="2755900"/>
              <a:ext cx="84137" cy="361950"/>
            </a:xfrm>
            <a:custGeom>
              <a:rect b="b" l="l" r="r" t="t"/>
              <a:pathLst>
                <a:path extrusionOk="0" h="139" w="32">
                  <a:moveTo>
                    <a:pt x="14" y="0"/>
                  </a:moveTo>
                  <a:cubicBezTo>
                    <a:pt x="6" y="0"/>
                    <a:pt x="0" y="6"/>
                    <a:pt x="0" y="14"/>
                  </a:cubicBezTo>
                  <a:cubicBezTo>
                    <a:pt x="0" y="139"/>
                    <a:pt x="0" y="139"/>
                    <a:pt x="0" y="139"/>
                  </a:cubicBezTo>
                  <a:cubicBezTo>
                    <a:pt x="18" y="139"/>
                    <a:pt x="18" y="139"/>
                    <a:pt x="18" y="139"/>
                  </a:cubicBezTo>
                  <a:cubicBezTo>
                    <a:pt x="25" y="139"/>
                    <a:pt x="32" y="133"/>
                    <a:pt x="32" y="126"/>
                  </a:cubicBezTo>
                  <a:cubicBezTo>
                    <a:pt x="32" y="0"/>
                    <a:pt x="32" y="0"/>
                    <a:pt x="32" y="0"/>
                  </a:cubicBezTo>
                  <a:lnTo>
                    <a:pt x="14" y="0"/>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024" name="Google Shape;1024;p99"/>
            <p:cNvSpPr/>
            <p:nvPr/>
          </p:nvSpPr>
          <p:spPr>
            <a:xfrm>
              <a:off x="6324600" y="2755900"/>
              <a:ext cx="406400" cy="361950"/>
            </a:xfrm>
            <a:custGeom>
              <a:rect b="b" l="l" r="r" t="t"/>
              <a:pathLst>
                <a:path extrusionOk="0" h="139" w="156">
                  <a:moveTo>
                    <a:pt x="132" y="0"/>
                  </a:moveTo>
                  <a:cubicBezTo>
                    <a:pt x="123" y="0"/>
                    <a:pt x="116" y="5"/>
                    <a:pt x="113" y="12"/>
                  </a:cubicBezTo>
                  <a:cubicBezTo>
                    <a:pt x="78" y="98"/>
                    <a:pt x="78" y="98"/>
                    <a:pt x="78" y="98"/>
                  </a:cubicBezTo>
                  <a:cubicBezTo>
                    <a:pt x="42" y="13"/>
                    <a:pt x="42" y="13"/>
                    <a:pt x="42" y="13"/>
                  </a:cubicBezTo>
                  <a:cubicBezTo>
                    <a:pt x="39" y="5"/>
                    <a:pt x="31" y="0"/>
                    <a:pt x="23" y="0"/>
                  </a:cubicBezTo>
                  <a:cubicBezTo>
                    <a:pt x="0" y="0"/>
                    <a:pt x="0" y="0"/>
                    <a:pt x="0" y="0"/>
                  </a:cubicBezTo>
                  <a:cubicBezTo>
                    <a:pt x="62" y="139"/>
                    <a:pt x="62" y="139"/>
                    <a:pt x="62" y="139"/>
                  </a:cubicBezTo>
                  <a:cubicBezTo>
                    <a:pt x="80" y="139"/>
                    <a:pt x="80" y="139"/>
                    <a:pt x="80" y="139"/>
                  </a:cubicBezTo>
                  <a:cubicBezTo>
                    <a:pt x="88" y="139"/>
                    <a:pt x="95" y="134"/>
                    <a:pt x="99" y="128"/>
                  </a:cubicBezTo>
                  <a:cubicBezTo>
                    <a:pt x="156" y="0"/>
                    <a:pt x="156" y="0"/>
                    <a:pt x="156" y="0"/>
                  </a:cubicBezTo>
                  <a:lnTo>
                    <a:pt x="132" y="0"/>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025" name="Google Shape;1025;p99"/>
            <p:cNvSpPr/>
            <p:nvPr/>
          </p:nvSpPr>
          <p:spPr>
            <a:xfrm>
              <a:off x="6751638" y="2755900"/>
              <a:ext cx="312737" cy="361950"/>
            </a:xfrm>
            <a:custGeom>
              <a:rect b="b" l="l" r="r" t="t"/>
              <a:pathLst>
                <a:path extrusionOk="0" h="139" w="120">
                  <a:moveTo>
                    <a:pt x="0" y="71"/>
                  </a:moveTo>
                  <a:cubicBezTo>
                    <a:pt x="0" y="85"/>
                    <a:pt x="4" y="121"/>
                    <a:pt x="37" y="135"/>
                  </a:cubicBezTo>
                  <a:cubicBezTo>
                    <a:pt x="45" y="138"/>
                    <a:pt x="53" y="139"/>
                    <a:pt x="65" y="139"/>
                  </a:cubicBezTo>
                  <a:cubicBezTo>
                    <a:pt x="120" y="139"/>
                    <a:pt x="120" y="139"/>
                    <a:pt x="120" y="139"/>
                  </a:cubicBezTo>
                  <a:cubicBezTo>
                    <a:pt x="120" y="115"/>
                    <a:pt x="120" y="115"/>
                    <a:pt x="120" y="115"/>
                  </a:cubicBezTo>
                  <a:cubicBezTo>
                    <a:pt x="120" y="115"/>
                    <a:pt x="78" y="115"/>
                    <a:pt x="78" y="115"/>
                  </a:cubicBezTo>
                  <a:cubicBezTo>
                    <a:pt x="58" y="114"/>
                    <a:pt x="47" y="110"/>
                    <a:pt x="41" y="99"/>
                  </a:cubicBezTo>
                  <a:cubicBezTo>
                    <a:pt x="39" y="95"/>
                    <a:pt x="38" y="89"/>
                    <a:pt x="37" y="83"/>
                  </a:cubicBezTo>
                  <a:cubicBezTo>
                    <a:pt x="37" y="82"/>
                    <a:pt x="37" y="82"/>
                    <a:pt x="37" y="82"/>
                  </a:cubicBezTo>
                  <a:cubicBezTo>
                    <a:pt x="117" y="82"/>
                    <a:pt x="117" y="82"/>
                    <a:pt x="117" y="82"/>
                  </a:cubicBezTo>
                  <a:cubicBezTo>
                    <a:pt x="117" y="58"/>
                    <a:pt x="117" y="58"/>
                    <a:pt x="117" y="58"/>
                  </a:cubicBezTo>
                  <a:cubicBezTo>
                    <a:pt x="37" y="58"/>
                    <a:pt x="37" y="58"/>
                    <a:pt x="37" y="58"/>
                  </a:cubicBezTo>
                  <a:cubicBezTo>
                    <a:pt x="37" y="57"/>
                    <a:pt x="37" y="57"/>
                    <a:pt x="37" y="57"/>
                  </a:cubicBezTo>
                  <a:cubicBezTo>
                    <a:pt x="38" y="50"/>
                    <a:pt x="39" y="45"/>
                    <a:pt x="41" y="40"/>
                  </a:cubicBezTo>
                  <a:cubicBezTo>
                    <a:pt x="47" y="29"/>
                    <a:pt x="58" y="25"/>
                    <a:pt x="78" y="25"/>
                  </a:cubicBezTo>
                  <a:cubicBezTo>
                    <a:pt x="78" y="25"/>
                    <a:pt x="120" y="25"/>
                    <a:pt x="120" y="25"/>
                  </a:cubicBezTo>
                  <a:cubicBezTo>
                    <a:pt x="120" y="0"/>
                    <a:pt x="120" y="0"/>
                    <a:pt x="120" y="0"/>
                  </a:cubicBezTo>
                  <a:cubicBezTo>
                    <a:pt x="65" y="0"/>
                    <a:pt x="65" y="0"/>
                    <a:pt x="65" y="0"/>
                  </a:cubicBezTo>
                  <a:cubicBezTo>
                    <a:pt x="53" y="0"/>
                    <a:pt x="45" y="1"/>
                    <a:pt x="37" y="4"/>
                  </a:cubicBezTo>
                  <a:cubicBezTo>
                    <a:pt x="4" y="18"/>
                    <a:pt x="0" y="55"/>
                    <a:pt x="0" y="69"/>
                  </a:cubicBezTo>
                  <a:lnTo>
                    <a:pt x="0" y="71"/>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sp>
        <p:nvSpPr>
          <p:cNvPr id="1026" name="Google Shape;1026;p99"/>
          <p:cNvSpPr txBox="1"/>
          <p:nvPr>
            <p:ph type="title"/>
          </p:nvPr>
        </p:nvSpPr>
        <p:spPr>
          <a:xfrm>
            <a:off x="0" y="0"/>
            <a:ext cx="8186400" cy="1141800"/>
          </a:xfrm>
          <a:prstGeom prst="rect">
            <a:avLst/>
          </a:prstGeom>
          <a:noFill/>
          <a:ln>
            <a:noFill/>
          </a:ln>
        </p:spPr>
        <p:txBody>
          <a:bodyPr anchorCtr="0" anchor="t" bIns="91425" lIns="504000" spcFirstLastPara="1" rIns="252000" wrap="square" tIns="504000">
            <a:noAutofit/>
          </a:bodyPr>
          <a:lstStyle>
            <a:lvl1pPr lvl="0">
              <a:spcBef>
                <a:spcPts val="0"/>
              </a:spcBef>
              <a:spcAft>
                <a:spcPts val="0"/>
              </a:spcAft>
              <a:buClr>
                <a:srgbClr val="002D62"/>
              </a:buClr>
              <a:buSzPts val="2500"/>
              <a:buFont typeface="Arial Black"/>
              <a:buNone/>
              <a:defRPr b="1" sz="2500">
                <a:solidFill>
                  <a:srgbClr val="002D62"/>
                </a:solidFill>
                <a:latin typeface="Arial Black"/>
                <a:ea typeface="Arial Black"/>
                <a:cs typeface="Arial Black"/>
                <a:sym typeface="Arial Black"/>
              </a:defRPr>
            </a:lvl1pPr>
            <a:lvl2pPr lvl="1">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2pPr>
            <a:lvl3pPr lvl="2">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3pPr>
            <a:lvl4pPr lvl="3">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4pPr>
            <a:lvl5pPr lvl="4">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5pPr>
            <a:lvl6pPr lvl="5">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6pPr>
            <a:lvl7pPr lvl="6">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7pPr>
            <a:lvl8pPr lvl="7">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8pPr>
            <a:lvl9pPr lvl="8">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9pPr>
          </a:lstStyle>
          <a:p/>
        </p:txBody>
      </p:sp>
      <p:sp>
        <p:nvSpPr>
          <p:cNvPr id="1027" name="Google Shape;1027;p99"/>
          <p:cNvSpPr txBox="1"/>
          <p:nvPr>
            <p:ph idx="1" type="body"/>
          </p:nvPr>
        </p:nvSpPr>
        <p:spPr>
          <a:xfrm>
            <a:off x="-8700" y="1410725"/>
            <a:ext cx="9144000" cy="2552700"/>
          </a:xfrm>
          <a:prstGeom prst="rect">
            <a:avLst/>
          </a:prstGeom>
          <a:noFill/>
          <a:ln>
            <a:noFill/>
          </a:ln>
        </p:spPr>
        <p:txBody>
          <a:bodyPr anchorCtr="0" anchor="t" bIns="91425" lIns="504000" spcFirstLastPara="1" rIns="504000" wrap="square" tIns="91425">
            <a:noAutofit/>
          </a:bodyPr>
          <a:lstStyle>
            <a:lvl1pPr indent="-317500" lvl="0" marL="457200">
              <a:spcBef>
                <a:spcPts val="0"/>
              </a:spcBef>
              <a:spcAft>
                <a:spcPts val="0"/>
              </a:spcAft>
              <a:buClr>
                <a:srgbClr val="002D62"/>
              </a:buClr>
              <a:buSzPts val="1400"/>
              <a:buChar char="●"/>
              <a:defRPr>
                <a:solidFill>
                  <a:srgbClr val="002D62"/>
                </a:solidFill>
              </a:defRPr>
            </a:lvl1pPr>
            <a:lvl2pPr indent="-317500" lvl="1" marL="914400">
              <a:spcBef>
                <a:spcPts val="0"/>
              </a:spcBef>
              <a:spcAft>
                <a:spcPts val="0"/>
              </a:spcAft>
              <a:buClr>
                <a:srgbClr val="002D62"/>
              </a:buClr>
              <a:buSzPts val="1400"/>
              <a:buChar char="○"/>
              <a:defRPr>
                <a:solidFill>
                  <a:srgbClr val="002D62"/>
                </a:solidFill>
              </a:defRPr>
            </a:lvl2pPr>
            <a:lvl3pPr indent="-317500" lvl="2" marL="1371600">
              <a:spcBef>
                <a:spcPts val="0"/>
              </a:spcBef>
              <a:spcAft>
                <a:spcPts val="0"/>
              </a:spcAft>
              <a:buClr>
                <a:srgbClr val="002D62"/>
              </a:buClr>
              <a:buSzPts val="1400"/>
              <a:buChar char="■"/>
              <a:defRPr>
                <a:solidFill>
                  <a:srgbClr val="002D62"/>
                </a:solidFill>
              </a:defRPr>
            </a:lvl3pPr>
            <a:lvl4pPr indent="-317500" lvl="3" marL="1828800">
              <a:spcBef>
                <a:spcPts val="0"/>
              </a:spcBef>
              <a:spcAft>
                <a:spcPts val="0"/>
              </a:spcAft>
              <a:buClr>
                <a:srgbClr val="002D62"/>
              </a:buClr>
              <a:buSzPts val="1400"/>
              <a:buChar char="●"/>
              <a:defRPr>
                <a:solidFill>
                  <a:srgbClr val="002D62"/>
                </a:solidFill>
              </a:defRPr>
            </a:lvl4pPr>
            <a:lvl5pPr indent="-317500" lvl="4" marL="2286000">
              <a:spcBef>
                <a:spcPts val="0"/>
              </a:spcBef>
              <a:spcAft>
                <a:spcPts val="0"/>
              </a:spcAft>
              <a:buClr>
                <a:srgbClr val="002D62"/>
              </a:buClr>
              <a:buSzPts val="1400"/>
              <a:buChar char="○"/>
              <a:defRPr>
                <a:solidFill>
                  <a:srgbClr val="002D62"/>
                </a:solidFill>
              </a:defRPr>
            </a:lvl5pPr>
            <a:lvl6pPr indent="-317500" lvl="5" marL="2743200">
              <a:spcBef>
                <a:spcPts val="0"/>
              </a:spcBef>
              <a:spcAft>
                <a:spcPts val="0"/>
              </a:spcAft>
              <a:buClr>
                <a:srgbClr val="002D62"/>
              </a:buClr>
              <a:buSzPts val="1400"/>
              <a:buChar char="■"/>
              <a:defRPr>
                <a:solidFill>
                  <a:srgbClr val="002D62"/>
                </a:solidFill>
              </a:defRPr>
            </a:lvl6pPr>
            <a:lvl7pPr indent="-317500" lvl="6" marL="3200400">
              <a:spcBef>
                <a:spcPts val="0"/>
              </a:spcBef>
              <a:spcAft>
                <a:spcPts val="0"/>
              </a:spcAft>
              <a:buClr>
                <a:srgbClr val="002D62"/>
              </a:buClr>
              <a:buSzPts val="1400"/>
              <a:buChar char="●"/>
              <a:defRPr>
                <a:solidFill>
                  <a:srgbClr val="002D62"/>
                </a:solidFill>
              </a:defRPr>
            </a:lvl7pPr>
            <a:lvl8pPr indent="-317500" lvl="7" marL="3657600">
              <a:spcBef>
                <a:spcPts val="0"/>
              </a:spcBef>
              <a:spcAft>
                <a:spcPts val="0"/>
              </a:spcAft>
              <a:buClr>
                <a:srgbClr val="002D62"/>
              </a:buClr>
              <a:buSzPts val="1400"/>
              <a:buChar char="○"/>
              <a:defRPr>
                <a:solidFill>
                  <a:srgbClr val="002D62"/>
                </a:solidFill>
              </a:defRPr>
            </a:lvl8pPr>
            <a:lvl9pPr indent="-317500" lvl="8" marL="4114800">
              <a:spcBef>
                <a:spcPts val="0"/>
              </a:spcBef>
              <a:spcAft>
                <a:spcPts val="0"/>
              </a:spcAft>
              <a:buClr>
                <a:srgbClr val="002D62"/>
              </a:buClr>
              <a:buSzPts val="1400"/>
              <a:buChar char="■"/>
              <a:defRPr>
                <a:solidFill>
                  <a:srgbClr val="002D62"/>
                </a:solidFill>
              </a:defRPr>
            </a:lvl9pPr>
          </a:lstStyle>
          <a:p/>
        </p:txBody>
      </p:sp>
      <p:sp>
        <p:nvSpPr>
          <p:cNvPr id="1028" name="Google Shape;1028;p99"/>
          <p:cNvSpPr txBox="1"/>
          <p:nvPr/>
        </p:nvSpPr>
        <p:spPr>
          <a:xfrm>
            <a:off x="226499" y="4754925"/>
            <a:ext cx="2902500" cy="2739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lang="en-GB" sz="800">
                <a:solidFill>
                  <a:srgbClr val="002D62"/>
                </a:solidFill>
              </a:rPr>
              <a:t>Lorem ipsum dolor</a:t>
            </a:r>
            <a:endParaRPr sz="800">
              <a:solidFill>
                <a:srgbClr val="002D62"/>
              </a:solidFill>
            </a:endParaRPr>
          </a:p>
        </p:txBody>
      </p:sp>
    </p:spTree>
  </p:cSld>
  <p:clrMapOvr>
    <a:masterClrMapping/>
  </p:clrMapOvr>
</p:sldLayout>
</file>

<file path=ppt/slideLayouts/slideLayout9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 - 0">
  <p:cSld name="TITLE_1_5">
    <p:bg>
      <p:bgPr>
        <a:solidFill>
          <a:srgbClr val="438D42"/>
        </a:solidFill>
      </p:bgPr>
    </p:bg>
    <p:spTree>
      <p:nvGrpSpPr>
        <p:cNvPr id="1029" name="Shape 1029"/>
        <p:cNvGrpSpPr/>
        <p:nvPr/>
      </p:nvGrpSpPr>
      <p:grpSpPr>
        <a:xfrm>
          <a:off x="0" y="0"/>
          <a:ext cx="0" cy="0"/>
          <a:chOff x="0" y="0"/>
          <a:chExt cx="0" cy="0"/>
        </a:xfrm>
      </p:grpSpPr>
      <p:sp>
        <p:nvSpPr>
          <p:cNvPr id="1030" name="Google Shape;1030;p100"/>
          <p:cNvSpPr/>
          <p:nvPr/>
        </p:nvSpPr>
        <p:spPr>
          <a:xfrm rot="3887933">
            <a:off x="2257481" y="-107384"/>
            <a:ext cx="5099986" cy="6129971"/>
          </a:xfrm>
          <a:custGeom>
            <a:rect b="b" l="l" r="r" t="t"/>
            <a:pathLst>
              <a:path extrusionOk="0" h="8181253" w="6786121">
                <a:moveTo>
                  <a:pt x="0" y="2058777"/>
                </a:moveTo>
                <a:lnTo>
                  <a:pt x="971022" y="0"/>
                </a:lnTo>
                <a:lnTo>
                  <a:pt x="1047403" y="12572"/>
                </a:lnTo>
                <a:cubicBezTo>
                  <a:pt x="2060435" y="204996"/>
                  <a:pt x="3057481" y="575493"/>
                  <a:pt x="3994054" y="1135262"/>
                </a:cubicBezTo>
                <a:cubicBezTo>
                  <a:pt x="5064439" y="1774984"/>
                  <a:pt x="5954504" y="2601352"/>
                  <a:pt x="6647525" y="3547962"/>
                </a:cubicBezTo>
                <a:lnTo>
                  <a:pt x="6786121" y="3747319"/>
                </a:lnTo>
                <a:lnTo>
                  <a:pt x="4694857" y="8181253"/>
                </a:lnTo>
                <a:lnTo>
                  <a:pt x="4694916" y="8176286"/>
                </a:lnTo>
                <a:cubicBezTo>
                  <a:pt x="4668615" y="6017003"/>
                  <a:pt x="3562237" y="3920050"/>
                  <a:pt x="1578565" y="2734496"/>
                </a:cubicBezTo>
                <a:cubicBezTo>
                  <a:pt x="1103185" y="2450373"/>
                  <a:pt x="605861" y="2234869"/>
                  <a:pt x="98117" y="2085088"/>
                </a:cubicBezTo>
                <a:close/>
              </a:path>
            </a:pathLst>
          </a:custGeom>
          <a:gradFill>
            <a:gsLst>
              <a:gs pos="0">
                <a:srgbClr val="FFFFFF">
                  <a:alpha val="49804"/>
                </a:srgbClr>
              </a:gs>
              <a:gs pos="32000">
                <a:srgbClr val="FFFFFF">
                  <a:alpha val="49804"/>
                </a:srgbClr>
              </a:gs>
              <a:gs pos="65000">
                <a:srgbClr val="FFFFFF">
                  <a:alpha val="14902"/>
                </a:srgbClr>
              </a:gs>
              <a:gs pos="100000">
                <a:srgbClr val="FFFFFF">
                  <a:alpha val="14902"/>
                </a:srgbClr>
              </a:gs>
            </a:gsLst>
            <a:lin ang="3000122" scaled="0"/>
          </a:gra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None/>
            </a:pPr>
            <a:r>
              <a:t/>
            </a:r>
            <a:endParaRPr b="0" i="0" sz="1100" u="none" cap="none" strike="noStrike">
              <a:solidFill>
                <a:srgbClr val="000000"/>
              </a:solidFill>
              <a:latin typeface="Arial"/>
              <a:ea typeface="Arial"/>
              <a:cs typeface="Arial"/>
              <a:sym typeface="Arial"/>
            </a:endParaRPr>
          </a:p>
        </p:txBody>
      </p:sp>
      <p:sp>
        <p:nvSpPr>
          <p:cNvPr id="1031" name="Google Shape;1031;p100"/>
          <p:cNvSpPr txBox="1"/>
          <p:nvPr>
            <p:ph type="title"/>
          </p:nvPr>
        </p:nvSpPr>
        <p:spPr>
          <a:xfrm>
            <a:off x="497375" y="479200"/>
            <a:ext cx="6193200" cy="1929000"/>
          </a:xfrm>
          <a:prstGeom prst="rect">
            <a:avLst/>
          </a:prstGeom>
          <a:noFill/>
          <a:ln>
            <a:noFill/>
          </a:ln>
        </p:spPr>
        <p:txBody>
          <a:bodyPr anchorCtr="0" anchor="t" bIns="91425" lIns="91425" spcFirstLastPara="1" rIns="91425" wrap="square" tIns="91425">
            <a:noAutofit/>
          </a:bodyPr>
          <a:lstStyle>
            <a:lvl1pPr lvl="0">
              <a:lnSpc>
                <a:spcPct val="80000"/>
              </a:lnSpc>
              <a:spcBef>
                <a:spcPts val="0"/>
              </a:spcBef>
              <a:spcAft>
                <a:spcPts val="0"/>
              </a:spcAft>
              <a:buClr>
                <a:schemeClr val="lt1"/>
              </a:buClr>
              <a:buSzPts val="4800"/>
              <a:buFont typeface="Arial Black"/>
              <a:buNone/>
              <a:defRPr b="1" sz="4800">
                <a:solidFill>
                  <a:schemeClr val="lt1"/>
                </a:solidFill>
                <a:latin typeface="Arial Black"/>
                <a:ea typeface="Arial Black"/>
                <a:cs typeface="Arial Black"/>
                <a:sym typeface="Arial Black"/>
              </a:defRPr>
            </a:lvl1pPr>
            <a:lvl2pPr lvl="1">
              <a:spcBef>
                <a:spcPts val="0"/>
              </a:spcBef>
              <a:spcAft>
                <a:spcPts val="0"/>
              </a:spcAft>
              <a:buClr>
                <a:schemeClr val="lt1"/>
              </a:buClr>
              <a:buSzPts val="4800"/>
              <a:buFont typeface="Arial Black"/>
              <a:buNone/>
              <a:defRPr sz="4800">
                <a:solidFill>
                  <a:schemeClr val="lt1"/>
                </a:solidFill>
                <a:latin typeface="Arial Black"/>
                <a:ea typeface="Arial Black"/>
                <a:cs typeface="Arial Black"/>
                <a:sym typeface="Arial Black"/>
              </a:defRPr>
            </a:lvl2pPr>
            <a:lvl3pPr lvl="2">
              <a:spcBef>
                <a:spcPts val="0"/>
              </a:spcBef>
              <a:spcAft>
                <a:spcPts val="0"/>
              </a:spcAft>
              <a:buClr>
                <a:schemeClr val="lt1"/>
              </a:buClr>
              <a:buSzPts val="4800"/>
              <a:buFont typeface="Arial Black"/>
              <a:buNone/>
              <a:defRPr sz="4800">
                <a:solidFill>
                  <a:schemeClr val="lt1"/>
                </a:solidFill>
                <a:latin typeface="Arial Black"/>
                <a:ea typeface="Arial Black"/>
                <a:cs typeface="Arial Black"/>
                <a:sym typeface="Arial Black"/>
              </a:defRPr>
            </a:lvl3pPr>
            <a:lvl4pPr lvl="3">
              <a:spcBef>
                <a:spcPts val="0"/>
              </a:spcBef>
              <a:spcAft>
                <a:spcPts val="0"/>
              </a:spcAft>
              <a:buClr>
                <a:schemeClr val="lt1"/>
              </a:buClr>
              <a:buSzPts val="4800"/>
              <a:buFont typeface="Arial Black"/>
              <a:buNone/>
              <a:defRPr sz="4800">
                <a:solidFill>
                  <a:schemeClr val="lt1"/>
                </a:solidFill>
                <a:latin typeface="Arial Black"/>
                <a:ea typeface="Arial Black"/>
                <a:cs typeface="Arial Black"/>
                <a:sym typeface="Arial Black"/>
              </a:defRPr>
            </a:lvl4pPr>
            <a:lvl5pPr lvl="4">
              <a:spcBef>
                <a:spcPts val="0"/>
              </a:spcBef>
              <a:spcAft>
                <a:spcPts val="0"/>
              </a:spcAft>
              <a:buClr>
                <a:schemeClr val="lt1"/>
              </a:buClr>
              <a:buSzPts val="4800"/>
              <a:buFont typeface="Arial Black"/>
              <a:buNone/>
              <a:defRPr sz="4800">
                <a:solidFill>
                  <a:schemeClr val="lt1"/>
                </a:solidFill>
                <a:latin typeface="Arial Black"/>
                <a:ea typeface="Arial Black"/>
                <a:cs typeface="Arial Black"/>
                <a:sym typeface="Arial Black"/>
              </a:defRPr>
            </a:lvl5pPr>
            <a:lvl6pPr lvl="5">
              <a:spcBef>
                <a:spcPts val="0"/>
              </a:spcBef>
              <a:spcAft>
                <a:spcPts val="0"/>
              </a:spcAft>
              <a:buClr>
                <a:schemeClr val="lt1"/>
              </a:buClr>
              <a:buSzPts val="4800"/>
              <a:buFont typeface="Arial Black"/>
              <a:buNone/>
              <a:defRPr sz="4800">
                <a:solidFill>
                  <a:schemeClr val="lt1"/>
                </a:solidFill>
                <a:latin typeface="Arial Black"/>
                <a:ea typeface="Arial Black"/>
                <a:cs typeface="Arial Black"/>
                <a:sym typeface="Arial Black"/>
              </a:defRPr>
            </a:lvl6pPr>
            <a:lvl7pPr lvl="6">
              <a:spcBef>
                <a:spcPts val="0"/>
              </a:spcBef>
              <a:spcAft>
                <a:spcPts val="0"/>
              </a:spcAft>
              <a:buClr>
                <a:schemeClr val="lt1"/>
              </a:buClr>
              <a:buSzPts val="4800"/>
              <a:buFont typeface="Arial Black"/>
              <a:buNone/>
              <a:defRPr sz="4800">
                <a:solidFill>
                  <a:schemeClr val="lt1"/>
                </a:solidFill>
                <a:latin typeface="Arial Black"/>
                <a:ea typeface="Arial Black"/>
                <a:cs typeface="Arial Black"/>
                <a:sym typeface="Arial Black"/>
              </a:defRPr>
            </a:lvl7pPr>
            <a:lvl8pPr lvl="7">
              <a:spcBef>
                <a:spcPts val="0"/>
              </a:spcBef>
              <a:spcAft>
                <a:spcPts val="0"/>
              </a:spcAft>
              <a:buClr>
                <a:schemeClr val="lt1"/>
              </a:buClr>
              <a:buSzPts val="4800"/>
              <a:buFont typeface="Arial Black"/>
              <a:buNone/>
              <a:defRPr sz="4800">
                <a:solidFill>
                  <a:schemeClr val="lt1"/>
                </a:solidFill>
                <a:latin typeface="Arial Black"/>
                <a:ea typeface="Arial Black"/>
                <a:cs typeface="Arial Black"/>
                <a:sym typeface="Arial Black"/>
              </a:defRPr>
            </a:lvl8pPr>
            <a:lvl9pPr lvl="8">
              <a:spcBef>
                <a:spcPts val="0"/>
              </a:spcBef>
              <a:spcAft>
                <a:spcPts val="0"/>
              </a:spcAft>
              <a:buClr>
                <a:schemeClr val="lt1"/>
              </a:buClr>
              <a:buSzPts val="4800"/>
              <a:buFont typeface="Arial Black"/>
              <a:buNone/>
              <a:defRPr sz="4800">
                <a:solidFill>
                  <a:schemeClr val="lt1"/>
                </a:solidFill>
                <a:latin typeface="Arial Black"/>
                <a:ea typeface="Arial Black"/>
                <a:cs typeface="Arial Black"/>
                <a:sym typeface="Arial Black"/>
              </a:defRPr>
            </a:lvl9pPr>
          </a:lstStyle>
          <a:p/>
        </p:txBody>
      </p:sp>
      <p:sp>
        <p:nvSpPr>
          <p:cNvPr id="1032" name="Google Shape;1032;p100"/>
          <p:cNvSpPr txBox="1"/>
          <p:nvPr>
            <p:ph idx="1" type="subTitle"/>
          </p:nvPr>
        </p:nvSpPr>
        <p:spPr>
          <a:xfrm>
            <a:off x="497375" y="2561300"/>
            <a:ext cx="5506200" cy="6402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lt1"/>
              </a:buClr>
              <a:buSzPts val="2000"/>
              <a:buNone/>
              <a:defRPr b="1" sz="2000">
                <a:solidFill>
                  <a:schemeClr val="lt1"/>
                </a:solidFill>
              </a:defRPr>
            </a:lvl1pPr>
            <a:lvl2pPr lvl="1">
              <a:spcBef>
                <a:spcPts val="0"/>
              </a:spcBef>
              <a:spcAft>
                <a:spcPts val="0"/>
              </a:spcAft>
              <a:buClr>
                <a:schemeClr val="lt1"/>
              </a:buClr>
              <a:buSzPts val="2000"/>
              <a:buNone/>
              <a:defRPr b="1" sz="2000">
                <a:solidFill>
                  <a:schemeClr val="lt1"/>
                </a:solidFill>
              </a:defRPr>
            </a:lvl2pPr>
            <a:lvl3pPr lvl="2">
              <a:spcBef>
                <a:spcPts val="0"/>
              </a:spcBef>
              <a:spcAft>
                <a:spcPts val="0"/>
              </a:spcAft>
              <a:buClr>
                <a:schemeClr val="lt1"/>
              </a:buClr>
              <a:buSzPts val="2000"/>
              <a:buNone/>
              <a:defRPr b="1" sz="2000">
                <a:solidFill>
                  <a:schemeClr val="lt1"/>
                </a:solidFill>
              </a:defRPr>
            </a:lvl3pPr>
            <a:lvl4pPr lvl="3">
              <a:spcBef>
                <a:spcPts val="0"/>
              </a:spcBef>
              <a:spcAft>
                <a:spcPts val="0"/>
              </a:spcAft>
              <a:buClr>
                <a:schemeClr val="lt1"/>
              </a:buClr>
              <a:buSzPts val="2000"/>
              <a:buNone/>
              <a:defRPr b="1" sz="2000">
                <a:solidFill>
                  <a:schemeClr val="lt1"/>
                </a:solidFill>
              </a:defRPr>
            </a:lvl4pPr>
            <a:lvl5pPr lvl="4">
              <a:spcBef>
                <a:spcPts val="0"/>
              </a:spcBef>
              <a:spcAft>
                <a:spcPts val="0"/>
              </a:spcAft>
              <a:buClr>
                <a:schemeClr val="lt1"/>
              </a:buClr>
              <a:buSzPts val="2000"/>
              <a:buNone/>
              <a:defRPr b="1" sz="2000">
                <a:solidFill>
                  <a:schemeClr val="lt1"/>
                </a:solidFill>
              </a:defRPr>
            </a:lvl5pPr>
            <a:lvl6pPr lvl="5">
              <a:spcBef>
                <a:spcPts val="0"/>
              </a:spcBef>
              <a:spcAft>
                <a:spcPts val="0"/>
              </a:spcAft>
              <a:buClr>
                <a:schemeClr val="lt1"/>
              </a:buClr>
              <a:buSzPts val="2000"/>
              <a:buNone/>
              <a:defRPr b="1" sz="2000">
                <a:solidFill>
                  <a:schemeClr val="lt1"/>
                </a:solidFill>
              </a:defRPr>
            </a:lvl6pPr>
            <a:lvl7pPr lvl="6">
              <a:spcBef>
                <a:spcPts val="0"/>
              </a:spcBef>
              <a:spcAft>
                <a:spcPts val="0"/>
              </a:spcAft>
              <a:buClr>
                <a:schemeClr val="lt1"/>
              </a:buClr>
              <a:buSzPts val="2000"/>
              <a:buNone/>
              <a:defRPr b="1" sz="2000">
                <a:solidFill>
                  <a:schemeClr val="lt1"/>
                </a:solidFill>
              </a:defRPr>
            </a:lvl7pPr>
            <a:lvl8pPr lvl="7">
              <a:spcBef>
                <a:spcPts val="0"/>
              </a:spcBef>
              <a:spcAft>
                <a:spcPts val="0"/>
              </a:spcAft>
              <a:buClr>
                <a:schemeClr val="lt1"/>
              </a:buClr>
              <a:buSzPts val="2000"/>
              <a:buNone/>
              <a:defRPr b="1" sz="2000">
                <a:solidFill>
                  <a:schemeClr val="lt1"/>
                </a:solidFill>
              </a:defRPr>
            </a:lvl8pPr>
            <a:lvl9pPr lvl="8">
              <a:spcBef>
                <a:spcPts val="0"/>
              </a:spcBef>
              <a:spcAft>
                <a:spcPts val="0"/>
              </a:spcAft>
              <a:buClr>
                <a:schemeClr val="lt1"/>
              </a:buClr>
              <a:buSzPts val="2000"/>
              <a:buNone/>
              <a:defRPr b="1" sz="2000">
                <a:solidFill>
                  <a:schemeClr val="lt1"/>
                </a:solidFill>
              </a:defRPr>
            </a:lvl9pPr>
          </a:lstStyle>
          <a:p/>
        </p:txBody>
      </p:sp>
      <p:pic>
        <p:nvPicPr>
          <p:cNvPr id="1033" name="Google Shape;1033;p100"/>
          <p:cNvPicPr preferRelativeResize="0"/>
          <p:nvPr/>
        </p:nvPicPr>
        <p:blipFill rotWithShape="1">
          <a:blip r:embed="rId2">
            <a:alphaModFix/>
          </a:blip>
          <a:srcRect b="0" l="0" r="0" t="0"/>
          <a:stretch/>
        </p:blipFill>
        <p:spPr>
          <a:xfrm>
            <a:off x="7771115" y="4478157"/>
            <a:ext cx="1139544" cy="433680"/>
          </a:xfrm>
          <a:prstGeom prst="rect">
            <a:avLst/>
          </a:prstGeom>
          <a:noFill/>
          <a:ln>
            <a:noFill/>
          </a:ln>
        </p:spPr>
      </p:pic>
    </p:spTree>
  </p:cSld>
  <p:clrMapOvr>
    <a:masterClrMapping/>
  </p:clrMapOvr>
</p:sldLayout>
</file>

<file path=ppt/slideLayouts/slideLayout9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 - 1">
  <p:cSld name="TITLE_3_1_1_2_1_1">
    <p:bg>
      <p:bgPr>
        <a:solidFill>
          <a:schemeClr val="lt1"/>
        </a:solidFill>
      </p:bgPr>
    </p:bg>
    <p:spTree>
      <p:nvGrpSpPr>
        <p:cNvPr id="1034" name="Shape 1034"/>
        <p:cNvGrpSpPr/>
        <p:nvPr/>
      </p:nvGrpSpPr>
      <p:grpSpPr>
        <a:xfrm>
          <a:off x="0" y="0"/>
          <a:ext cx="0" cy="0"/>
          <a:chOff x="0" y="0"/>
          <a:chExt cx="0" cy="0"/>
        </a:xfrm>
      </p:grpSpPr>
      <p:sp>
        <p:nvSpPr>
          <p:cNvPr id="1035" name="Google Shape;1035;p101"/>
          <p:cNvSpPr/>
          <p:nvPr/>
        </p:nvSpPr>
        <p:spPr>
          <a:xfrm rot="1033734">
            <a:off x="407456" y="-69281"/>
            <a:ext cx="2880744" cy="5417385"/>
          </a:xfrm>
          <a:custGeom>
            <a:rect b="b" l="l" r="r" t="t"/>
            <a:pathLst>
              <a:path extrusionOk="0" h="7211571" w="3834819">
                <a:moveTo>
                  <a:pt x="220459" y="454090"/>
                </a:moveTo>
                <a:lnTo>
                  <a:pt x="1675267" y="0"/>
                </a:lnTo>
                <a:lnTo>
                  <a:pt x="1640312" y="108417"/>
                </a:lnTo>
                <a:cubicBezTo>
                  <a:pt x="956879" y="2424901"/>
                  <a:pt x="1772778" y="4978283"/>
                  <a:pt x="3756426" y="6454918"/>
                </a:cubicBezTo>
                <a:lnTo>
                  <a:pt x="3834819" y="6510246"/>
                </a:lnTo>
                <a:lnTo>
                  <a:pt x="1587924" y="7211571"/>
                </a:lnTo>
                <a:lnTo>
                  <a:pt x="1364218" y="6889794"/>
                </a:lnTo>
                <a:cubicBezTo>
                  <a:pt x="190158" y="5109782"/>
                  <a:pt x="-257296" y="2921319"/>
                  <a:pt x="143904" y="809046"/>
                </a:cubicBezTo>
                <a:close/>
              </a:path>
            </a:pathLst>
          </a:custGeom>
          <a:gradFill>
            <a:gsLst>
              <a:gs pos="0">
                <a:schemeClr val="lt1"/>
              </a:gs>
              <a:gs pos="100000">
                <a:srgbClr val="438D42"/>
              </a:gs>
            </a:gsLst>
            <a:lin ang="3001153" scaled="0"/>
          </a:gra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None/>
            </a:pPr>
            <a:r>
              <a:t/>
            </a:r>
            <a:endParaRPr b="0" i="0" sz="1100" u="none" cap="none" strike="noStrike">
              <a:solidFill>
                <a:srgbClr val="000000"/>
              </a:solidFill>
              <a:latin typeface="Arial"/>
              <a:ea typeface="Arial"/>
              <a:cs typeface="Arial"/>
              <a:sym typeface="Arial"/>
            </a:endParaRPr>
          </a:p>
        </p:txBody>
      </p:sp>
      <p:sp>
        <p:nvSpPr>
          <p:cNvPr id="1036" name="Google Shape;1036;p101"/>
          <p:cNvSpPr txBox="1"/>
          <p:nvPr/>
        </p:nvSpPr>
        <p:spPr>
          <a:xfrm>
            <a:off x="8626827" y="4754925"/>
            <a:ext cx="517200" cy="2739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fld id="{00000000-1234-1234-1234-123412341234}" type="slidenum">
              <a:rPr b="1" lang="en-GB" sz="800">
                <a:solidFill>
                  <a:srgbClr val="002D62"/>
                </a:solidFill>
              </a:rPr>
              <a:t>‹#›</a:t>
            </a:fld>
            <a:endParaRPr b="1" sz="800">
              <a:solidFill>
                <a:srgbClr val="002D62"/>
              </a:solidFill>
            </a:endParaRPr>
          </a:p>
        </p:txBody>
      </p:sp>
      <p:grpSp>
        <p:nvGrpSpPr>
          <p:cNvPr id="1037" name="Google Shape;1037;p101"/>
          <p:cNvGrpSpPr/>
          <p:nvPr/>
        </p:nvGrpSpPr>
        <p:grpSpPr>
          <a:xfrm>
            <a:off x="7940154" y="4801506"/>
            <a:ext cx="686661" cy="174005"/>
            <a:chOff x="5486400" y="2551113"/>
            <a:chExt cx="2949575" cy="722312"/>
          </a:xfrm>
        </p:grpSpPr>
        <p:sp>
          <p:nvSpPr>
            <p:cNvPr id="1038" name="Google Shape;1038;p101"/>
            <p:cNvSpPr/>
            <p:nvPr/>
          </p:nvSpPr>
          <p:spPr>
            <a:xfrm>
              <a:off x="5486400" y="2551113"/>
              <a:ext cx="723900" cy="722312"/>
            </a:xfrm>
            <a:custGeom>
              <a:rect b="b" l="l" r="r" t="t"/>
              <a:pathLst>
                <a:path extrusionOk="0" h="278" w="278">
                  <a:moveTo>
                    <a:pt x="278" y="139"/>
                  </a:moveTo>
                  <a:cubicBezTo>
                    <a:pt x="278" y="216"/>
                    <a:pt x="216" y="278"/>
                    <a:pt x="139" y="278"/>
                  </a:cubicBezTo>
                  <a:cubicBezTo>
                    <a:pt x="62" y="278"/>
                    <a:pt x="0" y="216"/>
                    <a:pt x="0" y="139"/>
                  </a:cubicBezTo>
                  <a:cubicBezTo>
                    <a:pt x="0" y="62"/>
                    <a:pt x="62" y="0"/>
                    <a:pt x="139" y="0"/>
                  </a:cubicBezTo>
                  <a:cubicBezTo>
                    <a:pt x="216" y="0"/>
                    <a:pt x="278" y="62"/>
                    <a:pt x="278" y="139"/>
                  </a:cubicBezTo>
                  <a:close/>
                  <a:moveTo>
                    <a:pt x="169" y="152"/>
                  </a:moveTo>
                  <a:cubicBezTo>
                    <a:pt x="174" y="173"/>
                    <a:pt x="157" y="199"/>
                    <a:pt x="139" y="218"/>
                  </a:cubicBezTo>
                  <a:cubicBezTo>
                    <a:pt x="194" y="218"/>
                    <a:pt x="238" y="174"/>
                    <a:pt x="238" y="120"/>
                  </a:cubicBezTo>
                  <a:cubicBezTo>
                    <a:pt x="238" y="65"/>
                    <a:pt x="193" y="21"/>
                    <a:pt x="139" y="21"/>
                  </a:cubicBezTo>
                  <a:cubicBezTo>
                    <a:pt x="84" y="21"/>
                    <a:pt x="40" y="65"/>
                    <a:pt x="40" y="120"/>
                  </a:cubicBezTo>
                  <a:cubicBezTo>
                    <a:pt x="40" y="174"/>
                    <a:pt x="84" y="218"/>
                    <a:pt x="138" y="218"/>
                  </a:cubicBezTo>
                  <a:cubicBezTo>
                    <a:pt x="121" y="199"/>
                    <a:pt x="104" y="173"/>
                    <a:pt x="108" y="152"/>
                  </a:cubicBezTo>
                  <a:cubicBezTo>
                    <a:pt x="112" y="130"/>
                    <a:pt x="128" y="123"/>
                    <a:pt x="139" y="123"/>
                  </a:cubicBezTo>
                  <a:cubicBezTo>
                    <a:pt x="149" y="123"/>
                    <a:pt x="166" y="130"/>
                    <a:pt x="169" y="152"/>
                  </a:cubicBez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039" name="Google Shape;1039;p101"/>
            <p:cNvSpPr/>
            <p:nvPr/>
          </p:nvSpPr>
          <p:spPr>
            <a:xfrm>
              <a:off x="7126288" y="2743200"/>
              <a:ext cx="396875" cy="385762"/>
            </a:xfrm>
            <a:custGeom>
              <a:rect b="b" l="l" r="r" t="t"/>
              <a:pathLst>
                <a:path extrusionOk="0" h="148" w="152">
                  <a:moveTo>
                    <a:pt x="78" y="148"/>
                  </a:moveTo>
                  <a:cubicBezTo>
                    <a:pt x="57" y="148"/>
                    <a:pt x="37" y="143"/>
                    <a:pt x="25" y="134"/>
                  </a:cubicBezTo>
                  <a:cubicBezTo>
                    <a:pt x="9" y="123"/>
                    <a:pt x="0" y="102"/>
                    <a:pt x="0" y="75"/>
                  </a:cubicBezTo>
                  <a:cubicBezTo>
                    <a:pt x="0" y="24"/>
                    <a:pt x="25" y="0"/>
                    <a:pt x="76" y="0"/>
                  </a:cubicBezTo>
                  <a:cubicBezTo>
                    <a:pt x="127" y="0"/>
                    <a:pt x="152" y="24"/>
                    <a:pt x="152" y="76"/>
                  </a:cubicBezTo>
                  <a:cubicBezTo>
                    <a:pt x="152" y="123"/>
                    <a:pt x="127" y="148"/>
                    <a:pt x="78" y="148"/>
                  </a:cubicBezTo>
                  <a:close/>
                  <a:moveTo>
                    <a:pt x="76" y="24"/>
                  </a:moveTo>
                  <a:cubicBezTo>
                    <a:pt x="48" y="24"/>
                    <a:pt x="36" y="39"/>
                    <a:pt x="36" y="74"/>
                  </a:cubicBezTo>
                  <a:cubicBezTo>
                    <a:pt x="36" y="108"/>
                    <a:pt x="49" y="124"/>
                    <a:pt x="76" y="124"/>
                  </a:cubicBezTo>
                  <a:cubicBezTo>
                    <a:pt x="104" y="124"/>
                    <a:pt x="116" y="108"/>
                    <a:pt x="116" y="73"/>
                  </a:cubicBezTo>
                  <a:cubicBezTo>
                    <a:pt x="116" y="40"/>
                    <a:pt x="103" y="24"/>
                    <a:pt x="76" y="24"/>
                  </a:cubicBez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040" name="Google Shape;1040;p101"/>
            <p:cNvSpPr/>
            <p:nvPr/>
          </p:nvSpPr>
          <p:spPr>
            <a:xfrm>
              <a:off x="7588250" y="2755900"/>
              <a:ext cx="260350" cy="361950"/>
            </a:xfrm>
            <a:custGeom>
              <a:rect b="b" l="l" r="r" t="t"/>
              <a:pathLst>
                <a:path extrusionOk="0" h="139" w="100">
                  <a:moveTo>
                    <a:pt x="72" y="115"/>
                  </a:moveTo>
                  <a:cubicBezTo>
                    <a:pt x="52" y="115"/>
                    <a:pt x="45" y="113"/>
                    <a:pt x="40" y="109"/>
                  </a:cubicBezTo>
                  <a:cubicBezTo>
                    <a:pt x="35" y="104"/>
                    <a:pt x="33" y="101"/>
                    <a:pt x="33" y="87"/>
                  </a:cubicBezTo>
                  <a:cubicBezTo>
                    <a:pt x="33" y="14"/>
                    <a:pt x="33" y="14"/>
                    <a:pt x="33" y="14"/>
                  </a:cubicBezTo>
                  <a:cubicBezTo>
                    <a:pt x="33" y="6"/>
                    <a:pt x="26" y="0"/>
                    <a:pt x="19" y="0"/>
                  </a:cubicBezTo>
                  <a:cubicBezTo>
                    <a:pt x="0" y="0"/>
                    <a:pt x="0" y="0"/>
                    <a:pt x="0" y="0"/>
                  </a:cubicBezTo>
                  <a:cubicBezTo>
                    <a:pt x="0" y="78"/>
                    <a:pt x="0" y="78"/>
                    <a:pt x="0" y="78"/>
                  </a:cubicBezTo>
                  <a:cubicBezTo>
                    <a:pt x="0" y="103"/>
                    <a:pt x="2" y="114"/>
                    <a:pt x="11" y="123"/>
                  </a:cubicBezTo>
                  <a:cubicBezTo>
                    <a:pt x="20" y="134"/>
                    <a:pt x="34" y="139"/>
                    <a:pt x="56" y="139"/>
                  </a:cubicBezTo>
                  <a:cubicBezTo>
                    <a:pt x="100" y="139"/>
                    <a:pt x="100" y="139"/>
                    <a:pt x="100" y="139"/>
                  </a:cubicBezTo>
                  <a:cubicBezTo>
                    <a:pt x="100" y="115"/>
                    <a:pt x="100" y="115"/>
                    <a:pt x="100" y="115"/>
                  </a:cubicBezTo>
                  <a:lnTo>
                    <a:pt x="72" y="115"/>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041" name="Google Shape;1041;p101"/>
            <p:cNvSpPr/>
            <p:nvPr/>
          </p:nvSpPr>
          <p:spPr>
            <a:xfrm>
              <a:off x="8029575" y="2755900"/>
              <a:ext cx="406400" cy="361950"/>
            </a:xfrm>
            <a:custGeom>
              <a:rect b="b" l="l" r="r" t="t"/>
              <a:pathLst>
                <a:path extrusionOk="0" h="139" w="156">
                  <a:moveTo>
                    <a:pt x="96" y="0"/>
                  </a:moveTo>
                  <a:cubicBezTo>
                    <a:pt x="74" y="0"/>
                    <a:pt x="74" y="0"/>
                    <a:pt x="74" y="0"/>
                  </a:cubicBezTo>
                  <a:cubicBezTo>
                    <a:pt x="65" y="0"/>
                    <a:pt x="58" y="5"/>
                    <a:pt x="55" y="12"/>
                  </a:cubicBezTo>
                  <a:cubicBezTo>
                    <a:pt x="0" y="139"/>
                    <a:pt x="0" y="139"/>
                    <a:pt x="0" y="139"/>
                  </a:cubicBezTo>
                  <a:cubicBezTo>
                    <a:pt x="22" y="139"/>
                    <a:pt x="22" y="139"/>
                    <a:pt x="22" y="139"/>
                  </a:cubicBezTo>
                  <a:cubicBezTo>
                    <a:pt x="31" y="139"/>
                    <a:pt x="38" y="134"/>
                    <a:pt x="41" y="127"/>
                  </a:cubicBezTo>
                  <a:cubicBezTo>
                    <a:pt x="50" y="107"/>
                    <a:pt x="50" y="107"/>
                    <a:pt x="50" y="107"/>
                  </a:cubicBezTo>
                  <a:cubicBezTo>
                    <a:pt x="106" y="107"/>
                    <a:pt x="106" y="107"/>
                    <a:pt x="106" y="107"/>
                  </a:cubicBezTo>
                  <a:cubicBezTo>
                    <a:pt x="115" y="127"/>
                    <a:pt x="115" y="127"/>
                    <a:pt x="115" y="127"/>
                  </a:cubicBezTo>
                  <a:cubicBezTo>
                    <a:pt x="118" y="134"/>
                    <a:pt x="125" y="139"/>
                    <a:pt x="134" y="139"/>
                  </a:cubicBezTo>
                  <a:cubicBezTo>
                    <a:pt x="156" y="139"/>
                    <a:pt x="156" y="139"/>
                    <a:pt x="156" y="139"/>
                  </a:cubicBezTo>
                  <a:lnTo>
                    <a:pt x="96" y="0"/>
                  </a:lnTo>
                  <a:close/>
                  <a:moveTo>
                    <a:pt x="57" y="82"/>
                  </a:moveTo>
                  <a:cubicBezTo>
                    <a:pt x="78" y="34"/>
                    <a:pt x="78" y="34"/>
                    <a:pt x="78" y="34"/>
                  </a:cubicBezTo>
                  <a:cubicBezTo>
                    <a:pt x="99" y="82"/>
                    <a:pt x="99" y="82"/>
                    <a:pt x="99" y="82"/>
                  </a:cubicBezTo>
                  <a:lnTo>
                    <a:pt x="57" y="82"/>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042" name="Google Shape;1042;p101"/>
            <p:cNvSpPr/>
            <p:nvPr/>
          </p:nvSpPr>
          <p:spPr>
            <a:xfrm>
              <a:off x="7902575" y="2755900"/>
              <a:ext cx="84137" cy="361950"/>
            </a:xfrm>
            <a:custGeom>
              <a:rect b="b" l="l" r="r" t="t"/>
              <a:pathLst>
                <a:path extrusionOk="0" h="139" w="32">
                  <a:moveTo>
                    <a:pt x="14" y="0"/>
                  </a:moveTo>
                  <a:cubicBezTo>
                    <a:pt x="6" y="0"/>
                    <a:pt x="0" y="6"/>
                    <a:pt x="0" y="14"/>
                  </a:cubicBezTo>
                  <a:cubicBezTo>
                    <a:pt x="0" y="139"/>
                    <a:pt x="0" y="139"/>
                    <a:pt x="0" y="139"/>
                  </a:cubicBezTo>
                  <a:cubicBezTo>
                    <a:pt x="18" y="139"/>
                    <a:pt x="18" y="139"/>
                    <a:pt x="18" y="139"/>
                  </a:cubicBezTo>
                  <a:cubicBezTo>
                    <a:pt x="25" y="139"/>
                    <a:pt x="32" y="133"/>
                    <a:pt x="32" y="126"/>
                  </a:cubicBezTo>
                  <a:cubicBezTo>
                    <a:pt x="32" y="0"/>
                    <a:pt x="32" y="0"/>
                    <a:pt x="32" y="0"/>
                  </a:cubicBezTo>
                  <a:lnTo>
                    <a:pt x="14" y="0"/>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043" name="Google Shape;1043;p101"/>
            <p:cNvSpPr/>
            <p:nvPr/>
          </p:nvSpPr>
          <p:spPr>
            <a:xfrm>
              <a:off x="6324600" y="2755900"/>
              <a:ext cx="406400" cy="361950"/>
            </a:xfrm>
            <a:custGeom>
              <a:rect b="b" l="l" r="r" t="t"/>
              <a:pathLst>
                <a:path extrusionOk="0" h="139" w="156">
                  <a:moveTo>
                    <a:pt x="132" y="0"/>
                  </a:moveTo>
                  <a:cubicBezTo>
                    <a:pt x="123" y="0"/>
                    <a:pt x="116" y="5"/>
                    <a:pt x="113" y="12"/>
                  </a:cubicBezTo>
                  <a:cubicBezTo>
                    <a:pt x="78" y="98"/>
                    <a:pt x="78" y="98"/>
                    <a:pt x="78" y="98"/>
                  </a:cubicBezTo>
                  <a:cubicBezTo>
                    <a:pt x="42" y="13"/>
                    <a:pt x="42" y="13"/>
                    <a:pt x="42" y="13"/>
                  </a:cubicBezTo>
                  <a:cubicBezTo>
                    <a:pt x="39" y="5"/>
                    <a:pt x="31" y="0"/>
                    <a:pt x="23" y="0"/>
                  </a:cubicBezTo>
                  <a:cubicBezTo>
                    <a:pt x="0" y="0"/>
                    <a:pt x="0" y="0"/>
                    <a:pt x="0" y="0"/>
                  </a:cubicBezTo>
                  <a:cubicBezTo>
                    <a:pt x="62" y="139"/>
                    <a:pt x="62" y="139"/>
                    <a:pt x="62" y="139"/>
                  </a:cubicBezTo>
                  <a:cubicBezTo>
                    <a:pt x="80" y="139"/>
                    <a:pt x="80" y="139"/>
                    <a:pt x="80" y="139"/>
                  </a:cubicBezTo>
                  <a:cubicBezTo>
                    <a:pt x="88" y="139"/>
                    <a:pt x="95" y="134"/>
                    <a:pt x="99" y="128"/>
                  </a:cubicBezTo>
                  <a:cubicBezTo>
                    <a:pt x="156" y="0"/>
                    <a:pt x="156" y="0"/>
                    <a:pt x="156" y="0"/>
                  </a:cubicBezTo>
                  <a:lnTo>
                    <a:pt x="132" y="0"/>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044" name="Google Shape;1044;p101"/>
            <p:cNvSpPr/>
            <p:nvPr/>
          </p:nvSpPr>
          <p:spPr>
            <a:xfrm>
              <a:off x="6751638" y="2755900"/>
              <a:ext cx="312737" cy="361950"/>
            </a:xfrm>
            <a:custGeom>
              <a:rect b="b" l="l" r="r" t="t"/>
              <a:pathLst>
                <a:path extrusionOk="0" h="139" w="120">
                  <a:moveTo>
                    <a:pt x="0" y="71"/>
                  </a:moveTo>
                  <a:cubicBezTo>
                    <a:pt x="0" y="85"/>
                    <a:pt x="4" y="121"/>
                    <a:pt x="37" y="135"/>
                  </a:cubicBezTo>
                  <a:cubicBezTo>
                    <a:pt x="45" y="138"/>
                    <a:pt x="53" y="139"/>
                    <a:pt x="65" y="139"/>
                  </a:cubicBezTo>
                  <a:cubicBezTo>
                    <a:pt x="120" y="139"/>
                    <a:pt x="120" y="139"/>
                    <a:pt x="120" y="139"/>
                  </a:cubicBezTo>
                  <a:cubicBezTo>
                    <a:pt x="120" y="115"/>
                    <a:pt x="120" y="115"/>
                    <a:pt x="120" y="115"/>
                  </a:cubicBezTo>
                  <a:cubicBezTo>
                    <a:pt x="120" y="115"/>
                    <a:pt x="78" y="115"/>
                    <a:pt x="78" y="115"/>
                  </a:cubicBezTo>
                  <a:cubicBezTo>
                    <a:pt x="58" y="114"/>
                    <a:pt x="47" y="110"/>
                    <a:pt x="41" y="99"/>
                  </a:cubicBezTo>
                  <a:cubicBezTo>
                    <a:pt x="39" y="95"/>
                    <a:pt x="38" y="89"/>
                    <a:pt x="37" y="83"/>
                  </a:cubicBezTo>
                  <a:cubicBezTo>
                    <a:pt x="37" y="82"/>
                    <a:pt x="37" y="82"/>
                    <a:pt x="37" y="82"/>
                  </a:cubicBezTo>
                  <a:cubicBezTo>
                    <a:pt x="117" y="82"/>
                    <a:pt x="117" y="82"/>
                    <a:pt x="117" y="82"/>
                  </a:cubicBezTo>
                  <a:cubicBezTo>
                    <a:pt x="117" y="58"/>
                    <a:pt x="117" y="58"/>
                    <a:pt x="117" y="58"/>
                  </a:cubicBezTo>
                  <a:cubicBezTo>
                    <a:pt x="37" y="58"/>
                    <a:pt x="37" y="58"/>
                    <a:pt x="37" y="58"/>
                  </a:cubicBezTo>
                  <a:cubicBezTo>
                    <a:pt x="37" y="57"/>
                    <a:pt x="37" y="57"/>
                    <a:pt x="37" y="57"/>
                  </a:cubicBezTo>
                  <a:cubicBezTo>
                    <a:pt x="38" y="50"/>
                    <a:pt x="39" y="45"/>
                    <a:pt x="41" y="40"/>
                  </a:cubicBezTo>
                  <a:cubicBezTo>
                    <a:pt x="47" y="29"/>
                    <a:pt x="58" y="25"/>
                    <a:pt x="78" y="25"/>
                  </a:cubicBezTo>
                  <a:cubicBezTo>
                    <a:pt x="78" y="25"/>
                    <a:pt x="120" y="25"/>
                    <a:pt x="120" y="25"/>
                  </a:cubicBezTo>
                  <a:cubicBezTo>
                    <a:pt x="120" y="0"/>
                    <a:pt x="120" y="0"/>
                    <a:pt x="120" y="0"/>
                  </a:cubicBezTo>
                  <a:cubicBezTo>
                    <a:pt x="65" y="0"/>
                    <a:pt x="65" y="0"/>
                    <a:pt x="65" y="0"/>
                  </a:cubicBezTo>
                  <a:cubicBezTo>
                    <a:pt x="53" y="0"/>
                    <a:pt x="45" y="1"/>
                    <a:pt x="37" y="4"/>
                  </a:cubicBezTo>
                  <a:cubicBezTo>
                    <a:pt x="4" y="18"/>
                    <a:pt x="0" y="55"/>
                    <a:pt x="0" y="69"/>
                  </a:cubicBezTo>
                  <a:lnTo>
                    <a:pt x="0" y="71"/>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sp>
        <p:nvSpPr>
          <p:cNvPr id="1045" name="Google Shape;1045;p101"/>
          <p:cNvSpPr txBox="1"/>
          <p:nvPr>
            <p:ph type="title"/>
          </p:nvPr>
        </p:nvSpPr>
        <p:spPr>
          <a:xfrm>
            <a:off x="0" y="0"/>
            <a:ext cx="8186400" cy="1141800"/>
          </a:xfrm>
          <a:prstGeom prst="rect">
            <a:avLst/>
          </a:prstGeom>
          <a:noFill/>
          <a:ln>
            <a:noFill/>
          </a:ln>
        </p:spPr>
        <p:txBody>
          <a:bodyPr anchorCtr="0" anchor="t" bIns="91425" lIns="504000" spcFirstLastPara="1" rIns="252000" wrap="square" tIns="504000">
            <a:noAutofit/>
          </a:bodyPr>
          <a:lstStyle>
            <a:lvl1pPr lvl="0">
              <a:spcBef>
                <a:spcPts val="0"/>
              </a:spcBef>
              <a:spcAft>
                <a:spcPts val="0"/>
              </a:spcAft>
              <a:buClr>
                <a:srgbClr val="002D62"/>
              </a:buClr>
              <a:buSzPts val="2500"/>
              <a:buFont typeface="Arial Black"/>
              <a:buNone/>
              <a:defRPr b="1" sz="2500">
                <a:solidFill>
                  <a:srgbClr val="002D62"/>
                </a:solidFill>
                <a:latin typeface="Arial Black"/>
                <a:ea typeface="Arial Black"/>
                <a:cs typeface="Arial Black"/>
                <a:sym typeface="Arial Black"/>
              </a:defRPr>
            </a:lvl1pPr>
            <a:lvl2pPr lvl="1">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2pPr>
            <a:lvl3pPr lvl="2">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3pPr>
            <a:lvl4pPr lvl="3">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4pPr>
            <a:lvl5pPr lvl="4">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5pPr>
            <a:lvl6pPr lvl="5">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6pPr>
            <a:lvl7pPr lvl="6">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7pPr>
            <a:lvl8pPr lvl="7">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8pPr>
            <a:lvl9pPr lvl="8">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9pPr>
          </a:lstStyle>
          <a:p/>
        </p:txBody>
      </p:sp>
      <p:sp>
        <p:nvSpPr>
          <p:cNvPr id="1046" name="Google Shape;1046;p101"/>
          <p:cNvSpPr txBox="1"/>
          <p:nvPr>
            <p:ph idx="1" type="body"/>
          </p:nvPr>
        </p:nvSpPr>
        <p:spPr>
          <a:xfrm>
            <a:off x="-8700" y="1410725"/>
            <a:ext cx="9144000" cy="2552700"/>
          </a:xfrm>
          <a:prstGeom prst="rect">
            <a:avLst/>
          </a:prstGeom>
          <a:noFill/>
          <a:ln>
            <a:noFill/>
          </a:ln>
        </p:spPr>
        <p:txBody>
          <a:bodyPr anchorCtr="0" anchor="t" bIns="91425" lIns="504000" spcFirstLastPara="1" rIns="504000" wrap="square" tIns="91425">
            <a:noAutofit/>
          </a:bodyPr>
          <a:lstStyle>
            <a:lvl1pPr indent="-317500" lvl="0" marL="457200">
              <a:spcBef>
                <a:spcPts val="0"/>
              </a:spcBef>
              <a:spcAft>
                <a:spcPts val="0"/>
              </a:spcAft>
              <a:buClr>
                <a:srgbClr val="002D62"/>
              </a:buClr>
              <a:buSzPts val="1400"/>
              <a:buChar char="●"/>
              <a:defRPr>
                <a:solidFill>
                  <a:srgbClr val="002D62"/>
                </a:solidFill>
              </a:defRPr>
            </a:lvl1pPr>
            <a:lvl2pPr indent="-317500" lvl="1" marL="914400">
              <a:spcBef>
                <a:spcPts val="0"/>
              </a:spcBef>
              <a:spcAft>
                <a:spcPts val="0"/>
              </a:spcAft>
              <a:buClr>
                <a:srgbClr val="002D62"/>
              </a:buClr>
              <a:buSzPts val="1400"/>
              <a:buChar char="○"/>
              <a:defRPr>
                <a:solidFill>
                  <a:srgbClr val="002D62"/>
                </a:solidFill>
              </a:defRPr>
            </a:lvl2pPr>
            <a:lvl3pPr indent="-317500" lvl="2" marL="1371600">
              <a:spcBef>
                <a:spcPts val="0"/>
              </a:spcBef>
              <a:spcAft>
                <a:spcPts val="0"/>
              </a:spcAft>
              <a:buClr>
                <a:srgbClr val="002D62"/>
              </a:buClr>
              <a:buSzPts val="1400"/>
              <a:buChar char="■"/>
              <a:defRPr>
                <a:solidFill>
                  <a:srgbClr val="002D62"/>
                </a:solidFill>
              </a:defRPr>
            </a:lvl3pPr>
            <a:lvl4pPr indent="-317500" lvl="3" marL="1828800">
              <a:spcBef>
                <a:spcPts val="0"/>
              </a:spcBef>
              <a:spcAft>
                <a:spcPts val="0"/>
              </a:spcAft>
              <a:buClr>
                <a:srgbClr val="002D62"/>
              </a:buClr>
              <a:buSzPts val="1400"/>
              <a:buChar char="●"/>
              <a:defRPr>
                <a:solidFill>
                  <a:srgbClr val="002D62"/>
                </a:solidFill>
              </a:defRPr>
            </a:lvl4pPr>
            <a:lvl5pPr indent="-317500" lvl="4" marL="2286000">
              <a:spcBef>
                <a:spcPts val="0"/>
              </a:spcBef>
              <a:spcAft>
                <a:spcPts val="0"/>
              </a:spcAft>
              <a:buClr>
                <a:srgbClr val="002D62"/>
              </a:buClr>
              <a:buSzPts val="1400"/>
              <a:buChar char="○"/>
              <a:defRPr>
                <a:solidFill>
                  <a:srgbClr val="002D62"/>
                </a:solidFill>
              </a:defRPr>
            </a:lvl5pPr>
            <a:lvl6pPr indent="-317500" lvl="5" marL="2743200">
              <a:spcBef>
                <a:spcPts val="0"/>
              </a:spcBef>
              <a:spcAft>
                <a:spcPts val="0"/>
              </a:spcAft>
              <a:buClr>
                <a:srgbClr val="002D62"/>
              </a:buClr>
              <a:buSzPts val="1400"/>
              <a:buChar char="■"/>
              <a:defRPr>
                <a:solidFill>
                  <a:srgbClr val="002D62"/>
                </a:solidFill>
              </a:defRPr>
            </a:lvl6pPr>
            <a:lvl7pPr indent="-317500" lvl="6" marL="3200400">
              <a:spcBef>
                <a:spcPts val="0"/>
              </a:spcBef>
              <a:spcAft>
                <a:spcPts val="0"/>
              </a:spcAft>
              <a:buClr>
                <a:srgbClr val="002D62"/>
              </a:buClr>
              <a:buSzPts val="1400"/>
              <a:buChar char="●"/>
              <a:defRPr>
                <a:solidFill>
                  <a:srgbClr val="002D62"/>
                </a:solidFill>
              </a:defRPr>
            </a:lvl7pPr>
            <a:lvl8pPr indent="-317500" lvl="7" marL="3657600">
              <a:spcBef>
                <a:spcPts val="0"/>
              </a:spcBef>
              <a:spcAft>
                <a:spcPts val="0"/>
              </a:spcAft>
              <a:buClr>
                <a:srgbClr val="002D62"/>
              </a:buClr>
              <a:buSzPts val="1400"/>
              <a:buChar char="○"/>
              <a:defRPr>
                <a:solidFill>
                  <a:srgbClr val="002D62"/>
                </a:solidFill>
              </a:defRPr>
            </a:lvl8pPr>
            <a:lvl9pPr indent="-317500" lvl="8" marL="4114800">
              <a:spcBef>
                <a:spcPts val="0"/>
              </a:spcBef>
              <a:spcAft>
                <a:spcPts val="0"/>
              </a:spcAft>
              <a:buClr>
                <a:srgbClr val="002D62"/>
              </a:buClr>
              <a:buSzPts val="1400"/>
              <a:buChar char="■"/>
              <a:defRPr>
                <a:solidFill>
                  <a:srgbClr val="002D62"/>
                </a:solidFill>
              </a:defRPr>
            </a:lvl9pPr>
          </a:lstStyle>
          <a:p/>
        </p:txBody>
      </p:sp>
      <p:sp>
        <p:nvSpPr>
          <p:cNvPr id="1047" name="Google Shape;1047;p101"/>
          <p:cNvSpPr txBox="1"/>
          <p:nvPr/>
        </p:nvSpPr>
        <p:spPr>
          <a:xfrm>
            <a:off x="226499" y="4754925"/>
            <a:ext cx="2902500" cy="2739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lang="en-GB" sz="800">
                <a:solidFill>
                  <a:srgbClr val="002D62"/>
                </a:solidFill>
              </a:rPr>
              <a:t>Lorem ipsum dolor</a:t>
            </a:r>
            <a:endParaRPr sz="800">
              <a:solidFill>
                <a:srgbClr val="002D62"/>
              </a:solidFill>
            </a:endParaRPr>
          </a:p>
        </p:txBody>
      </p:sp>
    </p:spTree>
  </p:cSld>
  <p:clrMapOvr>
    <a:masterClrMapping/>
  </p:clrMapOvr>
</p:sldLayout>
</file>

<file path=ppt/slideLayouts/slideLayout9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 - 2">
  <p:cSld name="TITLE_1_1_1_1_3_1_1_1_1">
    <p:bg>
      <p:bgPr>
        <a:solidFill>
          <a:schemeClr val="lt1"/>
        </a:solidFill>
      </p:bgPr>
    </p:bg>
    <p:spTree>
      <p:nvGrpSpPr>
        <p:cNvPr id="1048" name="Shape 1048"/>
        <p:cNvGrpSpPr/>
        <p:nvPr/>
      </p:nvGrpSpPr>
      <p:grpSpPr>
        <a:xfrm>
          <a:off x="0" y="0"/>
          <a:ext cx="0" cy="0"/>
          <a:chOff x="0" y="0"/>
          <a:chExt cx="0" cy="0"/>
        </a:xfrm>
      </p:grpSpPr>
      <p:sp>
        <p:nvSpPr>
          <p:cNvPr id="1049" name="Google Shape;1049;p102"/>
          <p:cNvSpPr/>
          <p:nvPr/>
        </p:nvSpPr>
        <p:spPr>
          <a:xfrm rot="1680981">
            <a:off x="521320" y="339229"/>
            <a:ext cx="4790061" cy="4999216"/>
          </a:xfrm>
          <a:custGeom>
            <a:rect b="b" l="l" r="r" t="t"/>
            <a:pathLst>
              <a:path extrusionOk="0" h="6661699" w="6382990">
                <a:moveTo>
                  <a:pt x="0" y="744173"/>
                </a:moveTo>
                <a:lnTo>
                  <a:pt x="1400284" y="0"/>
                </a:lnTo>
                <a:lnTo>
                  <a:pt x="1426355" y="203633"/>
                </a:lnTo>
                <a:cubicBezTo>
                  <a:pt x="1680597" y="1871731"/>
                  <a:pt x="2650210" y="3417478"/>
                  <a:pt x="4211434" y="4350562"/>
                </a:cubicBezTo>
                <a:cubicBezTo>
                  <a:pt x="4814618" y="4711067"/>
                  <a:pt x="5457050" y="4949506"/>
                  <a:pt x="6110216" y="5073431"/>
                </a:cubicBezTo>
                <a:lnTo>
                  <a:pt x="6382990" y="5118281"/>
                </a:lnTo>
                <a:lnTo>
                  <a:pt x="3478794" y="6661699"/>
                </a:lnTo>
                <a:lnTo>
                  <a:pt x="3268864" y="6513535"/>
                </a:lnTo>
                <a:cubicBezTo>
                  <a:pt x="1370729" y="5100563"/>
                  <a:pt x="232585" y="2987127"/>
                  <a:pt x="825" y="754535"/>
                </a:cubicBezTo>
                <a:close/>
              </a:path>
            </a:pathLst>
          </a:custGeom>
          <a:gradFill>
            <a:gsLst>
              <a:gs pos="0">
                <a:schemeClr val="lt1"/>
              </a:gs>
              <a:gs pos="100000">
                <a:srgbClr val="438D42"/>
              </a:gs>
            </a:gsLst>
            <a:lin ang="3001153" scaled="0"/>
          </a:gra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1050" name="Google Shape;1050;p102"/>
          <p:cNvSpPr txBox="1"/>
          <p:nvPr/>
        </p:nvSpPr>
        <p:spPr>
          <a:xfrm>
            <a:off x="8626827" y="4754925"/>
            <a:ext cx="517200" cy="2739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fld id="{00000000-1234-1234-1234-123412341234}" type="slidenum">
              <a:rPr b="1" lang="en-GB" sz="800">
                <a:solidFill>
                  <a:srgbClr val="002D62"/>
                </a:solidFill>
              </a:rPr>
              <a:t>‹#›</a:t>
            </a:fld>
            <a:endParaRPr b="1" sz="800">
              <a:solidFill>
                <a:srgbClr val="002D62"/>
              </a:solidFill>
            </a:endParaRPr>
          </a:p>
        </p:txBody>
      </p:sp>
      <p:grpSp>
        <p:nvGrpSpPr>
          <p:cNvPr id="1051" name="Google Shape;1051;p102"/>
          <p:cNvGrpSpPr/>
          <p:nvPr/>
        </p:nvGrpSpPr>
        <p:grpSpPr>
          <a:xfrm>
            <a:off x="7940154" y="4801506"/>
            <a:ext cx="686661" cy="174005"/>
            <a:chOff x="5486400" y="2551113"/>
            <a:chExt cx="2949575" cy="722312"/>
          </a:xfrm>
        </p:grpSpPr>
        <p:sp>
          <p:nvSpPr>
            <p:cNvPr id="1052" name="Google Shape;1052;p102"/>
            <p:cNvSpPr/>
            <p:nvPr/>
          </p:nvSpPr>
          <p:spPr>
            <a:xfrm>
              <a:off x="5486400" y="2551113"/>
              <a:ext cx="723900" cy="722312"/>
            </a:xfrm>
            <a:custGeom>
              <a:rect b="b" l="l" r="r" t="t"/>
              <a:pathLst>
                <a:path extrusionOk="0" h="278" w="278">
                  <a:moveTo>
                    <a:pt x="278" y="139"/>
                  </a:moveTo>
                  <a:cubicBezTo>
                    <a:pt x="278" y="216"/>
                    <a:pt x="216" y="278"/>
                    <a:pt x="139" y="278"/>
                  </a:cubicBezTo>
                  <a:cubicBezTo>
                    <a:pt x="62" y="278"/>
                    <a:pt x="0" y="216"/>
                    <a:pt x="0" y="139"/>
                  </a:cubicBezTo>
                  <a:cubicBezTo>
                    <a:pt x="0" y="62"/>
                    <a:pt x="62" y="0"/>
                    <a:pt x="139" y="0"/>
                  </a:cubicBezTo>
                  <a:cubicBezTo>
                    <a:pt x="216" y="0"/>
                    <a:pt x="278" y="62"/>
                    <a:pt x="278" y="139"/>
                  </a:cubicBezTo>
                  <a:close/>
                  <a:moveTo>
                    <a:pt x="169" y="152"/>
                  </a:moveTo>
                  <a:cubicBezTo>
                    <a:pt x="174" y="173"/>
                    <a:pt x="157" y="199"/>
                    <a:pt x="139" y="218"/>
                  </a:cubicBezTo>
                  <a:cubicBezTo>
                    <a:pt x="194" y="218"/>
                    <a:pt x="238" y="174"/>
                    <a:pt x="238" y="120"/>
                  </a:cubicBezTo>
                  <a:cubicBezTo>
                    <a:pt x="238" y="65"/>
                    <a:pt x="193" y="21"/>
                    <a:pt x="139" y="21"/>
                  </a:cubicBezTo>
                  <a:cubicBezTo>
                    <a:pt x="84" y="21"/>
                    <a:pt x="40" y="65"/>
                    <a:pt x="40" y="120"/>
                  </a:cubicBezTo>
                  <a:cubicBezTo>
                    <a:pt x="40" y="174"/>
                    <a:pt x="84" y="218"/>
                    <a:pt x="138" y="218"/>
                  </a:cubicBezTo>
                  <a:cubicBezTo>
                    <a:pt x="121" y="199"/>
                    <a:pt x="104" y="173"/>
                    <a:pt x="108" y="152"/>
                  </a:cubicBezTo>
                  <a:cubicBezTo>
                    <a:pt x="112" y="130"/>
                    <a:pt x="128" y="123"/>
                    <a:pt x="139" y="123"/>
                  </a:cubicBezTo>
                  <a:cubicBezTo>
                    <a:pt x="149" y="123"/>
                    <a:pt x="166" y="130"/>
                    <a:pt x="169" y="152"/>
                  </a:cubicBez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053" name="Google Shape;1053;p102"/>
            <p:cNvSpPr/>
            <p:nvPr/>
          </p:nvSpPr>
          <p:spPr>
            <a:xfrm>
              <a:off x="7126288" y="2743200"/>
              <a:ext cx="396875" cy="385762"/>
            </a:xfrm>
            <a:custGeom>
              <a:rect b="b" l="l" r="r" t="t"/>
              <a:pathLst>
                <a:path extrusionOk="0" h="148" w="152">
                  <a:moveTo>
                    <a:pt x="78" y="148"/>
                  </a:moveTo>
                  <a:cubicBezTo>
                    <a:pt x="57" y="148"/>
                    <a:pt x="37" y="143"/>
                    <a:pt x="25" y="134"/>
                  </a:cubicBezTo>
                  <a:cubicBezTo>
                    <a:pt x="9" y="123"/>
                    <a:pt x="0" y="102"/>
                    <a:pt x="0" y="75"/>
                  </a:cubicBezTo>
                  <a:cubicBezTo>
                    <a:pt x="0" y="24"/>
                    <a:pt x="25" y="0"/>
                    <a:pt x="76" y="0"/>
                  </a:cubicBezTo>
                  <a:cubicBezTo>
                    <a:pt x="127" y="0"/>
                    <a:pt x="152" y="24"/>
                    <a:pt x="152" y="76"/>
                  </a:cubicBezTo>
                  <a:cubicBezTo>
                    <a:pt x="152" y="123"/>
                    <a:pt x="127" y="148"/>
                    <a:pt x="78" y="148"/>
                  </a:cubicBezTo>
                  <a:close/>
                  <a:moveTo>
                    <a:pt x="76" y="24"/>
                  </a:moveTo>
                  <a:cubicBezTo>
                    <a:pt x="48" y="24"/>
                    <a:pt x="36" y="39"/>
                    <a:pt x="36" y="74"/>
                  </a:cubicBezTo>
                  <a:cubicBezTo>
                    <a:pt x="36" y="108"/>
                    <a:pt x="49" y="124"/>
                    <a:pt x="76" y="124"/>
                  </a:cubicBezTo>
                  <a:cubicBezTo>
                    <a:pt x="104" y="124"/>
                    <a:pt x="116" y="108"/>
                    <a:pt x="116" y="73"/>
                  </a:cubicBezTo>
                  <a:cubicBezTo>
                    <a:pt x="116" y="40"/>
                    <a:pt x="103" y="24"/>
                    <a:pt x="76" y="24"/>
                  </a:cubicBez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054" name="Google Shape;1054;p102"/>
            <p:cNvSpPr/>
            <p:nvPr/>
          </p:nvSpPr>
          <p:spPr>
            <a:xfrm>
              <a:off x="7588250" y="2755900"/>
              <a:ext cx="260350" cy="361950"/>
            </a:xfrm>
            <a:custGeom>
              <a:rect b="b" l="l" r="r" t="t"/>
              <a:pathLst>
                <a:path extrusionOk="0" h="139" w="100">
                  <a:moveTo>
                    <a:pt x="72" y="115"/>
                  </a:moveTo>
                  <a:cubicBezTo>
                    <a:pt x="52" y="115"/>
                    <a:pt x="45" y="113"/>
                    <a:pt x="40" y="109"/>
                  </a:cubicBezTo>
                  <a:cubicBezTo>
                    <a:pt x="35" y="104"/>
                    <a:pt x="33" y="101"/>
                    <a:pt x="33" y="87"/>
                  </a:cubicBezTo>
                  <a:cubicBezTo>
                    <a:pt x="33" y="14"/>
                    <a:pt x="33" y="14"/>
                    <a:pt x="33" y="14"/>
                  </a:cubicBezTo>
                  <a:cubicBezTo>
                    <a:pt x="33" y="6"/>
                    <a:pt x="26" y="0"/>
                    <a:pt x="19" y="0"/>
                  </a:cubicBezTo>
                  <a:cubicBezTo>
                    <a:pt x="0" y="0"/>
                    <a:pt x="0" y="0"/>
                    <a:pt x="0" y="0"/>
                  </a:cubicBezTo>
                  <a:cubicBezTo>
                    <a:pt x="0" y="78"/>
                    <a:pt x="0" y="78"/>
                    <a:pt x="0" y="78"/>
                  </a:cubicBezTo>
                  <a:cubicBezTo>
                    <a:pt x="0" y="103"/>
                    <a:pt x="2" y="114"/>
                    <a:pt x="11" y="123"/>
                  </a:cubicBezTo>
                  <a:cubicBezTo>
                    <a:pt x="20" y="134"/>
                    <a:pt x="34" y="139"/>
                    <a:pt x="56" y="139"/>
                  </a:cubicBezTo>
                  <a:cubicBezTo>
                    <a:pt x="100" y="139"/>
                    <a:pt x="100" y="139"/>
                    <a:pt x="100" y="139"/>
                  </a:cubicBezTo>
                  <a:cubicBezTo>
                    <a:pt x="100" y="115"/>
                    <a:pt x="100" y="115"/>
                    <a:pt x="100" y="115"/>
                  </a:cubicBezTo>
                  <a:lnTo>
                    <a:pt x="72" y="115"/>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055" name="Google Shape;1055;p102"/>
            <p:cNvSpPr/>
            <p:nvPr/>
          </p:nvSpPr>
          <p:spPr>
            <a:xfrm>
              <a:off x="8029575" y="2755900"/>
              <a:ext cx="406400" cy="361950"/>
            </a:xfrm>
            <a:custGeom>
              <a:rect b="b" l="l" r="r" t="t"/>
              <a:pathLst>
                <a:path extrusionOk="0" h="139" w="156">
                  <a:moveTo>
                    <a:pt x="96" y="0"/>
                  </a:moveTo>
                  <a:cubicBezTo>
                    <a:pt x="74" y="0"/>
                    <a:pt x="74" y="0"/>
                    <a:pt x="74" y="0"/>
                  </a:cubicBezTo>
                  <a:cubicBezTo>
                    <a:pt x="65" y="0"/>
                    <a:pt x="58" y="5"/>
                    <a:pt x="55" y="12"/>
                  </a:cubicBezTo>
                  <a:cubicBezTo>
                    <a:pt x="0" y="139"/>
                    <a:pt x="0" y="139"/>
                    <a:pt x="0" y="139"/>
                  </a:cubicBezTo>
                  <a:cubicBezTo>
                    <a:pt x="22" y="139"/>
                    <a:pt x="22" y="139"/>
                    <a:pt x="22" y="139"/>
                  </a:cubicBezTo>
                  <a:cubicBezTo>
                    <a:pt x="31" y="139"/>
                    <a:pt x="38" y="134"/>
                    <a:pt x="41" y="127"/>
                  </a:cubicBezTo>
                  <a:cubicBezTo>
                    <a:pt x="50" y="107"/>
                    <a:pt x="50" y="107"/>
                    <a:pt x="50" y="107"/>
                  </a:cubicBezTo>
                  <a:cubicBezTo>
                    <a:pt x="106" y="107"/>
                    <a:pt x="106" y="107"/>
                    <a:pt x="106" y="107"/>
                  </a:cubicBezTo>
                  <a:cubicBezTo>
                    <a:pt x="115" y="127"/>
                    <a:pt x="115" y="127"/>
                    <a:pt x="115" y="127"/>
                  </a:cubicBezTo>
                  <a:cubicBezTo>
                    <a:pt x="118" y="134"/>
                    <a:pt x="125" y="139"/>
                    <a:pt x="134" y="139"/>
                  </a:cubicBezTo>
                  <a:cubicBezTo>
                    <a:pt x="156" y="139"/>
                    <a:pt x="156" y="139"/>
                    <a:pt x="156" y="139"/>
                  </a:cubicBezTo>
                  <a:lnTo>
                    <a:pt x="96" y="0"/>
                  </a:lnTo>
                  <a:close/>
                  <a:moveTo>
                    <a:pt x="57" y="82"/>
                  </a:moveTo>
                  <a:cubicBezTo>
                    <a:pt x="78" y="34"/>
                    <a:pt x="78" y="34"/>
                    <a:pt x="78" y="34"/>
                  </a:cubicBezTo>
                  <a:cubicBezTo>
                    <a:pt x="99" y="82"/>
                    <a:pt x="99" y="82"/>
                    <a:pt x="99" y="82"/>
                  </a:cubicBezTo>
                  <a:lnTo>
                    <a:pt x="57" y="82"/>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056" name="Google Shape;1056;p102"/>
            <p:cNvSpPr/>
            <p:nvPr/>
          </p:nvSpPr>
          <p:spPr>
            <a:xfrm>
              <a:off x="7902575" y="2755900"/>
              <a:ext cx="84137" cy="361950"/>
            </a:xfrm>
            <a:custGeom>
              <a:rect b="b" l="l" r="r" t="t"/>
              <a:pathLst>
                <a:path extrusionOk="0" h="139" w="32">
                  <a:moveTo>
                    <a:pt x="14" y="0"/>
                  </a:moveTo>
                  <a:cubicBezTo>
                    <a:pt x="6" y="0"/>
                    <a:pt x="0" y="6"/>
                    <a:pt x="0" y="14"/>
                  </a:cubicBezTo>
                  <a:cubicBezTo>
                    <a:pt x="0" y="139"/>
                    <a:pt x="0" y="139"/>
                    <a:pt x="0" y="139"/>
                  </a:cubicBezTo>
                  <a:cubicBezTo>
                    <a:pt x="18" y="139"/>
                    <a:pt x="18" y="139"/>
                    <a:pt x="18" y="139"/>
                  </a:cubicBezTo>
                  <a:cubicBezTo>
                    <a:pt x="25" y="139"/>
                    <a:pt x="32" y="133"/>
                    <a:pt x="32" y="126"/>
                  </a:cubicBezTo>
                  <a:cubicBezTo>
                    <a:pt x="32" y="0"/>
                    <a:pt x="32" y="0"/>
                    <a:pt x="32" y="0"/>
                  </a:cubicBezTo>
                  <a:lnTo>
                    <a:pt x="14" y="0"/>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057" name="Google Shape;1057;p102"/>
            <p:cNvSpPr/>
            <p:nvPr/>
          </p:nvSpPr>
          <p:spPr>
            <a:xfrm>
              <a:off x="6324600" y="2755900"/>
              <a:ext cx="406400" cy="361950"/>
            </a:xfrm>
            <a:custGeom>
              <a:rect b="b" l="l" r="r" t="t"/>
              <a:pathLst>
                <a:path extrusionOk="0" h="139" w="156">
                  <a:moveTo>
                    <a:pt x="132" y="0"/>
                  </a:moveTo>
                  <a:cubicBezTo>
                    <a:pt x="123" y="0"/>
                    <a:pt x="116" y="5"/>
                    <a:pt x="113" y="12"/>
                  </a:cubicBezTo>
                  <a:cubicBezTo>
                    <a:pt x="78" y="98"/>
                    <a:pt x="78" y="98"/>
                    <a:pt x="78" y="98"/>
                  </a:cubicBezTo>
                  <a:cubicBezTo>
                    <a:pt x="42" y="13"/>
                    <a:pt x="42" y="13"/>
                    <a:pt x="42" y="13"/>
                  </a:cubicBezTo>
                  <a:cubicBezTo>
                    <a:pt x="39" y="5"/>
                    <a:pt x="31" y="0"/>
                    <a:pt x="23" y="0"/>
                  </a:cubicBezTo>
                  <a:cubicBezTo>
                    <a:pt x="0" y="0"/>
                    <a:pt x="0" y="0"/>
                    <a:pt x="0" y="0"/>
                  </a:cubicBezTo>
                  <a:cubicBezTo>
                    <a:pt x="62" y="139"/>
                    <a:pt x="62" y="139"/>
                    <a:pt x="62" y="139"/>
                  </a:cubicBezTo>
                  <a:cubicBezTo>
                    <a:pt x="80" y="139"/>
                    <a:pt x="80" y="139"/>
                    <a:pt x="80" y="139"/>
                  </a:cubicBezTo>
                  <a:cubicBezTo>
                    <a:pt x="88" y="139"/>
                    <a:pt x="95" y="134"/>
                    <a:pt x="99" y="128"/>
                  </a:cubicBezTo>
                  <a:cubicBezTo>
                    <a:pt x="156" y="0"/>
                    <a:pt x="156" y="0"/>
                    <a:pt x="156" y="0"/>
                  </a:cubicBezTo>
                  <a:lnTo>
                    <a:pt x="132" y="0"/>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058" name="Google Shape;1058;p102"/>
            <p:cNvSpPr/>
            <p:nvPr/>
          </p:nvSpPr>
          <p:spPr>
            <a:xfrm>
              <a:off x="6751638" y="2755900"/>
              <a:ext cx="312737" cy="361950"/>
            </a:xfrm>
            <a:custGeom>
              <a:rect b="b" l="l" r="r" t="t"/>
              <a:pathLst>
                <a:path extrusionOk="0" h="139" w="120">
                  <a:moveTo>
                    <a:pt x="0" y="71"/>
                  </a:moveTo>
                  <a:cubicBezTo>
                    <a:pt x="0" y="85"/>
                    <a:pt x="4" y="121"/>
                    <a:pt x="37" y="135"/>
                  </a:cubicBezTo>
                  <a:cubicBezTo>
                    <a:pt x="45" y="138"/>
                    <a:pt x="53" y="139"/>
                    <a:pt x="65" y="139"/>
                  </a:cubicBezTo>
                  <a:cubicBezTo>
                    <a:pt x="120" y="139"/>
                    <a:pt x="120" y="139"/>
                    <a:pt x="120" y="139"/>
                  </a:cubicBezTo>
                  <a:cubicBezTo>
                    <a:pt x="120" y="115"/>
                    <a:pt x="120" y="115"/>
                    <a:pt x="120" y="115"/>
                  </a:cubicBezTo>
                  <a:cubicBezTo>
                    <a:pt x="120" y="115"/>
                    <a:pt x="78" y="115"/>
                    <a:pt x="78" y="115"/>
                  </a:cubicBezTo>
                  <a:cubicBezTo>
                    <a:pt x="58" y="114"/>
                    <a:pt x="47" y="110"/>
                    <a:pt x="41" y="99"/>
                  </a:cubicBezTo>
                  <a:cubicBezTo>
                    <a:pt x="39" y="95"/>
                    <a:pt x="38" y="89"/>
                    <a:pt x="37" y="83"/>
                  </a:cubicBezTo>
                  <a:cubicBezTo>
                    <a:pt x="37" y="82"/>
                    <a:pt x="37" y="82"/>
                    <a:pt x="37" y="82"/>
                  </a:cubicBezTo>
                  <a:cubicBezTo>
                    <a:pt x="117" y="82"/>
                    <a:pt x="117" y="82"/>
                    <a:pt x="117" y="82"/>
                  </a:cubicBezTo>
                  <a:cubicBezTo>
                    <a:pt x="117" y="58"/>
                    <a:pt x="117" y="58"/>
                    <a:pt x="117" y="58"/>
                  </a:cubicBezTo>
                  <a:cubicBezTo>
                    <a:pt x="37" y="58"/>
                    <a:pt x="37" y="58"/>
                    <a:pt x="37" y="58"/>
                  </a:cubicBezTo>
                  <a:cubicBezTo>
                    <a:pt x="37" y="57"/>
                    <a:pt x="37" y="57"/>
                    <a:pt x="37" y="57"/>
                  </a:cubicBezTo>
                  <a:cubicBezTo>
                    <a:pt x="38" y="50"/>
                    <a:pt x="39" y="45"/>
                    <a:pt x="41" y="40"/>
                  </a:cubicBezTo>
                  <a:cubicBezTo>
                    <a:pt x="47" y="29"/>
                    <a:pt x="58" y="25"/>
                    <a:pt x="78" y="25"/>
                  </a:cubicBezTo>
                  <a:cubicBezTo>
                    <a:pt x="78" y="25"/>
                    <a:pt x="120" y="25"/>
                    <a:pt x="120" y="25"/>
                  </a:cubicBezTo>
                  <a:cubicBezTo>
                    <a:pt x="120" y="0"/>
                    <a:pt x="120" y="0"/>
                    <a:pt x="120" y="0"/>
                  </a:cubicBezTo>
                  <a:cubicBezTo>
                    <a:pt x="65" y="0"/>
                    <a:pt x="65" y="0"/>
                    <a:pt x="65" y="0"/>
                  </a:cubicBezTo>
                  <a:cubicBezTo>
                    <a:pt x="53" y="0"/>
                    <a:pt x="45" y="1"/>
                    <a:pt x="37" y="4"/>
                  </a:cubicBezTo>
                  <a:cubicBezTo>
                    <a:pt x="4" y="18"/>
                    <a:pt x="0" y="55"/>
                    <a:pt x="0" y="69"/>
                  </a:cubicBezTo>
                  <a:lnTo>
                    <a:pt x="0" y="71"/>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sp>
        <p:nvSpPr>
          <p:cNvPr id="1059" name="Google Shape;1059;p102"/>
          <p:cNvSpPr txBox="1"/>
          <p:nvPr>
            <p:ph type="title"/>
          </p:nvPr>
        </p:nvSpPr>
        <p:spPr>
          <a:xfrm>
            <a:off x="0" y="0"/>
            <a:ext cx="8186400" cy="1141800"/>
          </a:xfrm>
          <a:prstGeom prst="rect">
            <a:avLst/>
          </a:prstGeom>
          <a:noFill/>
          <a:ln>
            <a:noFill/>
          </a:ln>
        </p:spPr>
        <p:txBody>
          <a:bodyPr anchorCtr="0" anchor="t" bIns="91425" lIns="504000" spcFirstLastPara="1" rIns="252000" wrap="square" tIns="504000">
            <a:noAutofit/>
          </a:bodyPr>
          <a:lstStyle>
            <a:lvl1pPr lvl="0">
              <a:spcBef>
                <a:spcPts val="0"/>
              </a:spcBef>
              <a:spcAft>
                <a:spcPts val="0"/>
              </a:spcAft>
              <a:buClr>
                <a:srgbClr val="002D62"/>
              </a:buClr>
              <a:buSzPts val="2500"/>
              <a:buFont typeface="Arial Black"/>
              <a:buNone/>
              <a:defRPr b="1" sz="2500">
                <a:solidFill>
                  <a:srgbClr val="002D62"/>
                </a:solidFill>
                <a:latin typeface="Arial Black"/>
                <a:ea typeface="Arial Black"/>
                <a:cs typeface="Arial Black"/>
                <a:sym typeface="Arial Black"/>
              </a:defRPr>
            </a:lvl1pPr>
            <a:lvl2pPr lvl="1">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2pPr>
            <a:lvl3pPr lvl="2">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3pPr>
            <a:lvl4pPr lvl="3">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4pPr>
            <a:lvl5pPr lvl="4">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5pPr>
            <a:lvl6pPr lvl="5">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6pPr>
            <a:lvl7pPr lvl="6">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7pPr>
            <a:lvl8pPr lvl="7">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8pPr>
            <a:lvl9pPr lvl="8">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9pPr>
          </a:lstStyle>
          <a:p/>
        </p:txBody>
      </p:sp>
      <p:sp>
        <p:nvSpPr>
          <p:cNvPr id="1060" name="Google Shape;1060;p102"/>
          <p:cNvSpPr txBox="1"/>
          <p:nvPr>
            <p:ph idx="1" type="body"/>
          </p:nvPr>
        </p:nvSpPr>
        <p:spPr>
          <a:xfrm>
            <a:off x="-8700" y="1410725"/>
            <a:ext cx="9144000" cy="2552700"/>
          </a:xfrm>
          <a:prstGeom prst="rect">
            <a:avLst/>
          </a:prstGeom>
          <a:noFill/>
          <a:ln>
            <a:noFill/>
          </a:ln>
        </p:spPr>
        <p:txBody>
          <a:bodyPr anchorCtr="0" anchor="t" bIns="91425" lIns="504000" spcFirstLastPara="1" rIns="504000" wrap="square" tIns="91425">
            <a:noAutofit/>
          </a:bodyPr>
          <a:lstStyle>
            <a:lvl1pPr indent="-317500" lvl="0" marL="457200">
              <a:spcBef>
                <a:spcPts val="0"/>
              </a:spcBef>
              <a:spcAft>
                <a:spcPts val="0"/>
              </a:spcAft>
              <a:buClr>
                <a:srgbClr val="002D62"/>
              </a:buClr>
              <a:buSzPts val="1400"/>
              <a:buChar char="●"/>
              <a:defRPr>
                <a:solidFill>
                  <a:srgbClr val="002D62"/>
                </a:solidFill>
              </a:defRPr>
            </a:lvl1pPr>
            <a:lvl2pPr indent="-317500" lvl="1" marL="914400">
              <a:spcBef>
                <a:spcPts val="0"/>
              </a:spcBef>
              <a:spcAft>
                <a:spcPts val="0"/>
              </a:spcAft>
              <a:buClr>
                <a:srgbClr val="002D62"/>
              </a:buClr>
              <a:buSzPts val="1400"/>
              <a:buChar char="○"/>
              <a:defRPr>
                <a:solidFill>
                  <a:srgbClr val="002D62"/>
                </a:solidFill>
              </a:defRPr>
            </a:lvl2pPr>
            <a:lvl3pPr indent="-317500" lvl="2" marL="1371600">
              <a:spcBef>
                <a:spcPts val="0"/>
              </a:spcBef>
              <a:spcAft>
                <a:spcPts val="0"/>
              </a:spcAft>
              <a:buClr>
                <a:srgbClr val="002D62"/>
              </a:buClr>
              <a:buSzPts val="1400"/>
              <a:buChar char="■"/>
              <a:defRPr>
                <a:solidFill>
                  <a:srgbClr val="002D62"/>
                </a:solidFill>
              </a:defRPr>
            </a:lvl3pPr>
            <a:lvl4pPr indent="-317500" lvl="3" marL="1828800">
              <a:spcBef>
                <a:spcPts val="0"/>
              </a:spcBef>
              <a:spcAft>
                <a:spcPts val="0"/>
              </a:spcAft>
              <a:buClr>
                <a:srgbClr val="002D62"/>
              </a:buClr>
              <a:buSzPts val="1400"/>
              <a:buChar char="●"/>
              <a:defRPr>
                <a:solidFill>
                  <a:srgbClr val="002D62"/>
                </a:solidFill>
              </a:defRPr>
            </a:lvl4pPr>
            <a:lvl5pPr indent="-317500" lvl="4" marL="2286000">
              <a:spcBef>
                <a:spcPts val="0"/>
              </a:spcBef>
              <a:spcAft>
                <a:spcPts val="0"/>
              </a:spcAft>
              <a:buClr>
                <a:srgbClr val="002D62"/>
              </a:buClr>
              <a:buSzPts val="1400"/>
              <a:buChar char="○"/>
              <a:defRPr>
                <a:solidFill>
                  <a:srgbClr val="002D62"/>
                </a:solidFill>
              </a:defRPr>
            </a:lvl5pPr>
            <a:lvl6pPr indent="-317500" lvl="5" marL="2743200">
              <a:spcBef>
                <a:spcPts val="0"/>
              </a:spcBef>
              <a:spcAft>
                <a:spcPts val="0"/>
              </a:spcAft>
              <a:buClr>
                <a:srgbClr val="002D62"/>
              </a:buClr>
              <a:buSzPts val="1400"/>
              <a:buChar char="■"/>
              <a:defRPr>
                <a:solidFill>
                  <a:srgbClr val="002D62"/>
                </a:solidFill>
              </a:defRPr>
            </a:lvl6pPr>
            <a:lvl7pPr indent="-317500" lvl="6" marL="3200400">
              <a:spcBef>
                <a:spcPts val="0"/>
              </a:spcBef>
              <a:spcAft>
                <a:spcPts val="0"/>
              </a:spcAft>
              <a:buClr>
                <a:srgbClr val="002D62"/>
              </a:buClr>
              <a:buSzPts val="1400"/>
              <a:buChar char="●"/>
              <a:defRPr>
                <a:solidFill>
                  <a:srgbClr val="002D62"/>
                </a:solidFill>
              </a:defRPr>
            </a:lvl7pPr>
            <a:lvl8pPr indent="-317500" lvl="7" marL="3657600">
              <a:spcBef>
                <a:spcPts val="0"/>
              </a:spcBef>
              <a:spcAft>
                <a:spcPts val="0"/>
              </a:spcAft>
              <a:buClr>
                <a:srgbClr val="002D62"/>
              </a:buClr>
              <a:buSzPts val="1400"/>
              <a:buChar char="○"/>
              <a:defRPr>
                <a:solidFill>
                  <a:srgbClr val="002D62"/>
                </a:solidFill>
              </a:defRPr>
            </a:lvl8pPr>
            <a:lvl9pPr indent="-317500" lvl="8" marL="4114800">
              <a:spcBef>
                <a:spcPts val="0"/>
              </a:spcBef>
              <a:spcAft>
                <a:spcPts val="0"/>
              </a:spcAft>
              <a:buClr>
                <a:srgbClr val="002D62"/>
              </a:buClr>
              <a:buSzPts val="1400"/>
              <a:buChar char="■"/>
              <a:defRPr>
                <a:solidFill>
                  <a:srgbClr val="002D62"/>
                </a:solidFill>
              </a:defRPr>
            </a:lvl9pPr>
          </a:lstStyle>
          <a:p/>
        </p:txBody>
      </p:sp>
      <p:sp>
        <p:nvSpPr>
          <p:cNvPr id="1061" name="Google Shape;1061;p102"/>
          <p:cNvSpPr txBox="1"/>
          <p:nvPr/>
        </p:nvSpPr>
        <p:spPr>
          <a:xfrm>
            <a:off x="226499" y="4754925"/>
            <a:ext cx="2902500" cy="2739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lang="en-GB" sz="800">
                <a:solidFill>
                  <a:srgbClr val="002D62"/>
                </a:solidFill>
              </a:rPr>
              <a:t>Lorem ipsum dolor</a:t>
            </a:r>
            <a:endParaRPr sz="800">
              <a:solidFill>
                <a:srgbClr val="002D62"/>
              </a:solidFill>
            </a:endParaRPr>
          </a:p>
        </p:txBody>
      </p:sp>
    </p:spTree>
  </p:cSld>
  <p:clrMapOvr>
    <a:masterClrMapping/>
  </p:clrMapOvr>
</p:sldLayout>
</file>

<file path=ppt/slideLayouts/slideLayout10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 - 3">
  <p:cSld name="TITLE_1_1_2_1_1_1_1">
    <p:bg>
      <p:bgPr>
        <a:solidFill>
          <a:schemeClr val="lt1"/>
        </a:solidFill>
      </p:bgPr>
    </p:bg>
    <p:spTree>
      <p:nvGrpSpPr>
        <p:cNvPr id="1062" name="Shape 1062"/>
        <p:cNvGrpSpPr/>
        <p:nvPr/>
      </p:nvGrpSpPr>
      <p:grpSpPr>
        <a:xfrm>
          <a:off x="0" y="0"/>
          <a:ext cx="0" cy="0"/>
          <a:chOff x="0" y="0"/>
          <a:chExt cx="0" cy="0"/>
        </a:xfrm>
      </p:grpSpPr>
      <p:sp>
        <p:nvSpPr>
          <p:cNvPr id="1063" name="Google Shape;1063;p103"/>
          <p:cNvSpPr/>
          <p:nvPr/>
        </p:nvSpPr>
        <p:spPr>
          <a:xfrm rot="2189352">
            <a:off x="1698576" y="205661"/>
            <a:ext cx="4198855" cy="5156668"/>
          </a:xfrm>
          <a:custGeom>
            <a:rect b="b" l="l" r="r" t="t"/>
            <a:pathLst>
              <a:path extrusionOk="0" h="6852564" w="5579751">
                <a:moveTo>
                  <a:pt x="2498" y="865038"/>
                </a:moveTo>
                <a:lnTo>
                  <a:pt x="1175738" y="0"/>
                </a:lnTo>
                <a:lnTo>
                  <a:pt x="1169291" y="56235"/>
                </a:lnTo>
                <a:cubicBezTo>
                  <a:pt x="1009242" y="1835772"/>
                  <a:pt x="1853072" y="3633852"/>
                  <a:pt x="3489036" y="4611605"/>
                </a:cubicBezTo>
                <a:cubicBezTo>
                  <a:pt x="4125023" y="4991715"/>
                  <a:pt x="4814215" y="5206349"/>
                  <a:pt x="5506916" y="5268668"/>
                </a:cubicBezTo>
                <a:lnTo>
                  <a:pt x="5579751" y="5273445"/>
                </a:lnTo>
                <a:lnTo>
                  <a:pt x="3438013" y="6852564"/>
                </a:lnTo>
                <a:lnTo>
                  <a:pt x="3291136" y="6769746"/>
                </a:lnTo>
                <a:cubicBezTo>
                  <a:pt x="1189160" y="5513471"/>
                  <a:pt x="16682" y="3295059"/>
                  <a:pt x="0" y="1013116"/>
                </a:cubicBezTo>
                <a:close/>
              </a:path>
            </a:pathLst>
          </a:custGeom>
          <a:gradFill>
            <a:gsLst>
              <a:gs pos="0">
                <a:schemeClr val="lt1"/>
              </a:gs>
              <a:gs pos="100000">
                <a:srgbClr val="438D42"/>
              </a:gs>
            </a:gsLst>
            <a:lin ang="3001153" scaled="0"/>
          </a:gra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1064" name="Google Shape;1064;p103"/>
          <p:cNvSpPr txBox="1"/>
          <p:nvPr/>
        </p:nvSpPr>
        <p:spPr>
          <a:xfrm>
            <a:off x="8626827" y="4754925"/>
            <a:ext cx="517200" cy="2739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fld id="{00000000-1234-1234-1234-123412341234}" type="slidenum">
              <a:rPr b="1" lang="en-GB" sz="800">
                <a:solidFill>
                  <a:srgbClr val="002D62"/>
                </a:solidFill>
              </a:rPr>
              <a:t>‹#›</a:t>
            </a:fld>
            <a:endParaRPr b="1" sz="800">
              <a:solidFill>
                <a:srgbClr val="002D62"/>
              </a:solidFill>
            </a:endParaRPr>
          </a:p>
        </p:txBody>
      </p:sp>
      <p:grpSp>
        <p:nvGrpSpPr>
          <p:cNvPr id="1065" name="Google Shape;1065;p103"/>
          <p:cNvGrpSpPr/>
          <p:nvPr/>
        </p:nvGrpSpPr>
        <p:grpSpPr>
          <a:xfrm>
            <a:off x="7940154" y="4801506"/>
            <a:ext cx="686661" cy="174005"/>
            <a:chOff x="5486400" y="2551113"/>
            <a:chExt cx="2949575" cy="722312"/>
          </a:xfrm>
        </p:grpSpPr>
        <p:sp>
          <p:nvSpPr>
            <p:cNvPr id="1066" name="Google Shape;1066;p103"/>
            <p:cNvSpPr/>
            <p:nvPr/>
          </p:nvSpPr>
          <p:spPr>
            <a:xfrm>
              <a:off x="5486400" y="2551113"/>
              <a:ext cx="723900" cy="722312"/>
            </a:xfrm>
            <a:custGeom>
              <a:rect b="b" l="l" r="r" t="t"/>
              <a:pathLst>
                <a:path extrusionOk="0" h="278" w="278">
                  <a:moveTo>
                    <a:pt x="278" y="139"/>
                  </a:moveTo>
                  <a:cubicBezTo>
                    <a:pt x="278" y="216"/>
                    <a:pt x="216" y="278"/>
                    <a:pt x="139" y="278"/>
                  </a:cubicBezTo>
                  <a:cubicBezTo>
                    <a:pt x="62" y="278"/>
                    <a:pt x="0" y="216"/>
                    <a:pt x="0" y="139"/>
                  </a:cubicBezTo>
                  <a:cubicBezTo>
                    <a:pt x="0" y="62"/>
                    <a:pt x="62" y="0"/>
                    <a:pt x="139" y="0"/>
                  </a:cubicBezTo>
                  <a:cubicBezTo>
                    <a:pt x="216" y="0"/>
                    <a:pt x="278" y="62"/>
                    <a:pt x="278" y="139"/>
                  </a:cubicBezTo>
                  <a:close/>
                  <a:moveTo>
                    <a:pt x="169" y="152"/>
                  </a:moveTo>
                  <a:cubicBezTo>
                    <a:pt x="174" y="173"/>
                    <a:pt x="157" y="199"/>
                    <a:pt x="139" y="218"/>
                  </a:cubicBezTo>
                  <a:cubicBezTo>
                    <a:pt x="194" y="218"/>
                    <a:pt x="238" y="174"/>
                    <a:pt x="238" y="120"/>
                  </a:cubicBezTo>
                  <a:cubicBezTo>
                    <a:pt x="238" y="65"/>
                    <a:pt x="193" y="21"/>
                    <a:pt x="139" y="21"/>
                  </a:cubicBezTo>
                  <a:cubicBezTo>
                    <a:pt x="84" y="21"/>
                    <a:pt x="40" y="65"/>
                    <a:pt x="40" y="120"/>
                  </a:cubicBezTo>
                  <a:cubicBezTo>
                    <a:pt x="40" y="174"/>
                    <a:pt x="84" y="218"/>
                    <a:pt x="138" y="218"/>
                  </a:cubicBezTo>
                  <a:cubicBezTo>
                    <a:pt x="121" y="199"/>
                    <a:pt x="104" y="173"/>
                    <a:pt x="108" y="152"/>
                  </a:cubicBezTo>
                  <a:cubicBezTo>
                    <a:pt x="112" y="130"/>
                    <a:pt x="128" y="123"/>
                    <a:pt x="139" y="123"/>
                  </a:cubicBezTo>
                  <a:cubicBezTo>
                    <a:pt x="149" y="123"/>
                    <a:pt x="166" y="130"/>
                    <a:pt x="169" y="152"/>
                  </a:cubicBez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067" name="Google Shape;1067;p103"/>
            <p:cNvSpPr/>
            <p:nvPr/>
          </p:nvSpPr>
          <p:spPr>
            <a:xfrm>
              <a:off x="7126288" y="2743200"/>
              <a:ext cx="396875" cy="385762"/>
            </a:xfrm>
            <a:custGeom>
              <a:rect b="b" l="l" r="r" t="t"/>
              <a:pathLst>
                <a:path extrusionOk="0" h="148" w="152">
                  <a:moveTo>
                    <a:pt x="78" y="148"/>
                  </a:moveTo>
                  <a:cubicBezTo>
                    <a:pt x="57" y="148"/>
                    <a:pt x="37" y="143"/>
                    <a:pt x="25" y="134"/>
                  </a:cubicBezTo>
                  <a:cubicBezTo>
                    <a:pt x="9" y="123"/>
                    <a:pt x="0" y="102"/>
                    <a:pt x="0" y="75"/>
                  </a:cubicBezTo>
                  <a:cubicBezTo>
                    <a:pt x="0" y="24"/>
                    <a:pt x="25" y="0"/>
                    <a:pt x="76" y="0"/>
                  </a:cubicBezTo>
                  <a:cubicBezTo>
                    <a:pt x="127" y="0"/>
                    <a:pt x="152" y="24"/>
                    <a:pt x="152" y="76"/>
                  </a:cubicBezTo>
                  <a:cubicBezTo>
                    <a:pt x="152" y="123"/>
                    <a:pt x="127" y="148"/>
                    <a:pt x="78" y="148"/>
                  </a:cubicBezTo>
                  <a:close/>
                  <a:moveTo>
                    <a:pt x="76" y="24"/>
                  </a:moveTo>
                  <a:cubicBezTo>
                    <a:pt x="48" y="24"/>
                    <a:pt x="36" y="39"/>
                    <a:pt x="36" y="74"/>
                  </a:cubicBezTo>
                  <a:cubicBezTo>
                    <a:pt x="36" y="108"/>
                    <a:pt x="49" y="124"/>
                    <a:pt x="76" y="124"/>
                  </a:cubicBezTo>
                  <a:cubicBezTo>
                    <a:pt x="104" y="124"/>
                    <a:pt x="116" y="108"/>
                    <a:pt x="116" y="73"/>
                  </a:cubicBezTo>
                  <a:cubicBezTo>
                    <a:pt x="116" y="40"/>
                    <a:pt x="103" y="24"/>
                    <a:pt x="76" y="24"/>
                  </a:cubicBez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068" name="Google Shape;1068;p103"/>
            <p:cNvSpPr/>
            <p:nvPr/>
          </p:nvSpPr>
          <p:spPr>
            <a:xfrm>
              <a:off x="7588250" y="2755900"/>
              <a:ext cx="260350" cy="361950"/>
            </a:xfrm>
            <a:custGeom>
              <a:rect b="b" l="l" r="r" t="t"/>
              <a:pathLst>
                <a:path extrusionOk="0" h="139" w="100">
                  <a:moveTo>
                    <a:pt x="72" y="115"/>
                  </a:moveTo>
                  <a:cubicBezTo>
                    <a:pt x="52" y="115"/>
                    <a:pt x="45" y="113"/>
                    <a:pt x="40" y="109"/>
                  </a:cubicBezTo>
                  <a:cubicBezTo>
                    <a:pt x="35" y="104"/>
                    <a:pt x="33" y="101"/>
                    <a:pt x="33" y="87"/>
                  </a:cubicBezTo>
                  <a:cubicBezTo>
                    <a:pt x="33" y="14"/>
                    <a:pt x="33" y="14"/>
                    <a:pt x="33" y="14"/>
                  </a:cubicBezTo>
                  <a:cubicBezTo>
                    <a:pt x="33" y="6"/>
                    <a:pt x="26" y="0"/>
                    <a:pt x="19" y="0"/>
                  </a:cubicBezTo>
                  <a:cubicBezTo>
                    <a:pt x="0" y="0"/>
                    <a:pt x="0" y="0"/>
                    <a:pt x="0" y="0"/>
                  </a:cubicBezTo>
                  <a:cubicBezTo>
                    <a:pt x="0" y="78"/>
                    <a:pt x="0" y="78"/>
                    <a:pt x="0" y="78"/>
                  </a:cubicBezTo>
                  <a:cubicBezTo>
                    <a:pt x="0" y="103"/>
                    <a:pt x="2" y="114"/>
                    <a:pt x="11" y="123"/>
                  </a:cubicBezTo>
                  <a:cubicBezTo>
                    <a:pt x="20" y="134"/>
                    <a:pt x="34" y="139"/>
                    <a:pt x="56" y="139"/>
                  </a:cubicBezTo>
                  <a:cubicBezTo>
                    <a:pt x="100" y="139"/>
                    <a:pt x="100" y="139"/>
                    <a:pt x="100" y="139"/>
                  </a:cubicBezTo>
                  <a:cubicBezTo>
                    <a:pt x="100" y="115"/>
                    <a:pt x="100" y="115"/>
                    <a:pt x="100" y="115"/>
                  </a:cubicBezTo>
                  <a:lnTo>
                    <a:pt x="72" y="115"/>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069" name="Google Shape;1069;p103"/>
            <p:cNvSpPr/>
            <p:nvPr/>
          </p:nvSpPr>
          <p:spPr>
            <a:xfrm>
              <a:off x="8029575" y="2755900"/>
              <a:ext cx="406400" cy="361950"/>
            </a:xfrm>
            <a:custGeom>
              <a:rect b="b" l="l" r="r" t="t"/>
              <a:pathLst>
                <a:path extrusionOk="0" h="139" w="156">
                  <a:moveTo>
                    <a:pt x="96" y="0"/>
                  </a:moveTo>
                  <a:cubicBezTo>
                    <a:pt x="74" y="0"/>
                    <a:pt x="74" y="0"/>
                    <a:pt x="74" y="0"/>
                  </a:cubicBezTo>
                  <a:cubicBezTo>
                    <a:pt x="65" y="0"/>
                    <a:pt x="58" y="5"/>
                    <a:pt x="55" y="12"/>
                  </a:cubicBezTo>
                  <a:cubicBezTo>
                    <a:pt x="0" y="139"/>
                    <a:pt x="0" y="139"/>
                    <a:pt x="0" y="139"/>
                  </a:cubicBezTo>
                  <a:cubicBezTo>
                    <a:pt x="22" y="139"/>
                    <a:pt x="22" y="139"/>
                    <a:pt x="22" y="139"/>
                  </a:cubicBezTo>
                  <a:cubicBezTo>
                    <a:pt x="31" y="139"/>
                    <a:pt x="38" y="134"/>
                    <a:pt x="41" y="127"/>
                  </a:cubicBezTo>
                  <a:cubicBezTo>
                    <a:pt x="50" y="107"/>
                    <a:pt x="50" y="107"/>
                    <a:pt x="50" y="107"/>
                  </a:cubicBezTo>
                  <a:cubicBezTo>
                    <a:pt x="106" y="107"/>
                    <a:pt x="106" y="107"/>
                    <a:pt x="106" y="107"/>
                  </a:cubicBezTo>
                  <a:cubicBezTo>
                    <a:pt x="115" y="127"/>
                    <a:pt x="115" y="127"/>
                    <a:pt x="115" y="127"/>
                  </a:cubicBezTo>
                  <a:cubicBezTo>
                    <a:pt x="118" y="134"/>
                    <a:pt x="125" y="139"/>
                    <a:pt x="134" y="139"/>
                  </a:cubicBezTo>
                  <a:cubicBezTo>
                    <a:pt x="156" y="139"/>
                    <a:pt x="156" y="139"/>
                    <a:pt x="156" y="139"/>
                  </a:cubicBezTo>
                  <a:lnTo>
                    <a:pt x="96" y="0"/>
                  </a:lnTo>
                  <a:close/>
                  <a:moveTo>
                    <a:pt x="57" y="82"/>
                  </a:moveTo>
                  <a:cubicBezTo>
                    <a:pt x="78" y="34"/>
                    <a:pt x="78" y="34"/>
                    <a:pt x="78" y="34"/>
                  </a:cubicBezTo>
                  <a:cubicBezTo>
                    <a:pt x="99" y="82"/>
                    <a:pt x="99" y="82"/>
                    <a:pt x="99" y="82"/>
                  </a:cubicBezTo>
                  <a:lnTo>
                    <a:pt x="57" y="82"/>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070" name="Google Shape;1070;p103"/>
            <p:cNvSpPr/>
            <p:nvPr/>
          </p:nvSpPr>
          <p:spPr>
            <a:xfrm>
              <a:off x="7902575" y="2755900"/>
              <a:ext cx="84137" cy="361950"/>
            </a:xfrm>
            <a:custGeom>
              <a:rect b="b" l="l" r="r" t="t"/>
              <a:pathLst>
                <a:path extrusionOk="0" h="139" w="32">
                  <a:moveTo>
                    <a:pt x="14" y="0"/>
                  </a:moveTo>
                  <a:cubicBezTo>
                    <a:pt x="6" y="0"/>
                    <a:pt x="0" y="6"/>
                    <a:pt x="0" y="14"/>
                  </a:cubicBezTo>
                  <a:cubicBezTo>
                    <a:pt x="0" y="139"/>
                    <a:pt x="0" y="139"/>
                    <a:pt x="0" y="139"/>
                  </a:cubicBezTo>
                  <a:cubicBezTo>
                    <a:pt x="18" y="139"/>
                    <a:pt x="18" y="139"/>
                    <a:pt x="18" y="139"/>
                  </a:cubicBezTo>
                  <a:cubicBezTo>
                    <a:pt x="25" y="139"/>
                    <a:pt x="32" y="133"/>
                    <a:pt x="32" y="126"/>
                  </a:cubicBezTo>
                  <a:cubicBezTo>
                    <a:pt x="32" y="0"/>
                    <a:pt x="32" y="0"/>
                    <a:pt x="32" y="0"/>
                  </a:cubicBezTo>
                  <a:lnTo>
                    <a:pt x="14" y="0"/>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071" name="Google Shape;1071;p103"/>
            <p:cNvSpPr/>
            <p:nvPr/>
          </p:nvSpPr>
          <p:spPr>
            <a:xfrm>
              <a:off x="6324600" y="2755900"/>
              <a:ext cx="406400" cy="361950"/>
            </a:xfrm>
            <a:custGeom>
              <a:rect b="b" l="l" r="r" t="t"/>
              <a:pathLst>
                <a:path extrusionOk="0" h="139" w="156">
                  <a:moveTo>
                    <a:pt x="132" y="0"/>
                  </a:moveTo>
                  <a:cubicBezTo>
                    <a:pt x="123" y="0"/>
                    <a:pt x="116" y="5"/>
                    <a:pt x="113" y="12"/>
                  </a:cubicBezTo>
                  <a:cubicBezTo>
                    <a:pt x="78" y="98"/>
                    <a:pt x="78" y="98"/>
                    <a:pt x="78" y="98"/>
                  </a:cubicBezTo>
                  <a:cubicBezTo>
                    <a:pt x="42" y="13"/>
                    <a:pt x="42" y="13"/>
                    <a:pt x="42" y="13"/>
                  </a:cubicBezTo>
                  <a:cubicBezTo>
                    <a:pt x="39" y="5"/>
                    <a:pt x="31" y="0"/>
                    <a:pt x="23" y="0"/>
                  </a:cubicBezTo>
                  <a:cubicBezTo>
                    <a:pt x="0" y="0"/>
                    <a:pt x="0" y="0"/>
                    <a:pt x="0" y="0"/>
                  </a:cubicBezTo>
                  <a:cubicBezTo>
                    <a:pt x="62" y="139"/>
                    <a:pt x="62" y="139"/>
                    <a:pt x="62" y="139"/>
                  </a:cubicBezTo>
                  <a:cubicBezTo>
                    <a:pt x="80" y="139"/>
                    <a:pt x="80" y="139"/>
                    <a:pt x="80" y="139"/>
                  </a:cubicBezTo>
                  <a:cubicBezTo>
                    <a:pt x="88" y="139"/>
                    <a:pt x="95" y="134"/>
                    <a:pt x="99" y="128"/>
                  </a:cubicBezTo>
                  <a:cubicBezTo>
                    <a:pt x="156" y="0"/>
                    <a:pt x="156" y="0"/>
                    <a:pt x="156" y="0"/>
                  </a:cubicBezTo>
                  <a:lnTo>
                    <a:pt x="132" y="0"/>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072" name="Google Shape;1072;p103"/>
            <p:cNvSpPr/>
            <p:nvPr/>
          </p:nvSpPr>
          <p:spPr>
            <a:xfrm>
              <a:off x="6751638" y="2755900"/>
              <a:ext cx="312737" cy="361950"/>
            </a:xfrm>
            <a:custGeom>
              <a:rect b="b" l="l" r="r" t="t"/>
              <a:pathLst>
                <a:path extrusionOk="0" h="139" w="120">
                  <a:moveTo>
                    <a:pt x="0" y="71"/>
                  </a:moveTo>
                  <a:cubicBezTo>
                    <a:pt x="0" y="85"/>
                    <a:pt x="4" y="121"/>
                    <a:pt x="37" y="135"/>
                  </a:cubicBezTo>
                  <a:cubicBezTo>
                    <a:pt x="45" y="138"/>
                    <a:pt x="53" y="139"/>
                    <a:pt x="65" y="139"/>
                  </a:cubicBezTo>
                  <a:cubicBezTo>
                    <a:pt x="120" y="139"/>
                    <a:pt x="120" y="139"/>
                    <a:pt x="120" y="139"/>
                  </a:cubicBezTo>
                  <a:cubicBezTo>
                    <a:pt x="120" y="115"/>
                    <a:pt x="120" y="115"/>
                    <a:pt x="120" y="115"/>
                  </a:cubicBezTo>
                  <a:cubicBezTo>
                    <a:pt x="120" y="115"/>
                    <a:pt x="78" y="115"/>
                    <a:pt x="78" y="115"/>
                  </a:cubicBezTo>
                  <a:cubicBezTo>
                    <a:pt x="58" y="114"/>
                    <a:pt x="47" y="110"/>
                    <a:pt x="41" y="99"/>
                  </a:cubicBezTo>
                  <a:cubicBezTo>
                    <a:pt x="39" y="95"/>
                    <a:pt x="38" y="89"/>
                    <a:pt x="37" y="83"/>
                  </a:cubicBezTo>
                  <a:cubicBezTo>
                    <a:pt x="37" y="82"/>
                    <a:pt x="37" y="82"/>
                    <a:pt x="37" y="82"/>
                  </a:cubicBezTo>
                  <a:cubicBezTo>
                    <a:pt x="117" y="82"/>
                    <a:pt x="117" y="82"/>
                    <a:pt x="117" y="82"/>
                  </a:cubicBezTo>
                  <a:cubicBezTo>
                    <a:pt x="117" y="58"/>
                    <a:pt x="117" y="58"/>
                    <a:pt x="117" y="58"/>
                  </a:cubicBezTo>
                  <a:cubicBezTo>
                    <a:pt x="37" y="58"/>
                    <a:pt x="37" y="58"/>
                    <a:pt x="37" y="58"/>
                  </a:cubicBezTo>
                  <a:cubicBezTo>
                    <a:pt x="37" y="57"/>
                    <a:pt x="37" y="57"/>
                    <a:pt x="37" y="57"/>
                  </a:cubicBezTo>
                  <a:cubicBezTo>
                    <a:pt x="38" y="50"/>
                    <a:pt x="39" y="45"/>
                    <a:pt x="41" y="40"/>
                  </a:cubicBezTo>
                  <a:cubicBezTo>
                    <a:pt x="47" y="29"/>
                    <a:pt x="58" y="25"/>
                    <a:pt x="78" y="25"/>
                  </a:cubicBezTo>
                  <a:cubicBezTo>
                    <a:pt x="78" y="25"/>
                    <a:pt x="120" y="25"/>
                    <a:pt x="120" y="25"/>
                  </a:cubicBezTo>
                  <a:cubicBezTo>
                    <a:pt x="120" y="0"/>
                    <a:pt x="120" y="0"/>
                    <a:pt x="120" y="0"/>
                  </a:cubicBezTo>
                  <a:cubicBezTo>
                    <a:pt x="65" y="0"/>
                    <a:pt x="65" y="0"/>
                    <a:pt x="65" y="0"/>
                  </a:cubicBezTo>
                  <a:cubicBezTo>
                    <a:pt x="53" y="0"/>
                    <a:pt x="45" y="1"/>
                    <a:pt x="37" y="4"/>
                  </a:cubicBezTo>
                  <a:cubicBezTo>
                    <a:pt x="4" y="18"/>
                    <a:pt x="0" y="55"/>
                    <a:pt x="0" y="69"/>
                  </a:cubicBezTo>
                  <a:lnTo>
                    <a:pt x="0" y="71"/>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sp>
        <p:nvSpPr>
          <p:cNvPr id="1073" name="Google Shape;1073;p103"/>
          <p:cNvSpPr txBox="1"/>
          <p:nvPr>
            <p:ph type="title"/>
          </p:nvPr>
        </p:nvSpPr>
        <p:spPr>
          <a:xfrm>
            <a:off x="0" y="0"/>
            <a:ext cx="8186400" cy="1141800"/>
          </a:xfrm>
          <a:prstGeom prst="rect">
            <a:avLst/>
          </a:prstGeom>
          <a:noFill/>
          <a:ln>
            <a:noFill/>
          </a:ln>
        </p:spPr>
        <p:txBody>
          <a:bodyPr anchorCtr="0" anchor="t" bIns="91425" lIns="504000" spcFirstLastPara="1" rIns="252000" wrap="square" tIns="504000">
            <a:noAutofit/>
          </a:bodyPr>
          <a:lstStyle>
            <a:lvl1pPr lvl="0">
              <a:spcBef>
                <a:spcPts val="0"/>
              </a:spcBef>
              <a:spcAft>
                <a:spcPts val="0"/>
              </a:spcAft>
              <a:buClr>
                <a:srgbClr val="002D62"/>
              </a:buClr>
              <a:buSzPts val="2500"/>
              <a:buFont typeface="Arial Black"/>
              <a:buNone/>
              <a:defRPr b="1" sz="2500">
                <a:solidFill>
                  <a:srgbClr val="002D62"/>
                </a:solidFill>
                <a:latin typeface="Arial Black"/>
                <a:ea typeface="Arial Black"/>
                <a:cs typeface="Arial Black"/>
                <a:sym typeface="Arial Black"/>
              </a:defRPr>
            </a:lvl1pPr>
            <a:lvl2pPr lvl="1">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2pPr>
            <a:lvl3pPr lvl="2">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3pPr>
            <a:lvl4pPr lvl="3">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4pPr>
            <a:lvl5pPr lvl="4">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5pPr>
            <a:lvl6pPr lvl="5">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6pPr>
            <a:lvl7pPr lvl="6">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7pPr>
            <a:lvl8pPr lvl="7">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8pPr>
            <a:lvl9pPr lvl="8">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9pPr>
          </a:lstStyle>
          <a:p/>
        </p:txBody>
      </p:sp>
      <p:sp>
        <p:nvSpPr>
          <p:cNvPr id="1074" name="Google Shape;1074;p103"/>
          <p:cNvSpPr txBox="1"/>
          <p:nvPr>
            <p:ph idx="1" type="body"/>
          </p:nvPr>
        </p:nvSpPr>
        <p:spPr>
          <a:xfrm>
            <a:off x="-8700" y="1410725"/>
            <a:ext cx="9144000" cy="2552700"/>
          </a:xfrm>
          <a:prstGeom prst="rect">
            <a:avLst/>
          </a:prstGeom>
          <a:noFill/>
          <a:ln>
            <a:noFill/>
          </a:ln>
        </p:spPr>
        <p:txBody>
          <a:bodyPr anchorCtr="0" anchor="t" bIns="91425" lIns="504000" spcFirstLastPara="1" rIns="504000" wrap="square" tIns="91425">
            <a:noAutofit/>
          </a:bodyPr>
          <a:lstStyle>
            <a:lvl1pPr indent="-317500" lvl="0" marL="457200">
              <a:spcBef>
                <a:spcPts val="0"/>
              </a:spcBef>
              <a:spcAft>
                <a:spcPts val="0"/>
              </a:spcAft>
              <a:buClr>
                <a:srgbClr val="002D62"/>
              </a:buClr>
              <a:buSzPts val="1400"/>
              <a:buChar char="●"/>
              <a:defRPr>
                <a:solidFill>
                  <a:srgbClr val="002D62"/>
                </a:solidFill>
              </a:defRPr>
            </a:lvl1pPr>
            <a:lvl2pPr indent="-317500" lvl="1" marL="914400">
              <a:spcBef>
                <a:spcPts val="0"/>
              </a:spcBef>
              <a:spcAft>
                <a:spcPts val="0"/>
              </a:spcAft>
              <a:buClr>
                <a:srgbClr val="002D62"/>
              </a:buClr>
              <a:buSzPts val="1400"/>
              <a:buChar char="○"/>
              <a:defRPr>
                <a:solidFill>
                  <a:srgbClr val="002D62"/>
                </a:solidFill>
              </a:defRPr>
            </a:lvl2pPr>
            <a:lvl3pPr indent="-317500" lvl="2" marL="1371600">
              <a:spcBef>
                <a:spcPts val="0"/>
              </a:spcBef>
              <a:spcAft>
                <a:spcPts val="0"/>
              </a:spcAft>
              <a:buClr>
                <a:srgbClr val="002D62"/>
              </a:buClr>
              <a:buSzPts val="1400"/>
              <a:buChar char="■"/>
              <a:defRPr>
                <a:solidFill>
                  <a:srgbClr val="002D62"/>
                </a:solidFill>
              </a:defRPr>
            </a:lvl3pPr>
            <a:lvl4pPr indent="-317500" lvl="3" marL="1828800">
              <a:spcBef>
                <a:spcPts val="0"/>
              </a:spcBef>
              <a:spcAft>
                <a:spcPts val="0"/>
              </a:spcAft>
              <a:buClr>
                <a:srgbClr val="002D62"/>
              </a:buClr>
              <a:buSzPts val="1400"/>
              <a:buChar char="●"/>
              <a:defRPr>
                <a:solidFill>
                  <a:srgbClr val="002D62"/>
                </a:solidFill>
              </a:defRPr>
            </a:lvl4pPr>
            <a:lvl5pPr indent="-317500" lvl="4" marL="2286000">
              <a:spcBef>
                <a:spcPts val="0"/>
              </a:spcBef>
              <a:spcAft>
                <a:spcPts val="0"/>
              </a:spcAft>
              <a:buClr>
                <a:srgbClr val="002D62"/>
              </a:buClr>
              <a:buSzPts val="1400"/>
              <a:buChar char="○"/>
              <a:defRPr>
                <a:solidFill>
                  <a:srgbClr val="002D62"/>
                </a:solidFill>
              </a:defRPr>
            </a:lvl5pPr>
            <a:lvl6pPr indent="-317500" lvl="5" marL="2743200">
              <a:spcBef>
                <a:spcPts val="0"/>
              </a:spcBef>
              <a:spcAft>
                <a:spcPts val="0"/>
              </a:spcAft>
              <a:buClr>
                <a:srgbClr val="002D62"/>
              </a:buClr>
              <a:buSzPts val="1400"/>
              <a:buChar char="■"/>
              <a:defRPr>
                <a:solidFill>
                  <a:srgbClr val="002D62"/>
                </a:solidFill>
              </a:defRPr>
            </a:lvl6pPr>
            <a:lvl7pPr indent="-317500" lvl="6" marL="3200400">
              <a:spcBef>
                <a:spcPts val="0"/>
              </a:spcBef>
              <a:spcAft>
                <a:spcPts val="0"/>
              </a:spcAft>
              <a:buClr>
                <a:srgbClr val="002D62"/>
              </a:buClr>
              <a:buSzPts val="1400"/>
              <a:buChar char="●"/>
              <a:defRPr>
                <a:solidFill>
                  <a:srgbClr val="002D62"/>
                </a:solidFill>
              </a:defRPr>
            </a:lvl7pPr>
            <a:lvl8pPr indent="-317500" lvl="7" marL="3657600">
              <a:spcBef>
                <a:spcPts val="0"/>
              </a:spcBef>
              <a:spcAft>
                <a:spcPts val="0"/>
              </a:spcAft>
              <a:buClr>
                <a:srgbClr val="002D62"/>
              </a:buClr>
              <a:buSzPts val="1400"/>
              <a:buChar char="○"/>
              <a:defRPr>
                <a:solidFill>
                  <a:srgbClr val="002D62"/>
                </a:solidFill>
              </a:defRPr>
            </a:lvl8pPr>
            <a:lvl9pPr indent="-317500" lvl="8" marL="4114800">
              <a:spcBef>
                <a:spcPts val="0"/>
              </a:spcBef>
              <a:spcAft>
                <a:spcPts val="0"/>
              </a:spcAft>
              <a:buClr>
                <a:srgbClr val="002D62"/>
              </a:buClr>
              <a:buSzPts val="1400"/>
              <a:buChar char="■"/>
              <a:defRPr>
                <a:solidFill>
                  <a:srgbClr val="002D62"/>
                </a:solidFill>
              </a:defRPr>
            </a:lvl9pPr>
          </a:lstStyle>
          <a:p/>
        </p:txBody>
      </p:sp>
      <p:sp>
        <p:nvSpPr>
          <p:cNvPr id="1075" name="Google Shape;1075;p103"/>
          <p:cNvSpPr txBox="1"/>
          <p:nvPr/>
        </p:nvSpPr>
        <p:spPr>
          <a:xfrm>
            <a:off x="226499" y="4754925"/>
            <a:ext cx="2902500" cy="2739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lang="en-GB" sz="800">
                <a:solidFill>
                  <a:srgbClr val="002D62"/>
                </a:solidFill>
              </a:rPr>
              <a:t>Lorem ipsum dolor</a:t>
            </a:r>
            <a:endParaRPr sz="800">
              <a:solidFill>
                <a:srgbClr val="002D62"/>
              </a:solidFill>
            </a:endParaRPr>
          </a:p>
        </p:txBody>
      </p:sp>
    </p:spTree>
  </p:cSld>
  <p:clrMapOvr>
    <a:masterClrMapping/>
  </p:clrMapOvr>
</p:sldLayout>
</file>

<file path=ppt/slideLayouts/slideLayout10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 - 4">
  <p:cSld name="TITLE_1_1_1_1_1_3_1_1_1_1_1">
    <p:bg>
      <p:bgPr>
        <a:solidFill>
          <a:schemeClr val="lt1"/>
        </a:solidFill>
      </p:bgPr>
    </p:bg>
    <p:spTree>
      <p:nvGrpSpPr>
        <p:cNvPr id="1076" name="Shape 1076"/>
        <p:cNvGrpSpPr/>
        <p:nvPr/>
      </p:nvGrpSpPr>
      <p:grpSpPr>
        <a:xfrm>
          <a:off x="0" y="0"/>
          <a:ext cx="0" cy="0"/>
          <a:chOff x="0" y="0"/>
          <a:chExt cx="0" cy="0"/>
        </a:xfrm>
      </p:grpSpPr>
      <p:sp>
        <p:nvSpPr>
          <p:cNvPr id="1077" name="Google Shape;1077;p104"/>
          <p:cNvSpPr/>
          <p:nvPr/>
        </p:nvSpPr>
        <p:spPr>
          <a:xfrm rot="-7630455">
            <a:off x="-1009353" y="-167879"/>
            <a:ext cx="4611186" cy="5206454"/>
          </a:xfrm>
          <a:custGeom>
            <a:rect b="b" l="l" r="r" t="t"/>
            <a:pathLst>
              <a:path extrusionOk="0" h="6914184" w="6123666">
                <a:moveTo>
                  <a:pt x="6123666" y="4772774"/>
                </a:moveTo>
                <a:lnTo>
                  <a:pt x="4497404" y="6914184"/>
                </a:lnTo>
                <a:lnTo>
                  <a:pt x="4464082" y="6901566"/>
                </a:lnTo>
                <a:cubicBezTo>
                  <a:pt x="4120514" y="6761514"/>
                  <a:pt x="3783165" y="6593754"/>
                  <a:pt x="3454901" y="6397562"/>
                </a:cubicBezTo>
                <a:cubicBezTo>
                  <a:pt x="1594736" y="5285809"/>
                  <a:pt x="400461" y="3484784"/>
                  <a:pt x="3313" y="1515625"/>
                </a:cubicBezTo>
                <a:lnTo>
                  <a:pt x="0" y="1496902"/>
                </a:lnTo>
                <a:lnTo>
                  <a:pt x="1136799" y="0"/>
                </a:lnTo>
                <a:lnTo>
                  <a:pt x="1142405" y="70434"/>
                </a:lnTo>
                <a:cubicBezTo>
                  <a:pt x="1307415" y="1660386"/>
                  <a:pt x="2193858" y="3155336"/>
                  <a:pt x="3671243" y="4038313"/>
                </a:cubicBezTo>
                <a:cubicBezTo>
                  <a:pt x="4366495" y="4453844"/>
                  <a:pt x="5119910" y="4688479"/>
                  <a:pt x="5877161" y="4756605"/>
                </a:cubicBezTo>
                <a:close/>
              </a:path>
            </a:pathLst>
          </a:custGeom>
          <a:gradFill>
            <a:gsLst>
              <a:gs pos="0">
                <a:srgbClr val="438D42"/>
              </a:gs>
              <a:gs pos="100000">
                <a:schemeClr val="lt1"/>
              </a:gs>
            </a:gsLst>
            <a:lin ang="3001153" scaled="0"/>
          </a:gra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1078" name="Google Shape;1078;p104"/>
          <p:cNvSpPr txBox="1"/>
          <p:nvPr/>
        </p:nvSpPr>
        <p:spPr>
          <a:xfrm>
            <a:off x="8626827" y="4754925"/>
            <a:ext cx="517200" cy="2739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fld id="{00000000-1234-1234-1234-123412341234}" type="slidenum">
              <a:rPr b="1" lang="en-GB" sz="800">
                <a:solidFill>
                  <a:srgbClr val="002D62"/>
                </a:solidFill>
              </a:rPr>
              <a:t>‹#›</a:t>
            </a:fld>
            <a:endParaRPr b="1" sz="800">
              <a:solidFill>
                <a:srgbClr val="002D62"/>
              </a:solidFill>
            </a:endParaRPr>
          </a:p>
        </p:txBody>
      </p:sp>
      <p:grpSp>
        <p:nvGrpSpPr>
          <p:cNvPr id="1079" name="Google Shape;1079;p104"/>
          <p:cNvGrpSpPr/>
          <p:nvPr/>
        </p:nvGrpSpPr>
        <p:grpSpPr>
          <a:xfrm>
            <a:off x="7940154" y="4801506"/>
            <a:ext cx="686661" cy="174005"/>
            <a:chOff x="5486400" y="2551113"/>
            <a:chExt cx="2949575" cy="722312"/>
          </a:xfrm>
        </p:grpSpPr>
        <p:sp>
          <p:nvSpPr>
            <p:cNvPr id="1080" name="Google Shape;1080;p104"/>
            <p:cNvSpPr/>
            <p:nvPr/>
          </p:nvSpPr>
          <p:spPr>
            <a:xfrm>
              <a:off x="5486400" y="2551113"/>
              <a:ext cx="723900" cy="722312"/>
            </a:xfrm>
            <a:custGeom>
              <a:rect b="b" l="l" r="r" t="t"/>
              <a:pathLst>
                <a:path extrusionOk="0" h="278" w="278">
                  <a:moveTo>
                    <a:pt x="278" y="139"/>
                  </a:moveTo>
                  <a:cubicBezTo>
                    <a:pt x="278" y="216"/>
                    <a:pt x="216" y="278"/>
                    <a:pt x="139" y="278"/>
                  </a:cubicBezTo>
                  <a:cubicBezTo>
                    <a:pt x="62" y="278"/>
                    <a:pt x="0" y="216"/>
                    <a:pt x="0" y="139"/>
                  </a:cubicBezTo>
                  <a:cubicBezTo>
                    <a:pt x="0" y="62"/>
                    <a:pt x="62" y="0"/>
                    <a:pt x="139" y="0"/>
                  </a:cubicBezTo>
                  <a:cubicBezTo>
                    <a:pt x="216" y="0"/>
                    <a:pt x="278" y="62"/>
                    <a:pt x="278" y="139"/>
                  </a:cubicBezTo>
                  <a:close/>
                  <a:moveTo>
                    <a:pt x="169" y="152"/>
                  </a:moveTo>
                  <a:cubicBezTo>
                    <a:pt x="174" y="173"/>
                    <a:pt x="157" y="199"/>
                    <a:pt x="139" y="218"/>
                  </a:cubicBezTo>
                  <a:cubicBezTo>
                    <a:pt x="194" y="218"/>
                    <a:pt x="238" y="174"/>
                    <a:pt x="238" y="120"/>
                  </a:cubicBezTo>
                  <a:cubicBezTo>
                    <a:pt x="238" y="65"/>
                    <a:pt x="193" y="21"/>
                    <a:pt x="139" y="21"/>
                  </a:cubicBezTo>
                  <a:cubicBezTo>
                    <a:pt x="84" y="21"/>
                    <a:pt x="40" y="65"/>
                    <a:pt x="40" y="120"/>
                  </a:cubicBezTo>
                  <a:cubicBezTo>
                    <a:pt x="40" y="174"/>
                    <a:pt x="84" y="218"/>
                    <a:pt x="138" y="218"/>
                  </a:cubicBezTo>
                  <a:cubicBezTo>
                    <a:pt x="121" y="199"/>
                    <a:pt x="104" y="173"/>
                    <a:pt x="108" y="152"/>
                  </a:cubicBezTo>
                  <a:cubicBezTo>
                    <a:pt x="112" y="130"/>
                    <a:pt x="128" y="123"/>
                    <a:pt x="139" y="123"/>
                  </a:cubicBezTo>
                  <a:cubicBezTo>
                    <a:pt x="149" y="123"/>
                    <a:pt x="166" y="130"/>
                    <a:pt x="169" y="152"/>
                  </a:cubicBez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081" name="Google Shape;1081;p104"/>
            <p:cNvSpPr/>
            <p:nvPr/>
          </p:nvSpPr>
          <p:spPr>
            <a:xfrm>
              <a:off x="7126288" y="2743200"/>
              <a:ext cx="396875" cy="385762"/>
            </a:xfrm>
            <a:custGeom>
              <a:rect b="b" l="l" r="r" t="t"/>
              <a:pathLst>
                <a:path extrusionOk="0" h="148" w="152">
                  <a:moveTo>
                    <a:pt x="78" y="148"/>
                  </a:moveTo>
                  <a:cubicBezTo>
                    <a:pt x="57" y="148"/>
                    <a:pt x="37" y="143"/>
                    <a:pt x="25" y="134"/>
                  </a:cubicBezTo>
                  <a:cubicBezTo>
                    <a:pt x="9" y="123"/>
                    <a:pt x="0" y="102"/>
                    <a:pt x="0" y="75"/>
                  </a:cubicBezTo>
                  <a:cubicBezTo>
                    <a:pt x="0" y="24"/>
                    <a:pt x="25" y="0"/>
                    <a:pt x="76" y="0"/>
                  </a:cubicBezTo>
                  <a:cubicBezTo>
                    <a:pt x="127" y="0"/>
                    <a:pt x="152" y="24"/>
                    <a:pt x="152" y="76"/>
                  </a:cubicBezTo>
                  <a:cubicBezTo>
                    <a:pt x="152" y="123"/>
                    <a:pt x="127" y="148"/>
                    <a:pt x="78" y="148"/>
                  </a:cubicBezTo>
                  <a:close/>
                  <a:moveTo>
                    <a:pt x="76" y="24"/>
                  </a:moveTo>
                  <a:cubicBezTo>
                    <a:pt x="48" y="24"/>
                    <a:pt x="36" y="39"/>
                    <a:pt x="36" y="74"/>
                  </a:cubicBezTo>
                  <a:cubicBezTo>
                    <a:pt x="36" y="108"/>
                    <a:pt x="49" y="124"/>
                    <a:pt x="76" y="124"/>
                  </a:cubicBezTo>
                  <a:cubicBezTo>
                    <a:pt x="104" y="124"/>
                    <a:pt x="116" y="108"/>
                    <a:pt x="116" y="73"/>
                  </a:cubicBezTo>
                  <a:cubicBezTo>
                    <a:pt x="116" y="40"/>
                    <a:pt x="103" y="24"/>
                    <a:pt x="76" y="24"/>
                  </a:cubicBez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082" name="Google Shape;1082;p104"/>
            <p:cNvSpPr/>
            <p:nvPr/>
          </p:nvSpPr>
          <p:spPr>
            <a:xfrm>
              <a:off x="7588250" y="2755900"/>
              <a:ext cx="260350" cy="361950"/>
            </a:xfrm>
            <a:custGeom>
              <a:rect b="b" l="l" r="r" t="t"/>
              <a:pathLst>
                <a:path extrusionOk="0" h="139" w="100">
                  <a:moveTo>
                    <a:pt x="72" y="115"/>
                  </a:moveTo>
                  <a:cubicBezTo>
                    <a:pt x="52" y="115"/>
                    <a:pt x="45" y="113"/>
                    <a:pt x="40" y="109"/>
                  </a:cubicBezTo>
                  <a:cubicBezTo>
                    <a:pt x="35" y="104"/>
                    <a:pt x="33" y="101"/>
                    <a:pt x="33" y="87"/>
                  </a:cubicBezTo>
                  <a:cubicBezTo>
                    <a:pt x="33" y="14"/>
                    <a:pt x="33" y="14"/>
                    <a:pt x="33" y="14"/>
                  </a:cubicBezTo>
                  <a:cubicBezTo>
                    <a:pt x="33" y="6"/>
                    <a:pt x="26" y="0"/>
                    <a:pt x="19" y="0"/>
                  </a:cubicBezTo>
                  <a:cubicBezTo>
                    <a:pt x="0" y="0"/>
                    <a:pt x="0" y="0"/>
                    <a:pt x="0" y="0"/>
                  </a:cubicBezTo>
                  <a:cubicBezTo>
                    <a:pt x="0" y="78"/>
                    <a:pt x="0" y="78"/>
                    <a:pt x="0" y="78"/>
                  </a:cubicBezTo>
                  <a:cubicBezTo>
                    <a:pt x="0" y="103"/>
                    <a:pt x="2" y="114"/>
                    <a:pt x="11" y="123"/>
                  </a:cubicBezTo>
                  <a:cubicBezTo>
                    <a:pt x="20" y="134"/>
                    <a:pt x="34" y="139"/>
                    <a:pt x="56" y="139"/>
                  </a:cubicBezTo>
                  <a:cubicBezTo>
                    <a:pt x="100" y="139"/>
                    <a:pt x="100" y="139"/>
                    <a:pt x="100" y="139"/>
                  </a:cubicBezTo>
                  <a:cubicBezTo>
                    <a:pt x="100" y="115"/>
                    <a:pt x="100" y="115"/>
                    <a:pt x="100" y="115"/>
                  </a:cubicBezTo>
                  <a:lnTo>
                    <a:pt x="72" y="115"/>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083" name="Google Shape;1083;p104"/>
            <p:cNvSpPr/>
            <p:nvPr/>
          </p:nvSpPr>
          <p:spPr>
            <a:xfrm>
              <a:off x="8029575" y="2755900"/>
              <a:ext cx="406400" cy="361950"/>
            </a:xfrm>
            <a:custGeom>
              <a:rect b="b" l="l" r="r" t="t"/>
              <a:pathLst>
                <a:path extrusionOk="0" h="139" w="156">
                  <a:moveTo>
                    <a:pt x="96" y="0"/>
                  </a:moveTo>
                  <a:cubicBezTo>
                    <a:pt x="74" y="0"/>
                    <a:pt x="74" y="0"/>
                    <a:pt x="74" y="0"/>
                  </a:cubicBezTo>
                  <a:cubicBezTo>
                    <a:pt x="65" y="0"/>
                    <a:pt x="58" y="5"/>
                    <a:pt x="55" y="12"/>
                  </a:cubicBezTo>
                  <a:cubicBezTo>
                    <a:pt x="0" y="139"/>
                    <a:pt x="0" y="139"/>
                    <a:pt x="0" y="139"/>
                  </a:cubicBezTo>
                  <a:cubicBezTo>
                    <a:pt x="22" y="139"/>
                    <a:pt x="22" y="139"/>
                    <a:pt x="22" y="139"/>
                  </a:cubicBezTo>
                  <a:cubicBezTo>
                    <a:pt x="31" y="139"/>
                    <a:pt x="38" y="134"/>
                    <a:pt x="41" y="127"/>
                  </a:cubicBezTo>
                  <a:cubicBezTo>
                    <a:pt x="50" y="107"/>
                    <a:pt x="50" y="107"/>
                    <a:pt x="50" y="107"/>
                  </a:cubicBezTo>
                  <a:cubicBezTo>
                    <a:pt x="106" y="107"/>
                    <a:pt x="106" y="107"/>
                    <a:pt x="106" y="107"/>
                  </a:cubicBezTo>
                  <a:cubicBezTo>
                    <a:pt x="115" y="127"/>
                    <a:pt x="115" y="127"/>
                    <a:pt x="115" y="127"/>
                  </a:cubicBezTo>
                  <a:cubicBezTo>
                    <a:pt x="118" y="134"/>
                    <a:pt x="125" y="139"/>
                    <a:pt x="134" y="139"/>
                  </a:cubicBezTo>
                  <a:cubicBezTo>
                    <a:pt x="156" y="139"/>
                    <a:pt x="156" y="139"/>
                    <a:pt x="156" y="139"/>
                  </a:cubicBezTo>
                  <a:lnTo>
                    <a:pt x="96" y="0"/>
                  </a:lnTo>
                  <a:close/>
                  <a:moveTo>
                    <a:pt x="57" y="82"/>
                  </a:moveTo>
                  <a:cubicBezTo>
                    <a:pt x="78" y="34"/>
                    <a:pt x="78" y="34"/>
                    <a:pt x="78" y="34"/>
                  </a:cubicBezTo>
                  <a:cubicBezTo>
                    <a:pt x="99" y="82"/>
                    <a:pt x="99" y="82"/>
                    <a:pt x="99" y="82"/>
                  </a:cubicBezTo>
                  <a:lnTo>
                    <a:pt x="57" y="82"/>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084" name="Google Shape;1084;p104"/>
            <p:cNvSpPr/>
            <p:nvPr/>
          </p:nvSpPr>
          <p:spPr>
            <a:xfrm>
              <a:off x="7902575" y="2755900"/>
              <a:ext cx="84137" cy="361950"/>
            </a:xfrm>
            <a:custGeom>
              <a:rect b="b" l="l" r="r" t="t"/>
              <a:pathLst>
                <a:path extrusionOk="0" h="139" w="32">
                  <a:moveTo>
                    <a:pt x="14" y="0"/>
                  </a:moveTo>
                  <a:cubicBezTo>
                    <a:pt x="6" y="0"/>
                    <a:pt x="0" y="6"/>
                    <a:pt x="0" y="14"/>
                  </a:cubicBezTo>
                  <a:cubicBezTo>
                    <a:pt x="0" y="139"/>
                    <a:pt x="0" y="139"/>
                    <a:pt x="0" y="139"/>
                  </a:cubicBezTo>
                  <a:cubicBezTo>
                    <a:pt x="18" y="139"/>
                    <a:pt x="18" y="139"/>
                    <a:pt x="18" y="139"/>
                  </a:cubicBezTo>
                  <a:cubicBezTo>
                    <a:pt x="25" y="139"/>
                    <a:pt x="32" y="133"/>
                    <a:pt x="32" y="126"/>
                  </a:cubicBezTo>
                  <a:cubicBezTo>
                    <a:pt x="32" y="0"/>
                    <a:pt x="32" y="0"/>
                    <a:pt x="32" y="0"/>
                  </a:cubicBezTo>
                  <a:lnTo>
                    <a:pt x="14" y="0"/>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085" name="Google Shape;1085;p104"/>
            <p:cNvSpPr/>
            <p:nvPr/>
          </p:nvSpPr>
          <p:spPr>
            <a:xfrm>
              <a:off x="6324600" y="2755900"/>
              <a:ext cx="406400" cy="361950"/>
            </a:xfrm>
            <a:custGeom>
              <a:rect b="b" l="l" r="r" t="t"/>
              <a:pathLst>
                <a:path extrusionOk="0" h="139" w="156">
                  <a:moveTo>
                    <a:pt x="132" y="0"/>
                  </a:moveTo>
                  <a:cubicBezTo>
                    <a:pt x="123" y="0"/>
                    <a:pt x="116" y="5"/>
                    <a:pt x="113" y="12"/>
                  </a:cubicBezTo>
                  <a:cubicBezTo>
                    <a:pt x="78" y="98"/>
                    <a:pt x="78" y="98"/>
                    <a:pt x="78" y="98"/>
                  </a:cubicBezTo>
                  <a:cubicBezTo>
                    <a:pt x="42" y="13"/>
                    <a:pt x="42" y="13"/>
                    <a:pt x="42" y="13"/>
                  </a:cubicBezTo>
                  <a:cubicBezTo>
                    <a:pt x="39" y="5"/>
                    <a:pt x="31" y="0"/>
                    <a:pt x="23" y="0"/>
                  </a:cubicBezTo>
                  <a:cubicBezTo>
                    <a:pt x="0" y="0"/>
                    <a:pt x="0" y="0"/>
                    <a:pt x="0" y="0"/>
                  </a:cubicBezTo>
                  <a:cubicBezTo>
                    <a:pt x="62" y="139"/>
                    <a:pt x="62" y="139"/>
                    <a:pt x="62" y="139"/>
                  </a:cubicBezTo>
                  <a:cubicBezTo>
                    <a:pt x="80" y="139"/>
                    <a:pt x="80" y="139"/>
                    <a:pt x="80" y="139"/>
                  </a:cubicBezTo>
                  <a:cubicBezTo>
                    <a:pt x="88" y="139"/>
                    <a:pt x="95" y="134"/>
                    <a:pt x="99" y="128"/>
                  </a:cubicBezTo>
                  <a:cubicBezTo>
                    <a:pt x="156" y="0"/>
                    <a:pt x="156" y="0"/>
                    <a:pt x="156" y="0"/>
                  </a:cubicBezTo>
                  <a:lnTo>
                    <a:pt x="132" y="0"/>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086" name="Google Shape;1086;p104"/>
            <p:cNvSpPr/>
            <p:nvPr/>
          </p:nvSpPr>
          <p:spPr>
            <a:xfrm>
              <a:off x="6751638" y="2755900"/>
              <a:ext cx="312737" cy="361950"/>
            </a:xfrm>
            <a:custGeom>
              <a:rect b="b" l="l" r="r" t="t"/>
              <a:pathLst>
                <a:path extrusionOk="0" h="139" w="120">
                  <a:moveTo>
                    <a:pt x="0" y="71"/>
                  </a:moveTo>
                  <a:cubicBezTo>
                    <a:pt x="0" y="85"/>
                    <a:pt x="4" y="121"/>
                    <a:pt x="37" y="135"/>
                  </a:cubicBezTo>
                  <a:cubicBezTo>
                    <a:pt x="45" y="138"/>
                    <a:pt x="53" y="139"/>
                    <a:pt x="65" y="139"/>
                  </a:cubicBezTo>
                  <a:cubicBezTo>
                    <a:pt x="120" y="139"/>
                    <a:pt x="120" y="139"/>
                    <a:pt x="120" y="139"/>
                  </a:cubicBezTo>
                  <a:cubicBezTo>
                    <a:pt x="120" y="115"/>
                    <a:pt x="120" y="115"/>
                    <a:pt x="120" y="115"/>
                  </a:cubicBezTo>
                  <a:cubicBezTo>
                    <a:pt x="120" y="115"/>
                    <a:pt x="78" y="115"/>
                    <a:pt x="78" y="115"/>
                  </a:cubicBezTo>
                  <a:cubicBezTo>
                    <a:pt x="58" y="114"/>
                    <a:pt x="47" y="110"/>
                    <a:pt x="41" y="99"/>
                  </a:cubicBezTo>
                  <a:cubicBezTo>
                    <a:pt x="39" y="95"/>
                    <a:pt x="38" y="89"/>
                    <a:pt x="37" y="83"/>
                  </a:cubicBezTo>
                  <a:cubicBezTo>
                    <a:pt x="37" y="82"/>
                    <a:pt x="37" y="82"/>
                    <a:pt x="37" y="82"/>
                  </a:cubicBezTo>
                  <a:cubicBezTo>
                    <a:pt x="117" y="82"/>
                    <a:pt x="117" y="82"/>
                    <a:pt x="117" y="82"/>
                  </a:cubicBezTo>
                  <a:cubicBezTo>
                    <a:pt x="117" y="58"/>
                    <a:pt x="117" y="58"/>
                    <a:pt x="117" y="58"/>
                  </a:cubicBezTo>
                  <a:cubicBezTo>
                    <a:pt x="37" y="58"/>
                    <a:pt x="37" y="58"/>
                    <a:pt x="37" y="58"/>
                  </a:cubicBezTo>
                  <a:cubicBezTo>
                    <a:pt x="37" y="57"/>
                    <a:pt x="37" y="57"/>
                    <a:pt x="37" y="57"/>
                  </a:cubicBezTo>
                  <a:cubicBezTo>
                    <a:pt x="38" y="50"/>
                    <a:pt x="39" y="45"/>
                    <a:pt x="41" y="40"/>
                  </a:cubicBezTo>
                  <a:cubicBezTo>
                    <a:pt x="47" y="29"/>
                    <a:pt x="58" y="25"/>
                    <a:pt x="78" y="25"/>
                  </a:cubicBezTo>
                  <a:cubicBezTo>
                    <a:pt x="78" y="25"/>
                    <a:pt x="120" y="25"/>
                    <a:pt x="120" y="25"/>
                  </a:cubicBezTo>
                  <a:cubicBezTo>
                    <a:pt x="120" y="0"/>
                    <a:pt x="120" y="0"/>
                    <a:pt x="120" y="0"/>
                  </a:cubicBezTo>
                  <a:cubicBezTo>
                    <a:pt x="65" y="0"/>
                    <a:pt x="65" y="0"/>
                    <a:pt x="65" y="0"/>
                  </a:cubicBezTo>
                  <a:cubicBezTo>
                    <a:pt x="53" y="0"/>
                    <a:pt x="45" y="1"/>
                    <a:pt x="37" y="4"/>
                  </a:cubicBezTo>
                  <a:cubicBezTo>
                    <a:pt x="4" y="18"/>
                    <a:pt x="0" y="55"/>
                    <a:pt x="0" y="69"/>
                  </a:cubicBezTo>
                  <a:lnTo>
                    <a:pt x="0" y="71"/>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sp>
        <p:nvSpPr>
          <p:cNvPr id="1087" name="Google Shape;1087;p104"/>
          <p:cNvSpPr txBox="1"/>
          <p:nvPr>
            <p:ph type="title"/>
          </p:nvPr>
        </p:nvSpPr>
        <p:spPr>
          <a:xfrm>
            <a:off x="0" y="0"/>
            <a:ext cx="8186400" cy="1141800"/>
          </a:xfrm>
          <a:prstGeom prst="rect">
            <a:avLst/>
          </a:prstGeom>
          <a:noFill/>
          <a:ln>
            <a:noFill/>
          </a:ln>
        </p:spPr>
        <p:txBody>
          <a:bodyPr anchorCtr="0" anchor="t" bIns="91425" lIns="504000" spcFirstLastPara="1" rIns="252000" wrap="square" tIns="504000">
            <a:noAutofit/>
          </a:bodyPr>
          <a:lstStyle>
            <a:lvl1pPr lvl="0">
              <a:spcBef>
                <a:spcPts val="0"/>
              </a:spcBef>
              <a:spcAft>
                <a:spcPts val="0"/>
              </a:spcAft>
              <a:buClr>
                <a:srgbClr val="002D62"/>
              </a:buClr>
              <a:buSzPts val="2500"/>
              <a:buFont typeface="Arial Black"/>
              <a:buNone/>
              <a:defRPr b="1" sz="2500">
                <a:solidFill>
                  <a:srgbClr val="002D62"/>
                </a:solidFill>
                <a:latin typeface="Arial Black"/>
                <a:ea typeface="Arial Black"/>
                <a:cs typeface="Arial Black"/>
                <a:sym typeface="Arial Black"/>
              </a:defRPr>
            </a:lvl1pPr>
            <a:lvl2pPr lvl="1">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2pPr>
            <a:lvl3pPr lvl="2">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3pPr>
            <a:lvl4pPr lvl="3">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4pPr>
            <a:lvl5pPr lvl="4">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5pPr>
            <a:lvl6pPr lvl="5">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6pPr>
            <a:lvl7pPr lvl="6">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7pPr>
            <a:lvl8pPr lvl="7">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8pPr>
            <a:lvl9pPr lvl="8">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9pPr>
          </a:lstStyle>
          <a:p/>
        </p:txBody>
      </p:sp>
      <p:sp>
        <p:nvSpPr>
          <p:cNvPr id="1088" name="Google Shape;1088;p104"/>
          <p:cNvSpPr txBox="1"/>
          <p:nvPr>
            <p:ph idx="1" type="body"/>
          </p:nvPr>
        </p:nvSpPr>
        <p:spPr>
          <a:xfrm>
            <a:off x="-8700" y="1410725"/>
            <a:ext cx="9144000" cy="2552700"/>
          </a:xfrm>
          <a:prstGeom prst="rect">
            <a:avLst/>
          </a:prstGeom>
          <a:noFill/>
          <a:ln>
            <a:noFill/>
          </a:ln>
        </p:spPr>
        <p:txBody>
          <a:bodyPr anchorCtr="0" anchor="t" bIns="91425" lIns="504000" spcFirstLastPara="1" rIns="504000" wrap="square" tIns="91425">
            <a:noAutofit/>
          </a:bodyPr>
          <a:lstStyle>
            <a:lvl1pPr indent="-317500" lvl="0" marL="457200">
              <a:spcBef>
                <a:spcPts val="0"/>
              </a:spcBef>
              <a:spcAft>
                <a:spcPts val="0"/>
              </a:spcAft>
              <a:buClr>
                <a:srgbClr val="002D62"/>
              </a:buClr>
              <a:buSzPts val="1400"/>
              <a:buChar char="●"/>
              <a:defRPr>
                <a:solidFill>
                  <a:srgbClr val="002D62"/>
                </a:solidFill>
              </a:defRPr>
            </a:lvl1pPr>
            <a:lvl2pPr indent="-317500" lvl="1" marL="914400">
              <a:spcBef>
                <a:spcPts val="0"/>
              </a:spcBef>
              <a:spcAft>
                <a:spcPts val="0"/>
              </a:spcAft>
              <a:buClr>
                <a:srgbClr val="002D62"/>
              </a:buClr>
              <a:buSzPts val="1400"/>
              <a:buChar char="○"/>
              <a:defRPr>
                <a:solidFill>
                  <a:srgbClr val="002D62"/>
                </a:solidFill>
              </a:defRPr>
            </a:lvl2pPr>
            <a:lvl3pPr indent="-317500" lvl="2" marL="1371600">
              <a:spcBef>
                <a:spcPts val="0"/>
              </a:spcBef>
              <a:spcAft>
                <a:spcPts val="0"/>
              </a:spcAft>
              <a:buClr>
                <a:srgbClr val="002D62"/>
              </a:buClr>
              <a:buSzPts val="1400"/>
              <a:buChar char="■"/>
              <a:defRPr>
                <a:solidFill>
                  <a:srgbClr val="002D62"/>
                </a:solidFill>
              </a:defRPr>
            </a:lvl3pPr>
            <a:lvl4pPr indent="-317500" lvl="3" marL="1828800">
              <a:spcBef>
                <a:spcPts val="0"/>
              </a:spcBef>
              <a:spcAft>
                <a:spcPts val="0"/>
              </a:spcAft>
              <a:buClr>
                <a:srgbClr val="002D62"/>
              </a:buClr>
              <a:buSzPts val="1400"/>
              <a:buChar char="●"/>
              <a:defRPr>
                <a:solidFill>
                  <a:srgbClr val="002D62"/>
                </a:solidFill>
              </a:defRPr>
            </a:lvl4pPr>
            <a:lvl5pPr indent="-317500" lvl="4" marL="2286000">
              <a:spcBef>
                <a:spcPts val="0"/>
              </a:spcBef>
              <a:spcAft>
                <a:spcPts val="0"/>
              </a:spcAft>
              <a:buClr>
                <a:srgbClr val="002D62"/>
              </a:buClr>
              <a:buSzPts val="1400"/>
              <a:buChar char="○"/>
              <a:defRPr>
                <a:solidFill>
                  <a:srgbClr val="002D62"/>
                </a:solidFill>
              </a:defRPr>
            </a:lvl5pPr>
            <a:lvl6pPr indent="-317500" lvl="5" marL="2743200">
              <a:spcBef>
                <a:spcPts val="0"/>
              </a:spcBef>
              <a:spcAft>
                <a:spcPts val="0"/>
              </a:spcAft>
              <a:buClr>
                <a:srgbClr val="002D62"/>
              </a:buClr>
              <a:buSzPts val="1400"/>
              <a:buChar char="■"/>
              <a:defRPr>
                <a:solidFill>
                  <a:srgbClr val="002D62"/>
                </a:solidFill>
              </a:defRPr>
            </a:lvl6pPr>
            <a:lvl7pPr indent="-317500" lvl="6" marL="3200400">
              <a:spcBef>
                <a:spcPts val="0"/>
              </a:spcBef>
              <a:spcAft>
                <a:spcPts val="0"/>
              </a:spcAft>
              <a:buClr>
                <a:srgbClr val="002D62"/>
              </a:buClr>
              <a:buSzPts val="1400"/>
              <a:buChar char="●"/>
              <a:defRPr>
                <a:solidFill>
                  <a:srgbClr val="002D62"/>
                </a:solidFill>
              </a:defRPr>
            </a:lvl7pPr>
            <a:lvl8pPr indent="-317500" lvl="7" marL="3657600">
              <a:spcBef>
                <a:spcPts val="0"/>
              </a:spcBef>
              <a:spcAft>
                <a:spcPts val="0"/>
              </a:spcAft>
              <a:buClr>
                <a:srgbClr val="002D62"/>
              </a:buClr>
              <a:buSzPts val="1400"/>
              <a:buChar char="○"/>
              <a:defRPr>
                <a:solidFill>
                  <a:srgbClr val="002D62"/>
                </a:solidFill>
              </a:defRPr>
            </a:lvl8pPr>
            <a:lvl9pPr indent="-317500" lvl="8" marL="4114800">
              <a:spcBef>
                <a:spcPts val="0"/>
              </a:spcBef>
              <a:spcAft>
                <a:spcPts val="0"/>
              </a:spcAft>
              <a:buClr>
                <a:srgbClr val="002D62"/>
              </a:buClr>
              <a:buSzPts val="1400"/>
              <a:buChar char="■"/>
              <a:defRPr>
                <a:solidFill>
                  <a:srgbClr val="002D62"/>
                </a:solidFill>
              </a:defRPr>
            </a:lvl9pPr>
          </a:lstStyle>
          <a:p/>
        </p:txBody>
      </p:sp>
      <p:sp>
        <p:nvSpPr>
          <p:cNvPr id="1089" name="Google Shape;1089;p104"/>
          <p:cNvSpPr txBox="1"/>
          <p:nvPr/>
        </p:nvSpPr>
        <p:spPr>
          <a:xfrm>
            <a:off x="226499" y="4754925"/>
            <a:ext cx="2902500" cy="2739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lang="en-GB" sz="800">
                <a:solidFill>
                  <a:srgbClr val="002D62"/>
                </a:solidFill>
              </a:rPr>
              <a:t>Lorem ipsum dolor</a:t>
            </a:r>
            <a:endParaRPr sz="800">
              <a:solidFill>
                <a:srgbClr val="002D62"/>
              </a:solidFill>
            </a:endParaRPr>
          </a:p>
        </p:txBody>
      </p:sp>
    </p:spTree>
  </p:cSld>
  <p:clrMapOvr>
    <a:masterClrMapping/>
  </p:clrMapOvr>
</p:sldLayout>
</file>

<file path=ppt/slideLayouts/slideLayout10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 - 5">
  <p:cSld name="TITLE_1_1_1_1_1_2_2_1_1_2_1_1">
    <p:bg>
      <p:bgPr>
        <a:solidFill>
          <a:schemeClr val="lt1"/>
        </a:solidFill>
      </p:bgPr>
    </p:bg>
    <p:spTree>
      <p:nvGrpSpPr>
        <p:cNvPr id="1090" name="Shape 1090"/>
        <p:cNvGrpSpPr/>
        <p:nvPr/>
      </p:nvGrpSpPr>
      <p:grpSpPr>
        <a:xfrm>
          <a:off x="0" y="0"/>
          <a:ext cx="0" cy="0"/>
          <a:chOff x="0" y="0"/>
          <a:chExt cx="0" cy="0"/>
        </a:xfrm>
      </p:grpSpPr>
      <p:sp>
        <p:nvSpPr>
          <p:cNvPr id="1091" name="Google Shape;1091;p105"/>
          <p:cNvSpPr/>
          <p:nvPr/>
        </p:nvSpPr>
        <p:spPr>
          <a:xfrm rot="-7630455">
            <a:off x="-180327" y="-180004"/>
            <a:ext cx="4611186" cy="5206454"/>
          </a:xfrm>
          <a:custGeom>
            <a:rect b="b" l="l" r="r" t="t"/>
            <a:pathLst>
              <a:path extrusionOk="0" h="6914184" w="6123666">
                <a:moveTo>
                  <a:pt x="6123666" y="4772774"/>
                </a:moveTo>
                <a:lnTo>
                  <a:pt x="4497404" y="6914184"/>
                </a:lnTo>
                <a:lnTo>
                  <a:pt x="4464082" y="6901566"/>
                </a:lnTo>
                <a:cubicBezTo>
                  <a:pt x="4120514" y="6761514"/>
                  <a:pt x="3783165" y="6593754"/>
                  <a:pt x="3454901" y="6397562"/>
                </a:cubicBezTo>
                <a:cubicBezTo>
                  <a:pt x="1594736" y="5285809"/>
                  <a:pt x="400461" y="3484784"/>
                  <a:pt x="3313" y="1515625"/>
                </a:cubicBezTo>
                <a:lnTo>
                  <a:pt x="0" y="1496902"/>
                </a:lnTo>
                <a:lnTo>
                  <a:pt x="1136799" y="0"/>
                </a:lnTo>
                <a:lnTo>
                  <a:pt x="1142405" y="70434"/>
                </a:lnTo>
                <a:cubicBezTo>
                  <a:pt x="1307415" y="1660386"/>
                  <a:pt x="2193858" y="3155336"/>
                  <a:pt x="3671243" y="4038313"/>
                </a:cubicBezTo>
                <a:cubicBezTo>
                  <a:pt x="4366495" y="4453844"/>
                  <a:pt x="5119910" y="4688479"/>
                  <a:pt x="5877161" y="4756605"/>
                </a:cubicBezTo>
                <a:close/>
              </a:path>
            </a:pathLst>
          </a:custGeom>
          <a:gradFill>
            <a:gsLst>
              <a:gs pos="0">
                <a:srgbClr val="438D42"/>
              </a:gs>
              <a:gs pos="100000">
                <a:schemeClr val="lt1"/>
              </a:gs>
            </a:gsLst>
            <a:lin ang="3001153" scaled="0"/>
          </a:gra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1092" name="Google Shape;1092;p105"/>
          <p:cNvSpPr txBox="1"/>
          <p:nvPr/>
        </p:nvSpPr>
        <p:spPr>
          <a:xfrm>
            <a:off x="8626827" y="4754925"/>
            <a:ext cx="517200" cy="2739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fld id="{00000000-1234-1234-1234-123412341234}" type="slidenum">
              <a:rPr b="1" lang="en-GB" sz="800">
                <a:solidFill>
                  <a:srgbClr val="002D62"/>
                </a:solidFill>
              </a:rPr>
              <a:t>‹#›</a:t>
            </a:fld>
            <a:endParaRPr b="1" sz="800">
              <a:solidFill>
                <a:srgbClr val="002D62"/>
              </a:solidFill>
            </a:endParaRPr>
          </a:p>
        </p:txBody>
      </p:sp>
      <p:grpSp>
        <p:nvGrpSpPr>
          <p:cNvPr id="1093" name="Google Shape;1093;p105"/>
          <p:cNvGrpSpPr/>
          <p:nvPr/>
        </p:nvGrpSpPr>
        <p:grpSpPr>
          <a:xfrm>
            <a:off x="7940154" y="4801506"/>
            <a:ext cx="686661" cy="174005"/>
            <a:chOff x="5486400" y="2551113"/>
            <a:chExt cx="2949575" cy="722312"/>
          </a:xfrm>
        </p:grpSpPr>
        <p:sp>
          <p:nvSpPr>
            <p:cNvPr id="1094" name="Google Shape;1094;p105"/>
            <p:cNvSpPr/>
            <p:nvPr/>
          </p:nvSpPr>
          <p:spPr>
            <a:xfrm>
              <a:off x="5486400" y="2551113"/>
              <a:ext cx="723900" cy="722312"/>
            </a:xfrm>
            <a:custGeom>
              <a:rect b="b" l="l" r="r" t="t"/>
              <a:pathLst>
                <a:path extrusionOk="0" h="278" w="278">
                  <a:moveTo>
                    <a:pt x="278" y="139"/>
                  </a:moveTo>
                  <a:cubicBezTo>
                    <a:pt x="278" y="216"/>
                    <a:pt x="216" y="278"/>
                    <a:pt x="139" y="278"/>
                  </a:cubicBezTo>
                  <a:cubicBezTo>
                    <a:pt x="62" y="278"/>
                    <a:pt x="0" y="216"/>
                    <a:pt x="0" y="139"/>
                  </a:cubicBezTo>
                  <a:cubicBezTo>
                    <a:pt x="0" y="62"/>
                    <a:pt x="62" y="0"/>
                    <a:pt x="139" y="0"/>
                  </a:cubicBezTo>
                  <a:cubicBezTo>
                    <a:pt x="216" y="0"/>
                    <a:pt x="278" y="62"/>
                    <a:pt x="278" y="139"/>
                  </a:cubicBezTo>
                  <a:close/>
                  <a:moveTo>
                    <a:pt x="169" y="152"/>
                  </a:moveTo>
                  <a:cubicBezTo>
                    <a:pt x="174" y="173"/>
                    <a:pt x="157" y="199"/>
                    <a:pt x="139" y="218"/>
                  </a:cubicBezTo>
                  <a:cubicBezTo>
                    <a:pt x="194" y="218"/>
                    <a:pt x="238" y="174"/>
                    <a:pt x="238" y="120"/>
                  </a:cubicBezTo>
                  <a:cubicBezTo>
                    <a:pt x="238" y="65"/>
                    <a:pt x="193" y="21"/>
                    <a:pt x="139" y="21"/>
                  </a:cubicBezTo>
                  <a:cubicBezTo>
                    <a:pt x="84" y="21"/>
                    <a:pt x="40" y="65"/>
                    <a:pt x="40" y="120"/>
                  </a:cubicBezTo>
                  <a:cubicBezTo>
                    <a:pt x="40" y="174"/>
                    <a:pt x="84" y="218"/>
                    <a:pt x="138" y="218"/>
                  </a:cubicBezTo>
                  <a:cubicBezTo>
                    <a:pt x="121" y="199"/>
                    <a:pt x="104" y="173"/>
                    <a:pt x="108" y="152"/>
                  </a:cubicBezTo>
                  <a:cubicBezTo>
                    <a:pt x="112" y="130"/>
                    <a:pt x="128" y="123"/>
                    <a:pt x="139" y="123"/>
                  </a:cubicBezTo>
                  <a:cubicBezTo>
                    <a:pt x="149" y="123"/>
                    <a:pt x="166" y="130"/>
                    <a:pt x="169" y="152"/>
                  </a:cubicBez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095" name="Google Shape;1095;p105"/>
            <p:cNvSpPr/>
            <p:nvPr/>
          </p:nvSpPr>
          <p:spPr>
            <a:xfrm>
              <a:off x="7126288" y="2743200"/>
              <a:ext cx="396875" cy="385762"/>
            </a:xfrm>
            <a:custGeom>
              <a:rect b="b" l="l" r="r" t="t"/>
              <a:pathLst>
                <a:path extrusionOk="0" h="148" w="152">
                  <a:moveTo>
                    <a:pt x="78" y="148"/>
                  </a:moveTo>
                  <a:cubicBezTo>
                    <a:pt x="57" y="148"/>
                    <a:pt x="37" y="143"/>
                    <a:pt x="25" y="134"/>
                  </a:cubicBezTo>
                  <a:cubicBezTo>
                    <a:pt x="9" y="123"/>
                    <a:pt x="0" y="102"/>
                    <a:pt x="0" y="75"/>
                  </a:cubicBezTo>
                  <a:cubicBezTo>
                    <a:pt x="0" y="24"/>
                    <a:pt x="25" y="0"/>
                    <a:pt x="76" y="0"/>
                  </a:cubicBezTo>
                  <a:cubicBezTo>
                    <a:pt x="127" y="0"/>
                    <a:pt x="152" y="24"/>
                    <a:pt x="152" y="76"/>
                  </a:cubicBezTo>
                  <a:cubicBezTo>
                    <a:pt x="152" y="123"/>
                    <a:pt x="127" y="148"/>
                    <a:pt x="78" y="148"/>
                  </a:cubicBezTo>
                  <a:close/>
                  <a:moveTo>
                    <a:pt x="76" y="24"/>
                  </a:moveTo>
                  <a:cubicBezTo>
                    <a:pt x="48" y="24"/>
                    <a:pt x="36" y="39"/>
                    <a:pt x="36" y="74"/>
                  </a:cubicBezTo>
                  <a:cubicBezTo>
                    <a:pt x="36" y="108"/>
                    <a:pt x="49" y="124"/>
                    <a:pt x="76" y="124"/>
                  </a:cubicBezTo>
                  <a:cubicBezTo>
                    <a:pt x="104" y="124"/>
                    <a:pt x="116" y="108"/>
                    <a:pt x="116" y="73"/>
                  </a:cubicBezTo>
                  <a:cubicBezTo>
                    <a:pt x="116" y="40"/>
                    <a:pt x="103" y="24"/>
                    <a:pt x="76" y="24"/>
                  </a:cubicBez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096" name="Google Shape;1096;p105"/>
            <p:cNvSpPr/>
            <p:nvPr/>
          </p:nvSpPr>
          <p:spPr>
            <a:xfrm>
              <a:off x="7588250" y="2755900"/>
              <a:ext cx="260350" cy="361950"/>
            </a:xfrm>
            <a:custGeom>
              <a:rect b="b" l="l" r="r" t="t"/>
              <a:pathLst>
                <a:path extrusionOk="0" h="139" w="100">
                  <a:moveTo>
                    <a:pt x="72" y="115"/>
                  </a:moveTo>
                  <a:cubicBezTo>
                    <a:pt x="52" y="115"/>
                    <a:pt x="45" y="113"/>
                    <a:pt x="40" y="109"/>
                  </a:cubicBezTo>
                  <a:cubicBezTo>
                    <a:pt x="35" y="104"/>
                    <a:pt x="33" y="101"/>
                    <a:pt x="33" y="87"/>
                  </a:cubicBezTo>
                  <a:cubicBezTo>
                    <a:pt x="33" y="14"/>
                    <a:pt x="33" y="14"/>
                    <a:pt x="33" y="14"/>
                  </a:cubicBezTo>
                  <a:cubicBezTo>
                    <a:pt x="33" y="6"/>
                    <a:pt x="26" y="0"/>
                    <a:pt x="19" y="0"/>
                  </a:cubicBezTo>
                  <a:cubicBezTo>
                    <a:pt x="0" y="0"/>
                    <a:pt x="0" y="0"/>
                    <a:pt x="0" y="0"/>
                  </a:cubicBezTo>
                  <a:cubicBezTo>
                    <a:pt x="0" y="78"/>
                    <a:pt x="0" y="78"/>
                    <a:pt x="0" y="78"/>
                  </a:cubicBezTo>
                  <a:cubicBezTo>
                    <a:pt x="0" y="103"/>
                    <a:pt x="2" y="114"/>
                    <a:pt x="11" y="123"/>
                  </a:cubicBezTo>
                  <a:cubicBezTo>
                    <a:pt x="20" y="134"/>
                    <a:pt x="34" y="139"/>
                    <a:pt x="56" y="139"/>
                  </a:cubicBezTo>
                  <a:cubicBezTo>
                    <a:pt x="100" y="139"/>
                    <a:pt x="100" y="139"/>
                    <a:pt x="100" y="139"/>
                  </a:cubicBezTo>
                  <a:cubicBezTo>
                    <a:pt x="100" y="115"/>
                    <a:pt x="100" y="115"/>
                    <a:pt x="100" y="115"/>
                  </a:cubicBezTo>
                  <a:lnTo>
                    <a:pt x="72" y="115"/>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097" name="Google Shape;1097;p105"/>
            <p:cNvSpPr/>
            <p:nvPr/>
          </p:nvSpPr>
          <p:spPr>
            <a:xfrm>
              <a:off x="8029575" y="2755900"/>
              <a:ext cx="406400" cy="361950"/>
            </a:xfrm>
            <a:custGeom>
              <a:rect b="b" l="l" r="r" t="t"/>
              <a:pathLst>
                <a:path extrusionOk="0" h="139" w="156">
                  <a:moveTo>
                    <a:pt x="96" y="0"/>
                  </a:moveTo>
                  <a:cubicBezTo>
                    <a:pt x="74" y="0"/>
                    <a:pt x="74" y="0"/>
                    <a:pt x="74" y="0"/>
                  </a:cubicBezTo>
                  <a:cubicBezTo>
                    <a:pt x="65" y="0"/>
                    <a:pt x="58" y="5"/>
                    <a:pt x="55" y="12"/>
                  </a:cubicBezTo>
                  <a:cubicBezTo>
                    <a:pt x="0" y="139"/>
                    <a:pt x="0" y="139"/>
                    <a:pt x="0" y="139"/>
                  </a:cubicBezTo>
                  <a:cubicBezTo>
                    <a:pt x="22" y="139"/>
                    <a:pt x="22" y="139"/>
                    <a:pt x="22" y="139"/>
                  </a:cubicBezTo>
                  <a:cubicBezTo>
                    <a:pt x="31" y="139"/>
                    <a:pt x="38" y="134"/>
                    <a:pt x="41" y="127"/>
                  </a:cubicBezTo>
                  <a:cubicBezTo>
                    <a:pt x="50" y="107"/>
                    <a:pt x="50" y="107"/>
                    <a:pt x="50" y="107"/>
                  </a:cubicBezTo>
                  <a:cubicBezTo>
                    <a:pt x="106" y="107"/>
                    <a:pt x="106" y="107"/>
                    <a:pt x="106" y="107"/>
                  </a:cubicBezTo>
                  <a:cubicBezTo>
                    <a:pt x="115" y="127"/>
                    <a:pt x="115" y="127"/>
                    <a:pt x="115" y="127"/>
                  </a:cubicBezTo>
                  <a:cubicBezTo>
                    <a:pt x="118" y="134"/>
                    <a:pt x="125" y="139"/>
                    <a:pt x="134" y="139"/>
                  </a:cubicBezTo>
                  <a:cubicBezTo>
                    <a:pt x="156" y="139"/>
                    <a:pt x="156" y="139"/>
                    <a:pt x="156" y="139"/>
                  </a:cubicBezTo>
                  <a:lnTo>
                    <a:pt x="96" y="0"/>
                  </a:lnTo>
                  <a:close/>
                  <a:moveTo>
                    <a:pt x="57" y="82"/>
                  </a:moveTo>
                  <a:cubicBezTo>
                    <a:pt x="78" y="34"/>
                    <a:pt x="78" y="34"/>
                    <a:pt x="78" y="34"/>
                  </a:cubicBezTo>
                  <a:cubicBezTo>
                    <a:pt x="99" y="82"/>
                    <a:pt x="99" y="82"/>
                    <a:pt x="99" y="82"/>
                  </a:cubicBezTo>
                  <a:lnTo>
                    <a:pt x="57" y="82"/>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098" name="Google Shape;1098;p105"/>
            <p:cNvSpPr/>
            <p:nvPr/>
          </p:nvSpPr>
          <p:spPr>
            <a:xfrm>
              <a:off x="7902575" y="2755900"/>
              <a:ext cx="84137" cy="361950"/>
            </a:xfrm>
            <a:custGeom>
              <a:rect b="b" l="l" r="r" t="t"/>
              <a:pathLst>
                <a:path extrusionOk="0" h="139" w="32">
                  <a:moveTo>
                    <a:pt x="14" y="0"/>
                  </a:moveTo>
                  <a:cubicBezTo>
                    <a:pt x="6" y="0"/>
                    <a:pt x="0" y="6"/>
                    <a:pt x="0" y="14"/>
                  </a:cubicBezTo>
                  <a:cubicBezTo>
                    <a:pt x="0" y="139"/>
                    <a:pt x="0" y="139"/>
                    <a:pt x="0" y="139"/>
                  </a:cubicBezTo>
                  <a:cubicBezTo>
                    <a:pt x="18" y="139"/>
                    <a:pt x="18" y="139"/>
                    <a:pt x="18" y="139"/>
                  </a:cubicBezTo>
                  <a:cubicBezTo>
                    <a:pt x="25" y="139"/>
                    <a:pt x="32" y="133"/>
                    <a:pt x="32" y="126"/>
                  </a:cubicBezTo>
                  <a:cubicBezTo>
                    <a:pt x="32" y="0"/>
                    <a:pt x="32" y="0"/>
                    <a:pt x="32" y="0"/>
                  </a:cubicBezTo>
                  <a:lnTo>
                    <a:pt x="14" y="0"/>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099" name="Google Shape;1099;p105"/>
            <p:cNvSpPr/>
            <p:nvPr/>
          </p:nvSpPr>
          <p:spPr>
            <a:xfrm>
              <a:off x="6324600" y="2755900"/>
              <a:ext cx="406400" cy="361950"/>
            </a:xfrm>
            <a:custGeom>
              <a:rect b="b" l="l" r="r" t="t"/>
              <a:pathLst>
                <a:path extrusionOk="0" h="139" w="156">
                  <a:moveTo>
                    <a:pt x="132" y="0"/>
                  </a:moveTo>
                  <a:cubicBezTo>
                    <a:pt x="123" y="0"/>
                    <a:pt x="116" y="5"/>
                    <a:pt x="113" y="12"/>
                  </a:cubicBezTo>
                  <a:cubicBezTo>
                    <a:pt x="78" y="98"/>
                    <a:pt x="78" y="98"/>
                    <a:pt x="78" y="98"/>
                  </a:cubicBezTo>
                  <a:cubicBezTo>
                    <a:pt x="42" y="13"/>
                    <a:pt x="42" y="13"/>
                    <a:pt x="42" y="13"/>
                  </a:cubicBezTo>
                  <a:cubicBezTo>
                    <a:pt x="39" y="5"/>
                    <a:pt x="31" y="0"/>
                    <a:pt x="23" y="0"/>
                  </a:cubicBezTo>
                  <a:cubicBezTo>
                    <a:pt x="0" y="0"/>
                    <a:pt x="0" y="0"/>
                    <a:pt x="0" y="0"/>
                  </a:cubicBezTo>
                  <a:cubicBezTo>
                    <a:pt x="62" y="139"/>
                    <a:pt x="62" y="139"/>
                    <a:pt x="62" y="139"/>
                  </a:cubicBezTo>
                  <a:cubicBezTo>
                    <a:pt x="80" y="139"/>
                    <a:pt x="80" y="139"/>
                    <a:pt x="80" y="139"/>
                  </a:cubicBezTo>
                  <a:cubicBezTo>
                    <a:pt x="88" y="139"/>
                    <a:pt x="95" y="134"/>
                    <a:pt x="99" y="128"/>
                  </a:cubicBezTo>
                  <a:cubicBezTo>
                    <a:pt x="156" y="0"/>
                    <a:pt x="156" y="0"/>
                    <a:pt x="156" y="0"/>
                  </a:cubicBezTo>
                  <a:lnTo>
                    <a:pt x="132" y="0"/>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100" name="Google Shape;1100;p105"/>
            <p:cNvSpPr/>
            <p:nvPr/>
          </p:nvSpPr>
          <p:spPr>
            <a:xfrm>
              <a:off x="6751638" y="2755900"/>
              <a:ext cx="312737" cy="361950"/>
            </a:xfrm>
            <a:custGeom>
              <a:rect b="b" l="l" r="r" t="t"/>
              <a:pathLst>
                <a:path extrusionOk="0" h="139" w="120">
                  <a:moveTo>
                    <a:pt x="0" y="71"/>
                  </a:moveTo>
                  <a:cubicBezTo>
                    <a:pt x="0" y="85"/>
                    <a:pt x="4" y="121"/>
                    <a:pt x="37" y="135"/>
                  </a:cubicBezTo>
                  <a:cubicBezTo>
                    <a:pt x="45" y="138"/>
                    <a:pt x="53" y="139"/>
                    <a:pt x="65" y="139"/>
                  </a:cubicBezTo>
                  <a:cubicBezTo>
                    <a:pt x="120" y="139"/>
                    <a:pt x="120" y="139"/>
                    <a:pt x="120" y="139"/>
                  </a:cubicBezTo>
                  <a:cubicBezTo>
                    <a:pt x="120" y="115"/>
                    <a:pt x="120" y="115"/>
                    <a:pt x="120" y="115"/>
                  </a:cubicBezTo>
                  <a:cubicBezTo>
                    <a:pt x="120" y="115"/>
                    <a:pt x="78" y="115"/>
                    <a:pt x="78" y="115"/>
                  </a:cubicBezTo>
                  <a:cubicBezTo>
                    <a:pt x="58" y="114"/>
                    <a:pt x="47" y="110"/>
                    <a:pt x="41" y="99"/>
                  </a:cubicBezTo>
                  <a:cubicBezTo>
                    <a:pt x="39" y="95"/>
                    <a:pt x="38" y="89"/>
                    <a:pt x="37" y="83"/>
                  </a:cubicBezTo>
                  <a:cubicBezTo>
                    <a:pt x="37" y="82"/>
                    <a:pt x="37" y="82"/>
                    <a:pt x="37" y="82"/>
                  </a:cubicBezTo>
                  <a:cubicBezTo>
                    <a:pt x="117" y="82"/>
                    <a:pt x="117" y="82"/>
                    <a:pt x="117" y="82"/>
                  </a:cubicBezTo>
                  <a:cubicBezTo>
                    <a:pt x="117" y="58"/>
                    <a:pt x="117" y="58"/>
                    <a:pt x="117" y="58"/>
                  </a:cubicBezTo>
                  <a:cubicBezTo>
                    <a:pt x="37" y="58"/>
                    <a:pt x="37" y="58"/>
                    <a:pt x="37" y="58"/>
                  </a:cubicBezTo>
                  <a:cubicBezTo>
                    <a:pt x="37" y="57"/>
                    <a:pt x="37" y="57"/>
                    <a:pt x="37" y="57"/>
                  </a:cubicBezTo>
                  <a:cubicBezTo>
                    <a:pt x="38" y="50"/>
                    <a:pt x="39" y="45"/>
                    <a:pt x="41" y="40"/>
                  </a:cubicBezTo>
                  <a:cubicBezTo>
                    <a:pt x="47" y="29"/>
                    <a:pt x="58" y="25"/>
                    <a:pt x="78" y="25"/>
                  </a:cubicBezTo>
                  <a:cubicBezTo>
                    <a:pt x="78" y="25"/>
                    <a:pt x="120" y="25"/>
                    <a:pt x="120" y="25"/>
                  </a:cubicBezTo>
                  <a:cubicBezTo>
                    <a:pt x="120" y="0"/>
                    <a:pt x="120" y="0"/>
                    <a:pt x="120" y="0"/>
                  </a:cubicBezTo>
                  <a:cubicBezTo>
                    <a:pt x="65" y="0"/>
                    <a:pt x="65" y="0"/>
                    <a:pt x="65" y="0"/>
                  </a:cubicBezTo>
                  <a:cubicBezTo>
                    <a:pt x="53" y="0"/>
                    <a:pt x="45" y="1"/>
                    <a:pt x="37" y="4"/>
                  </a:cubicBezTo>
                  <a:cubicBezTo>
                    <a:pt x="4" y="18"/>
                    <a:pt x="0" y="55"/>
                    <a:pt x="0" y="69"/>
                  </a:cubicBezTo>
                  <a:lnTo>
                    <a:pt x="0" y="71"/>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sp>
        <p:nvSpPr>
          <p:cNvPr id="1101" name="Google Shape;1101;p105"/>
          <p:cNvSpPr txBox="1"/>
          <p:nvPr>
            <p:ph type="title"/>
          </p:nvPr>
        </p:nvSpPr>
        <p:spPr>
          <a:xfrm>
            <a:off x="0" y="0"/>
            <a:ext cx="8186400" cy="1141800"/>
          </a:xfrm>
          <a:prstGeom prst="rect">
            <a:avLst/>
          </a:prstGeom>
          <a:noFill/>
          <a:ln>
            <a:noFill/>
          </a:ln>
        </p:spPr>
        <p:txBody>
          <a:bodyPr anchorCtr="0" anchor="t" bIns="91425" lIns="504000" spcFirstLastPara="1" rIns="252000" wrap="square" tIns="504000">
            <a:noAutofit/>
          </a:bodyPr>
          <a:lstStyle>
            <a:lvl1pPr lvl="0">
              <a:spcBef>
                <a:spcPts val="0"/>
              </a:spcBef>
              <a:spcAft>
                <a:spcPts val="0"/>
              </a:spcAft>
              <a:buClr>
                <a:srgbClr val="002D62"/>
              </a:buClr>
              <a:buSzPts val="2500"/>
              <a:buFont typeface="Arial Black"/>
              <a:buNone/>
              <a:defRPr b="1" sz="2500">
                <a:solidFill>
                  <a:srgbClr val="002D62"/>
                </a:solidFill>
                <a:latin typeface="Arial Black"/>
                <a:ea typeface="Arial Black"/>
                <a:cs typeface="Arial Black"/>
                <a:sym typeface="Arial Black"/>
              </a:defRPr>
            </a:lvl1pPr>
            <a:lvl2pPr lvl="1">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2pPr>
            <a:lvl3pPr lvl="2">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3pPr>
            <a:lvl4pPr lvl="3">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4pPr>
            <a:lvl5pPr lvl="4">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5pPr>
            <a:lvl6pPr lvl="5">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6pPr>
            <a:lvl7pPr lvl="6">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7pPr>
            <a:lvl8pPr lvl="7">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8pPr>
            <a:lvl9pPr lvl="8">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9pPr>
          </a:lstStyle>
          <a:p/>
        </p:txBody>
      </p:sp>
      <p:sp>
        <p:nvSpPr>
          <p:cNvPr id="1102" name="Google Shape;1102;p105"/>
          <p:cNvSpPr txBox="1"/>
          <p:nvPr>
            <p:ph idx="1" type="body"/>
          </p:nvPr>
        </p:nvSpPr>
        <p:spPr>
          <a:xfrm>
            <a:off x="-8700" y="1410725"/>
            <a:ext cx="9144000" cy="2552700"/>
          </a:xfrm>
          <a:prstGeom prst="rect">
            <a:avLst/>
          </a:prstGeom>
          <a:noFill/>
          <a:ln>
            <a:noFill/>
          </a:ln>
        </p:spPr>
        <p:txBody>
          <a:bodyPr anchorCtr="0" anchor="t" bIns="91425" lIns="504000" spcFirstLastPara="1" rIns="504000" wrap="square" tIns="91425">
            <a:noAutofit/>
          </a:bodyPr>
          <a:lstStyle>
            <a:lvl1pPr indent="-317500" lvl="0" marL="457200">
              <a:spcBef>
                <a:spcPts val="0"/>
              </a:spcBef>
              <a:spcAft>
                <a:spcPts val="0"/>
              </a:spcAft>
              <a:buClr>
                <a:srgbClr val="002D62"/>
              </a:buClr>
              <a:buSzPts val="1400"/>
              <a:buChar char="●"/>
              <a:defRPr>
                <a:solidFill>
                  <a:srgbClr val="002D62"/>
                </a:solidFill>
              </a:defRPr>
            </a:lvl1pPr>
            <a:lvl2pPr indent="-317500" lvl="1" marL="914400">
              <a:spcBef>
                <a:spcPts val="0"/>
              </a:spcBef>
              <a:spcAft>
                <a:spcPts val="0"/>
              </a:spcAft>
              <a:buClr>
                <a:srgbClr val="002D62"/>
              </a:buClr>
              <a:buSzPts val="1400"/>
              <a:buChar char="○"/>
              <a:defRPr>
                <a:solidFill>
                  <a:srgbClr val="002D62"/>
                </a:solidFill>
              </a:defRPr>
            </a:lvl2pPr>
            <a:lvl3pPr indent="-317500" lvl="2" marL="1371600">
              <a:spcBef>
                <a:spcPts val="0"/>
              </a:spcBef>
              <a:spcAft>
                <a:spcPts val="0"/>
              </a:spcAft>
              <a:buClr>
                <a:srgbClr val="002D62"/>
              </a:buClr>
              <a:buSzPts val="1400"/>
              <a:buChar char="■"/>
              <a:defRPr>
                <a:solidFill>
                  <a:srgbClr val="002D62"/>
                </a:solidFill>
              </a:defRPr>
            </a:lvl3pPr>
            <a:lvl4pPr indent="-317500" lvl="3" marL="1828800">
              <a:spcBef>
                <a:spcPts val="0"/>
              </a:spcBef>
              <a:spcAft>
                <a:spcPts val="0"/>
              </a:spcAft>
              <a:buClr>
                <a:srgbClr val="002D62"/>
              </a:buClr>
              <a:buSzPts val="1400"/>
              <a:buChar char="●"/>
              <a:defRPr>
                <a:solidFill>
                  <a:srgbClr val="002D62"/>
                </a:solidFill>
              </a:defRPr>
            </a:lvl4pPr>
            <a:lvl5pPr indent="-317500" lvl="4" marL="2286000">
              <a:spcBef>
                <a:spcPts val="0"/>
              </a:spcBef>
              <a:spcAft>
                <a:spcPts val="0"/>
              </a:spcAft>
              <a:buClr>
                <a:srgbClr val="002D62"/>
              </a:buClr>
              <a:buSzPts val="1400"/>
              <a:buChar char="○"/>
              <a:defRPr>
                <a:solidFill>
                  <a:srgbClr val="002D62"/>
                </a:solidFill>
              </a:defRPr>
            </a:lvl5pPr>
            <a:lvl6pPr indent="-317500" lvl="5" marL="2743200">
              <a:spcBef>
                <a:spcPts val="0"/>
              </a:spcBef>
              <a:spcAft>
                <a:spcPts val="0"/>
              </a:spcAft>
              <a:buClr>
                <a:srgbClr val="002D62"/>
              </a:buClr>
              <a:buSzPts val="1400"/>
              <a:buChar char="■"/>
              <a:defRPr>
                <a:solidFill>
                  <a:srgbClr val="002D62"/>
                </a:solidFill>
              </a:defRPr>
            </a:lvl6pPr>
            <a:lvl7pPr indent="-317500" lvl="6" marL="3200400">
              <a:spcBef>
                <a:spcPts val="0"/>
              </a:spcBef>
              <a:spcAft>
                <a:spcPts val="0"/>
              </a:spcAft>
              <a:buClr>
                <a:srgbClr val="002D62"/>
              </a:buClr>
              <a:buSzPts val="1400"/>
              <a:buChar char="●"/>
              <a:defRPr>
                <a:solidFill>
                  <a:srgbClr val="002D62"/>
                </a:solidFill>
              </a:defRPr>
            </a:lvl7pPr>
            <a:lvl8pPr indent="-317500" lvl="7" marL="3657600">
              <a:spcBef>
                <a:spcPts val="0"/>
              </a:spcBef>
              <a:spcAft>
                <a:spcPts val="0"/>
              </a:spcAft>
              <a:buClr>
                <a:srgbClr val="002D62"/>
              </a:buClr>
              <a:buSzPts val="1400"/>
              <a:buChar char="○"/>
              <a:defRPr>
                <a:solidFill>
                  <a:srgbClr val="002D62"/>
                </a:solidFill>
              </a:defRPr>
            </a:lvl8pPr>
            <a:lvl9pPr indent="-317500" lvl="8" marL="4114800">
              <a:spcBef>
                <a:spcPts val="0"/>
              </a:spcBef>
              <a:spcAft>
                <a:spcPts val="0"/>
              </a:spcAft>
              <a:buClr>
                <a:srgbClr val="002D62"/>
              </a:buClr>
              <a:buSzPts val="1400"/>
              <a:buChar char="■"/>
              <a:defRPr>
                <a:solidFill>
                  <a:srgbClr val="002D62"/>
                </a:solidFill>
              </a:defRPr>
            </a:lvl9pPr>
          </a:lstStyle>
          <a:p/>
        </p:txBody>
      </p:sp>
      <p:sp>
        <p:nvSpPr>
          <p:cNvPr id="1103" name="Google Shape;1103;p105"/>
          <p:cNvSpPr txBox="1"/>
          <p:nvPr/>
        </p:nvSpPr>
        <p:spPr>
          <a:xfrm>
            <a:off x="226499" y="4754925"/>
            <a:ext cx="2902500" cy="2739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lang="en-GB" sz="800">
                <a:solidFill>
                  <a:srgbClr val="002D62"/>
                </a:solidFill>
              </a:rPr>
              <a:t>Lorem ipsum dolor</a:t>
            </a:r>
            <a:endParaRPr sz="800">
              <a:solidFill>
                <a:srgbClr val="002D62"/>
              </a:solidFill>
            </a:endParaRPr>
          </a:p>
        </p:txBody>
      </p:sp>
    </p:spTree>
  </p:cSld>
  <p:clrMapOvr>
    <a:masterClrMapping/>
  </p:clrMapOvr>
</p:sldLayout>
</file>

<file path=ppt/slideLayouts/slideLayout10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 - 6">
  <p:cSld name="TITLE_1_1_1_1_2_1_1_1_1_1_1">
    <p:bg>
      <p:bgPr>
        <a:solidFill>
          <a:schemeClr val="lt1"/>
        </a:solidFill>
      </p:bgPr>
    </p:bg>
    <p:spTree>
      <p:nvGrpSpPr>
        <p:cNvPr id="1104" name="Shape 1104"/>
        <p:cNvGrpSpPr/>
        <p:nvPr/>
      </p:nvGrpSpPr>
      <p:grpSpPr>
        <a:xfrm>
          <a:off x="0" y="0"/>
          <a:ext cx="0" cy="0"/>
          <a:chOff x="0" y="0"/>
          <a:chExt cx="0" cy="0"/>
        </a:xfrm>
      </p:grpSpPr>
      <p:sp>
        <p:nvSpPr>
          <p:cNvPr id="1105" name="Google Shape;1105;p106"/>
          <p:cNvSpPr/>
          <p:nvPr/>
        </p:nvSpPr>
        <p:spPr>
          <a:xfrm rot="-5148349">
            <a:off x="2382454" y="1002595"/>
            <a:ext cx="5318781" cy="3141359"/>
          </a:xfrm>
          <a:custGeom>
            <a:rect b="b" l="l" r="r" t="t"/>
            <a:pathLst>
              <a:path extrusionOk="0" h="4191157" w="7072716">
                <a:moveTo>
                  <a:pt x="6831290" y="0"/>
                </a:moveTo>
                <a:lnTo>
                  <a:pt x="7072716" y="3358574"/>
                </a:lnTo>
                <a:lnTo>
                  <a:pt x="6921436" y="3443247"/>
                </a:lnTo>
                <a:cubicBezTo>
                  <a:pt x="5001034" y="4457942"/>
                  <a:pt x="2612859" y="4475149"/>
                  <a:pt x="612222" y="3279442"/>
                </a:cubicBezTo>
                <a:cubicBezTo>
                  <a:pt x="516953" y="3222504"/>
                  <a:pt x="423691" y="3163489"/>
                  <a:pt x="332458" y="3102489"/>
                </a:cubicBezTo>
                <a:lnTo>
                  <a:pt x="170390" y="2988105"/>
                </a:lnTo>
                <a:lnTo>
                  <a:pt x="0" y="617754"/>
                </a:lnTo>
                <a:lnTo>
                  <a:pt x="57656" y="673164"/>
                </a:lnTo>
                <a:cubicBezTo>
                  <a:pt x="281787" y="878040"/>
                  <a:pt x="529783" y="1063501"/>
                  <a:pt x="800581" y="1225347"/>
                </a:cubicBezTo>
                <a:cubicBezTo>
                  <a:pt x="2818333" y="2431296"/>
                  <a:pt x="5398745" y="1887255"/>
                  <a:pt x="6790014" y="57216"/>
                </a:cubicBezTo>
                <a:close/>
              </a:path>
            </a:pathLst>
          </a:custGeom>
          <a:gradFill>
            <a:gsLst>
              <a:gs pos="0">
                <a:srgbClr val="438D42"/>
              </a:gs>
              <a:gs pos="100000">
                <a:schemeClr val="lt1"/>
              </a:gs>
            </a:gsLst>
            <a:lin ang="3001153" scaled="0"/>
          </a:gra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None/>
            </a:pPr>
            <a:r>
              <a:t/>
            </a:r>
            <a:endParaRPr b="0" i="0" sz="1100" u="none" cap="none" strike="noStrike">
              <a:solidFill>
                <a:srgbClr val="000000"/>
              </a:solidFill>
              <a:latin typeface="Arial"/>
              <a:ea typeface="Arial"/>
              <a:cs typeface="Arial"/>
              <a:sym typeface="Arial"/>
            </a:endParaRPr>
          </a:p>
        </p:txBody>
      </p:sp>
      <p:sp>
        <p:nvSpPr>
          <p:cNvPr id="1106" name="Google Shape;1106;p106"/>
          <p:cNvSpPr txBox="1"/>
          <p:nvPr/>
        </p:nvSpPr>
        <p:spPr>
          <a:xfrm>
            <a:off x="8626827" y="4754925"/>
            <a:ext cx="517200" cy="2739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fld id="{00000000-1234-1234-1234-123412341234}" type="slidenum">
              <a:rPr b="1" lang="en-GB" sz="800">
                <a:solidFill>
                  <a:srgbClr val="002D62"/>
                </a:solidFill>
              </a:rPr>
              <a:t>‹#›</a:t>
            </a:fld>
            <a:endParaRPr b="1" sz="800">
              <a:solidFill>
                <a:srgbClr val="002D62"/>
              </a:solidFill>
            </a:endParaRPr>
          </a:p>
        </p:txBody>
      </p:sp>
      <p:grpSp>
        <p:nvGrpSpPr>
          <p:cNvPr id="1107" name="Google Shape;1107;p106"/>
          <p:cNvGrpSpPr/>
          <p:nvPr/>
        </p:nvGrpSpPr>
        <p:grpSpPr>
          <a:xfrm>
            <a:off x="7940154" y="4801506"/>
            <a:ext cx="686661" cy="174005"/>
            <a:chOff x="5486400" y="2551113"/>
            <a:chExt cx="2949575" cy="722312"/>
          </a:xfrm>
        </p:grpSpPr>
        <p:sp>
          <p:nvSpPr>
            <p:cNvPr id="1108" name="Google Shape;1108;p106"/>
            <p:cNvSpPr/>
            <p:nvPr/>
          </p:nvSpPr>
          <p:spPr>
            <a:xfrm>
              <a:off x="5486400" y="2551113"/>
              <a:ext cx="723900" cy="722312"/>
            </a:xfrm>
            <a:custGeom>
              <a:rect b="b" l="l" r="r" t="t"/>
              <a:pathLst>
                <a:path extrusionOk="0" h="278" w="278">
                  <a:moveTo>
                    <a:pt x="278" y="139"/>
                  </a:moveTo>
                  <a:cubicBezTo>
                    <a:pt x="278" y="216"/>
                    <a:pt x="216" y="278"/>
                    <a:pt x="139" y="278"/>
                  </a:cubicBezTo>
                  <a:cubicBezTo>
                    <a:pt x="62" y="278"/>
                    <a:pt x="0" y="216"/>
                    <a:pt x="0" y="139"/>
                  </a:cubicBezTo>
                  <a:cubicBezTo>
                    <a:pt x="0" y="62"/>
                    <a:pt x="62" y="0"/>
                    <a:pt x="139" y="0"/>
                  </a:cubicBezTo>
                  <a:cubicBezTo>
                    <a:pt x="216" y="0"/>
                    <a:pt x="278" y="62"/>
                    <a:pt x="278" y="139"/>
                  </a:cubicBezTo>
                  <a:close/>
                  <a:moveTo>
                    <a:pt x="169" y="152"/>
                  </a:moveTo>
                  <a:cubicBezTo>
                    <a:pt x="174" y="173"/>
                    <a:pt x="157" y="199"/>
                    <a:pt x="139" y="218"/>
                  </a:cubicBezTo>
                  <a:cubicBezTo>
                    <a:pt x="194" y="218"/>
                    <a:pt x="238" y="174"/>
                    <a:pt x="238" y="120"/>
                  </a:cubicBezTo>
                  <a:cubicBezTo>
                    <a:pt x="238" y="65"/>
                    <a:pt x="193" y="21"/>
                    <a:pt x="139" y="21"/>
                  </a:cubicBezTo>
                  <a:cubicBezTo>
                    <a:pt x="84" y="21"/>
                    <a:pt x="40" y="65"/>
                    <a:pt x="40" y="120"/>
                  </a:cubicBezTo>
                  <a:cubicBezTo>
                    <a:pt x="40" y="174"/>
                    <a:pt x="84" y="218"/>
                    <a:pt x="138" y="218"/>
                  </a:cubicBezTo>
                  <a:cubicBezTo>
                    <a:pt x="121" y="199"/>
                    <a:pt x="104" y="173"/>
                    <a:pt x="108" y="152"/>
                  </a:cubicBezTo>
                  <a:cubicBezTo>
                    <a:pt x="112" y="130"/>
                    <a:pt x="128" y="123"/>
                    <a:pt x="139" y="123"/>
                  </a:cubicBezTo>
                  <a:cubicBezTo>
                    <a:pt x="149" y="123"/>
                    <a:pt x="166" y="130"/>
                    <a:pt x="169" y="152"/>
                  </a:cubicBez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109" name="Google Shape;1109;p106"/>
            <p:cNvSpPr/>
            <p:nvPr/>
          </p:nvSpPr>
          <p:spPr>
            <a:xfrm>
              <a:off x="7126288" y="2743200"/>
              <a:ext cx="396875" cy="385762"/>
            </a:xfrm>
            <a:custGeom>
              <a:rect b="b" l="l" r="r" t="t"/>
              <a:pathLst>
                <a:path extrusionOk="0" h="148" w="152">
                  <a:moveTo>
                    <a:pt x="78" y="148"/>
                  </a:moveTo>
                  <a:cubicBezTo>
                    <a:pt x="57" y="148"/>
                    <a:pt x="37" y="143"/>
                    <a:pt x="25" y="134"/>
                  </a:cubicBezTo>
                  <a:cubicBezTo>
                    <a:pt x="9" y="123"/>
                    <a:pt x="0" y="102"/>
                    <a:pt x="0" y="75"/>
                  </a:cubicBezTo>
                  <a:cubicBezTo>
                    <a:pt x="0" y="24"/>
                    <a:pt x="25" y="0"/>
                    <a:pt x="76" y="0"/>
                  </a:cubicBezTo>
                  <a:cubicBezTo>
                    <a:pt x="127" y="0"/>
                    <a:pt x="152" y="24"/>
                    <a:pt x="152" y="76"/>
                  </a:cubicBezTo>
                  <a:cubicBezTo>
                    <a:pt x="152" y="123"/>
                    <a:pt x="127" y="148"/>
                    <a:pt x="78" y="148"/>
                  </a:cubicBezTo>
                  <a:close/>
                  <a:moveTo>
                    <a:pt x="76" y="24"/>
                  </a:moveTo>
                  <a:cubicBezTo>
                    <a:pt x="48" y="24"/>
                    <a:pt x="36" y="39"/>
                    <a:pt x="36" y="74"/>
                  </a:cubicBezTo>
                  <a:cubicBezTo>
                    <a:pt x="36" y="108"/>
                    <a:pt x="49" y="124"/>
                    <a:pt x="76" y="124"/>
                  </a:cubicBezTo>
                  <a:cubicBezTo>
                    <a:pt x="104" y="124"/>
                    <a:pt x="116" y="108"/>
                    <a:pt x="116" y="73"/>
                  </a:cubicBezTo>
                  <a:cubicBezTo>
                    <a:pt x="116" y="40"/>
                    <a:pt x="103" y="24"/>
                    <a:pt x="76" y="24"/>
                  </a:cubicBez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110" name="Google Shape;1110;p106"/>
            <p:cNvSpPr/>
            <p:nvPr/>
          </p:nvSpPr>
          <p:spPr>
            <a:xfrm>
              <a:off x="7588250" y="2755900"/>
              <a:ext cx="260350" cy="361950"/>
            </a:xfrm>
            <a:custGeom>
              <a:rect b="b" l="l" r="r" t="t"/>
              <a:pathLst>
                <a:path extrusionOk="0" h="139" w="100">
                  <a:moveTo>
                    <a:pt x="72" y="115"/>
                  </a:moveTo>
                  <a:cubicBezTo>
                    <a:pt x="52" y="115"/>
                    <a:pt x="45" y="113"/>
                    <a:pt x="40" y="109"/>
                  </a:cubicBezTo>
                  <a:cubicBezTo>
                    <a:pt x="35" y="104"/>
                    <a:pt x="33" y="101"/>
                    <a:pt x="33" y="87"/>
                  </a:cubicBezTo>
                  <a:cubicBezTo>
                    <a:pt x="33" y="14"/>
                    <a:pt x="33" y="14"/>
                    <a:pt x="33" y="14"/>
                  </a:cubicBezTo>
                  <a:cubicBezTo>
                    <a:pt x="33" y="6"/>
                    <a:pt x="26" y="0"/>
                    <a:pt x="19" y="0"/>
                  </a:cubicBezTo>
                  <a:cubicBezTo>
                    <a:pt x="0" y="0"/>
                    <a:pt x="0" y="0"/>
                    <a:pt x="0" y="0"/>
                  </a:cubicBezTo>
                  <a:cubicBezTo>
                    <a:pt x="0" y="78"/>
                    <a:pt x="0" y="78"/>
                    <a:pt x="0" y="78"/>
                  </a:cubicBezTo>
                  <a:cubicBezTo>
                    <a:pt x="0" y="103"/>
                    <a:pt x="2" y="114"/>
                    <a:pt x="11" y="123"/>
                  </a:cubicBezTo>
                  <a:cubicBezTo>
                    <a:pt x="20" y="134"/>
                    <a:pt x="34" y="139"/>
                    <a:pt x="56" y="139"/>
                  </a:cubicBezTo>
                  <a:cubicBezTo>
                    <a:pt x="100" y="139"/>
                    <a:pt x="100" y="139"/>
                    <a:pt x="100" y="139"/>
                  </a:cubicBezTo>
                  <a:cubicBezTo>
                    <a:pt x="100" y="115"/>
                    <a:pt x="100" y="115"/>
                    <a:pt x="100" y="115"/>
                  </a:cubicBezTo>
                  <a:lnTo>
                    <a:pt x="72" y="115"/>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111" name="Google Shape;1111;p106"/>
            <p:cNvSpPr/>
            <p:nvPr/>
          </p:nvSpPr>
          <p:spPr>
            <a:xfrm>
              <a:off x="8029575" y="2755900"/>
              <a:ext cx="406400" cy="361950"/>
            </a:xfrm>
            <a:custGeom>
              <a:rect b="b" l="l" r="r" t="t"/>
              <a:pathLst>
                <a:path extrusionOk="0" h="139" w="156">
                  <a:moveTo>
                    <a:pt x="96" y="0"/>
                  </a:moveTo>
                  <a:cubicBezTo>
                    <a:pt x="74" y="0"/>
                    <a:pt x="74" y="0"/>
                    <a:pt x="74" y="0"/>
                  </a:cubicBezTo>
                  <a:cubicBezTo>
                    <a:pt x="65" y="0"/>
                    <a:pt x="58" y="5"/>
                    <a:pt x="55" y="12"/>
                  </a:cubicBezTo>
                  <a:cubicBezTo>
                    <a:pt x="0" y="139"/>
                    <a:pt x="0" y="139"/>
                    <a:pt x="0" y="139"/>
                  </a:cubicBezTo>
                  <a:cubicBezTo>
                    <a:pt x="22" y="139"/>
                    <a:pt x="22" y="139"/>
                    <a:pt x="22" y="139"/>
                  </a:cubicBezTo>
                  <a:cubicBezTo>
                    <a:pt x="31" y="139"/>
                    <a:pt x="38" y="134"/>
                    <a:pt x="41" y="127"/>
                  </a:cubicBezTo>
                  <a:cubicBezTo>
                    <a:pt x="50" y="107"/>
                    <a:pt x="50" y="107"/>
                    <a:pt x="50" y="107"/>
                  </a:cubicBezTo>
                  <a:cubicBezTo>
                    <a:pt x="106" y="107"/>
                    <a:pt x="106" y="107"/>
                    <a:pt x="106" y="107"/>
                  </a:cubicBezTo>
                  <a:cubicBezTo>
                    <a:pt x="115" y="127"/>
                    <a:pt x="115" y="127"/>
                    <a:pt x="115" y="127"/>
                  </a:cubicBezTo>
                  <a:cubicBezTo>
                    <a:pt x="118" y="134"/>
                    <a:pt x="125" y="139"/>
                    <a:pt x="134" y="139"/>
                  </a:cubicBezTo>
                  <a:cubicBezTo>
                    <a:pt x="156" y="139"/>
                    <a:pt x="156" y="139"/>
                    <a:pt x="156" y="139"/>
                  </a:cubicBezTo>
                  <a:lnTo>
                    <a:pt x="96" y="0"/>
                  </a:lnTo>
                  <a:close/>
                  <a:moveTo>
                    <a:pt x="57" y="82"/>
                  </a:moveTo>
                  <a:cubicBezTo>
                    <a:pt x="78" y="34"/>
                    <a:pt x="78" y="34"/>
                    <a:pt x="78" y="34"/>
                  </a:cubicBezTo>
                  <a:cubicBezTo>
                    <a:pt x="99" y="82"/>
                    <a:pt x="99" y="82"/>
                    <a:pt x="99" y="82"/>
                  </a:cubicBezTo>
                  <a:lnTo>
                    <a:pt x="57" y="82"/>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112" name="Google Shape;1112;p106"/>
            <p:cNvSpPr/>
            <p:nvPr/>
          </p:nvSpPr>
          <p:spPr>
            <a:xfrm>
              <a:off x="7902575" y="2755900"/>
              <a:ext cx="84137" cy="361950"/>
            </a:xfrm>
            <a:custGeom>
              <a:rect b="b" l="l" r="r" t="t"/>
              <a:pathLst>
                <a:path extrusionOk="0" h="139" w="32">
                  <a:moveTo>
                    <a:pt x="14" y="0"/>
                  </a:moveTo>
                  <a:cubicBezTo>
                    <a:pt x="6" y="0"/>
                    <a:pt x="0" y="6"/>
                    <a:pt x="0" y="14"/>
                  </a:cubicBezTo>
                  <a:cubicBezTo>
                    <a:pt x="0" y="139"/>
                    <a:pt x="0" y="139"/>
                    <a:pt x="0" y="139"/>
                  </a:cubicBezTo>
                  <a:cubicBezTo>
                    <a:pt x="18" y="139"/>
                    <a:pt x="18" y="139"/>
                    <a:pt x="18" y="139"/>
                  </a:cubicBezTo>
                  <a:cubicBezTo>
                    <a:pt x="25" y="139"/>
                    <a:pt x="32" y="133"/>
                    <a:pt x="32" y="126"/>
                  </a:cubicBezTo>
                  <a:cubicBezTo>
                    <a:pt x="32" y="0"/>
                    <a:pt x="32" y="0"/>
                    <a:pt x="32" y="0"/>
                  </a:cubicBezTo>
                  <a:lnTo>
                    <a:pt x="14" y="0"/>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113" name="Google Shape;1113;p106"/>
            <p:cNvSpPr/>
            <p:nvPr/>
          </p:nvSpPr>
          <p:spPr>
            <a:xfrm>
              <a:off x="6324600" y="2755900"/>
              <a:ext cx="406400" cy="361950"/>
            </a:xfrm>
            <a:custGeom>
              <a:rect b="b" l="l" r="r" t="t"/>
              <a:pathLst>
                <a:path extrusionOk="0" h="139" w="156">
                  <a:moveTo>
                    <a:pt x="132" y="0"/>
                  </a:moveTo>
                  <a:cubicBezTo>
                    <a:pt x="123" y="0"/>
                    <a:pt x="116" y="5"/>
                    <a:pt x="113" y="12"/>
                  </a:cubicBezTo>
                  <a:cubicBezTo>
                    <a:pt x="78" y="98"/>
                    <a:pt x="78" y="98"/>
                    <a:pt x="78" y="98"/>
                  </a:cubicBezTo>
                  <a:cubicBezTo>
                    <a:pt x="42" y="13"/>
                    <a:pt x="42" y="13"/>
                    <a:pt x="42" y="13"/>
                  </a:cubicBezTo>
                  <a:cubicBezTo>
                    <a:pt x="39" y="5"/>
                    <a:pt x="31" y="0"/>
                    <a:pt x="23" y="0"/>
                  </a:cubicBezTo>
                  <a:cubicBezTo>
                    <a:pt x="0" y="0"/>
                    <a:pt x="0" y="0"/>
                    <a:pt x="0" y="0"/>
                  </a:cubicBezTo>
                  <a:cubicBezTo>
                    <a:pt x="62" y="139"/>
                    <a:pt x="62" y="139"/>
                    <a:pt x="62" y="139"/>
                  </a:cubicBezTo>
                  <a:cubicBezTo>
                    <a:pt x="80" y="139"/>
                    <a:pt x="80" y="139"/>
                    <a:pt x="80" y="139"/>
                  </a:cubicBezTo>
                  <a:cubicBezTo>
                    <a:pt x="88" y="139"/>
                    <a:pt x="95" y="134"/>
                    <a:pt x="99" y="128"/>
                  </a:cubicBezTo>
                  <a:cubicBezTo>
                    <a:pt x="156" y="0"/>
                    <a:pt x="156" y="0"/>
                    <a:pt x="156" y="0"/>
                  </a:cubicBezTo>
                  <a:lnTo>
                    <a:pt x="132" y="0"/>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114" name="Google Shape;1114;p106"/>
            <p:cNvSpPr/>
            <p:nvPr/>
          </p:nvSpPr>
          <p:spPr>
            <a:xfrm>
              <a:off x="6751638" y="2755900"/>
              <a:ext cx="312737" cy="361950"/>
            </a:xfrm>
            <a:custGeom>
              <a:rect b="b" l="l" r="r" t="t"/>
              <a:pathLst>
                <a:path extrusionOk="0" h="139" w="120">
                  <a:moveTo>
                    <a:pt x="0" y="71"/>
                  </a:moveTo>
                  <a:cubicBezTo>
                    <a:pt x="0" y="85"/>
                    <a:pt x="4" y="121"/>
                    <a:pt x="37" y="135"/>
                  </a:cubicBezTo>
                  <a:cubicBezTo>
                    <a:pt x="45" y="138"/>
                    <a:pt x="53" y="139"/>
                    <a:pt x="65" y="139"/>
                  </a:cubicBezTo>
                  <a:cubicBezTo>
                    <a:pt x="120" y="139"/>
                    <a:pt x="120" y="139"/>
                    <a:pt x="120" y="139"/>
                  </a:cubicBezTo>
                  <a:cubicBezTo>
                    <a:pt x="120" y="115"/>
                    <a:pt x="120" y="115"/>
                    <a:pt x="120" y="115"/>
                  </a:cubicBezTo>
                  <a:cubicBezTo>
                    <a:pt x="120" y="115"/>
                    <a:pt x="78" y="115"/>
                    <a:pt x="78" y="115"/>
                  </a:cubicBezTo>
                  <a:cubicBezTo>
                    <a:pt x="58" y="114"/>
                    <a:pt x="47" y="110"/>
                    <a:pt x="41" y="99"/>
                  </a:cubicBezTo>
                  <a:cubicBezTo>
                    <a:pt x="39" y="95"/>
                    <a:pt x="38" y="89"/>
                    <a:pt x="37" y="83"/>
                  </a:cubicBezTo>
                  <a:cubicBezTo>
                    <a:pt x="37" y="82"/>
                    <a:pt x="37" y="82"/>
                    <a:pt x="37" y="82"/>
                  </a:cubicBezTo>
                  <a:cubicBezTo>
                    <a:pt x="117" y="82"/>
                    <a:pt x="117" y="82"/>
                    <a:pt x="117" y="82"/>
                  </a:cubicBezTo>
                  <a:cubicBezTo>
                    <a:pt x="117" y="58"/>
                    <a:pt x="117" y="58"/>
                    <a:pt x="117" y="58"/>
                  </a:cubicBezTo>
                  <a:cubicBezTo>
                    <a:pt x="37" y="58"/>
                    <a:pt x="37" y="58"/>
                    <a:pt x="37" y="58"/>
                  </a:cubicBezTo>
                  <a:cubicBezTo>
                    <a:pt x="37" y="57"/>
                    <a:pt x="37" y="57"/>
                    <a:pt x="37" y="57"/>
                  </a:cubicBezTo>
                  <a:cubicBezTo>
                    <a:pt x="38" y="50"/>
                    <a:pt x="39" y="45"/>
                    <a:pt x="41" y="40"/>
                  </a:cubicBezTo>
                  <a:cubicBezTo>
                    <a:pt x="47" y="29"/>
                    <a:pt x="58" y="25"/>
                    <a:pt x="78" y="25"/>
                  </a:cubicBezTo>
                  <a:cubicBezTo>
                    <a:pt x="78" y="25"/>
                    <a:pt x="120" y="25"/>
                    <a:pt x="120" y="25"/>
                  </a:cubicBezTo>
                  <a:cubicBezTo>
                    <a:pt x="120" y="0"/>
                    <a:pt x="120" y="0"/>
                    <a:pt x="120" y="0"/>
                  </a:cubicBezTo>
                  <a:cubicBezTo>
                    <a:pt x="65" y="0"/>
                    <a:pt x="65" y="0"/>
                    <a:pt x="65" y="0"/>
                  </a:cubicBezTo>
                  <a:cubicBezTo>
                    <a:pt x="53" y="0"/>
                    <a:pt x="45" y="1"/>
                    <a:pt x="37" y="4"/>
                  </a:cubicBezTo>
                  <a:cubicBezTo>
                    <a:pt x="4" y="18"/>
                    <a:pt x="0" y="55"/>
                    <a:pt x="0" y="69"/>
                  </a:cubicBezTo>
                  <a:lnTo>
                    <a:pt x="0" y="71"/>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sp>
        <p:nvSpPr>
          <p:cNvPr id="1115" name="Google Shape;1115;p106"/>
          <p:cNvSpPr txBox="1"/>
          <p:nvPr>
            <p:ph type="title"/>
          </p:nvPr>
        </p:nvSpPr>
        <p:spPr>
          <a:xfrm>
            <a:off x="0" y="0"/>
            <a:ext cx="8186400" cy="1141800"/>
          </a:xfrm>
          <a:prstGeom prst="rect">
            <a:avLst/>
          </a:prstGeom>
          <a:noFill/>
          <a:ln>
            <a:noFill/>
          </a:ln>
        </p:spPr>
        <p:txBody>
          <a:bodyPr anchorCtr="0" anchor="t" bIns="91425" lIns="504000" spcFirstLastPara="1" rIns="252000" wrap="square" tIns="504000">
            <a:noAutofit/>
          </a:bodyPr>
          <a:lstStyle>
            <a:lvl1pPr lvl="0">
              <a:spcBef>
                <a:spcPts val="0"/>
              </a:spcBef>
              <a:spcAft>
                <a:spcPts val="0"/>
              </a:spcAft>
              <a:buClr>
                <a:srgbClr val="002D62"/>
              </a:buClr>
              <a:buSzPts val="2500"/>
              <a:buFont typeface="Arial Black"/>
              <a:buNone/>
              <a:defRPr b="1" sz="2500">
                <a:solidFill>
                  <a:srgbClr val="002D62"/>
                </a:solidFill>
                <a:latin typeface="Arial Black"/>
                <a:ea typeface="Arial Black"/>
                <a:cs typeface="Arial Black"/>
                <a:sym typeface="Arial Black"/>
              </a:defRPr>
            </a:lvl1pPr>
            <a:lvl2pPr lvl="1">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2pPr>
            <a:lvl3pPr lvl="2">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3pPr>
            <a:lvl4pPr lvl="3">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4pPr>
            <a:lvl5pPr lvl="4">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5pPr>
            <a:lvl6pPr lvl="5">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6pPr>
            <a:lvl7pPr lvl="6">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7pPr>
            <a:lvl8pPr lvl="7">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8pPr>
            <a:lvl9pPr lvl="8">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9pPr>
          </a:lstStyle>
          <a:p/>
        </p:txBody>
      </p:sp>
      <p:sp>
        <p:nvSpPr>
          <p:cNvPr id="1116" name="Google Shape;1116;p106"/>
          <p:cNvSpPr txBox="1"/>
          <p:nvPr>
            <p:ph idx="1" type="body"/>
          </p:nvPr>
        </p:nvSpPr>
        <p:spPr>
          <a:xfrm>
            <a:off x="-8700" y="1410725"/>
            <a:ext cx="9144000" cy="2552700"/>
          </a:xfrm>
          <a:prstGeom prst="rect">
            <a:avLst/>
          </a:prstGeom>
          <a:noFill/>
          <a:ln>
            <a:noFill/>
          </a:ln>
        </p:spPr>
        <p:txBody>
          <a:bodyPr anchorCtr="0" anchor="t" bIns="91425" lIns="504000" spcFirstLastPara="1" rIns="504000" wrap="square" tIns="91425">
            <a:noAutofit/>
          </a:bodyPr>
          <a:lstStyle>
            <a:lvl1pPr indent="-317500" lvl="0" marL="457200">
              <a:spcBef>
                <a:spcPts val="0"/>
              </a:spcBef>
              <a:spcAft>
                <a:spcPts val="0"/>
              </a:spcAft>
              <a:buClr>
                <a:srgbClr val="002D62"/>
              </a:buClr>
              <a:buSzPts val="1400"/>
              <a:buChar char="●"/>
              <a:defRPr>
                <a:solidFill>
                  <a:srgbClr val="002D62"/>
                </a:solidFill>
              </a:defRPr>
            </a:lvl1pPr>
            <a:lvl2pPr indent="-317500" lvl="1" marL="914400">
              <a:spcBef>
                <a:spcPts val="0"/>
              </a:spcBef>
              <a:spcAft>
                <a:spcPts val="0"/>
              </a:spcAft>
              <a:buClr>
                <a:srgbClr val="002D62"/>
              </a:buClr>
              <a:buSzPts val="1400"/>
              <a:buChar char="○"/>
              <a:defRPr>
                <a:solidFill>
                  <a:srgbClr val="002D62"/>
                </a:solidFill>
              </a:defRPr>
            </a:lvl2pPr>
            <a:lvl3pPr indent="-317500" lvl="2" marL="1371600">
              <a:spcBef>
                <a:spcPts val="0"/>
              </a:spcBef>
              <a:spcAft>
                <a:spcPts val="0"/>
              </a:spcAft>
              <a:buClr>
                <a:srgbClr val="002D62"/>
              </a:buClr>
              <a:buSzPts val="1400"/>
              <a:buChar char="■"/>
              <a:defRPr>
                <a:solidFill>
                  <a:srgbClr val="002D62"/>
                </a:solidFill>
              </a:defRPr>
            </a:lvl3pPr>
            <a:lvl4pPr indent="-317500" lvl="3" marL="1828800">
              <a:spcBef>
                <a:spcPts val="0"/>
              </a:spcBef>
              <a:spcAft>
                <a:spcPts val="0"/>
              </a:spcAft>
              <a:buClr>
                <a:srgbClr val="002D62"/>
              </a:buClr>
              <a:buSzPts val="1400"/>
              <a:buChar char="●"/>
              <a:defRPr>
                <a:solidFill>
                  <a:srgbClr val="002D62"/>
                </a:solidFill>
              </a:defRPr>
            </a:lvl4pPr>
            <a:lvl5pPr indent="-317500" lvl="4" marL="2286000">
              <a:spcBef>
                <a:spcPts val="0"/>
              </a:spcBef>
              <a:spcAft>
                <a:spcPts val="0"/>
              </a:spcAft>
              <a:buClr>
                <a:srgbClr val="002D62"/>
              </a:buClr>
              <a:buSzPts val="1400"/>
              <a:buChar char="○"/>
              <a:defRPr>
                <a:solidFill>
                  <a:srgbClr val="002D62"/>
                </a:solidFill>
              </a:defRPr>
            </a:lvl5pPr>
            <a:lvl6pPr indent="-317500" lvl="5" marL="2743200">
              <a:spcBef>
                <a:spcPts val="0"/>
              </a:spcBef>
              <a:spcAft>
                <a:spcPts val="0"/>
              </a:spcAft>
              <a:buClr>
                <a:srgbClr val="002D62"/>
              </a:buClr>
              <a:buSzPts val="1400"/>
              <a:buChar char="■"/>
              <a:defRPr>
                <a:solidFill>
                  <a:srgbClr val="002D62"/>
                </a:solidFill>
              </a:defRPr>
            </a:lvl6pPr>
            <a:lvl7pPr indent="-317500" lvl="6" marL="3200400">
              <a:spcBef>
                <a:spcPts val="0"/>
              </a:spcBef>
              <a:spcAft>
                <a:spcPts val="0"/>
              </a:spcAft>
              <a:buClr>
                <a:srgbClr val="002D62"/>
              </a:buClr>
              <a:buSzPts val="1400"/>
              <a:buChar char="●"/>
              <a:defRPr>
                <a:solidFill>
                  <a:srgbClr val="002D62"/>
                </a:solidFill>
              </a:defRPr>
            </a:lvl7pPr>
            <a:lvl8pPr indent="-317500" lvl="7" marL="3657600">
              <a:spcBef>
                <a:spcPts val="0"/>
              </a:spcBef>
              <a:spcAft>
                <a:spcPts val="0"/>
              </a:spcAft>
              <a:buClr>
                <a:srgbClr val="002D62"/>
              </a:buClr>
              <a:buSzPts val="1400"/>
              <a:buChar char="○"/>
              <a:defRPr>
                <a:solidFill>
                  <a:srgbClr val="002D62"/>
                </a:solidFill>
              </a:defRPr>
            </a:lvl8pPr>
            <a:lvl9pPr indent="-317500" lvl="8" marL="4114800">
              <a:spcBef>
                <a:spcPts val="0"/>
              </a:spcBef>
              <a:spcAft>
                <a:spcPts val="0"/>
              </a:spcAft>
              <a:buClr>
                <a:srgbClr val="002D62"/>
              </a:buClr>
              <a:buSzPts val="1400"/>
              <a:buChar char="■"/>
              <a:defRPr>
                <a:solidFill>
                  <a:srgbClr val="002D62"/>
                </a:solidFill>
              </a:defRPr>
            </a:lvl9pPr>
          </a:lstStyle>
          <a:p/>
        </p:txBody>
      </p:sp>
      <p:sp>
        <p:nvSpPr>
          <p:cNvPr id="1117" name="Google Shape;1117;p106"/>
          <p:cNvSpPr txBox="1"/>
          <p:nvPr/>
        </p:nvSpPr>
        <p:spPr>
          <a:xfrm>
            <a:off x="226499" y="4754925"/>
            <a:ext cx="2902500" cy="2739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lang="en-GB" sz="800">
                <a:solidFill>
                  <a:srgbClr val="002D62"/>
                </a:solidFill>
              </a:rPr>
              <a:t>Lorem ipsum dolor</a:t>
            </a:r>
            <a:endParaRPr sz="800">
              <a:solidFill>
                <a:srgbClr val="002D62"/>
              </a:solidFill>
            </a:endParaRPr>
          </a:p>
        </p:txBody>
      </p:sp>
    </p:spTree>
  </p:cSld>
  <p:clrMapOvr>
    <a:masterClrMapping/>
  </p:clrMapOvr>
</p:sldLayout>
</file>

<file path=ppt/slideLayouts/slideLayout10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 - 7">
  <p:cSld name="TITLE_1_1_1_2_1_1_1_1_1_1_1_1">
    <p:bg>
      <p:bgPr>
        <a:solidFill>
          <a:schemeClr val="lt1"/>
        </a:solidFill>
      </p:bgPr>
    </p:bg>
    <p:spTree>
      <p:nvGrpSpPr>
        <p:cNvPr id="1118" name="Shape 1118"/>
        <p:cNvGrpSpPr/>
        <p:nvPr/>
      </p:nvGrpSpPr>
      <p:grpSpPr>
        <a:xfrm>
          <a:off x="0" y="0"/>
          <a:ext cx="0" cy="0"/>
          <a:chOff x="0" y="0"/>
          <a:chExt cx="0" cy="0"/>
        </a:xfrm>
      </p:grpSpPr>
      <p:sp>
        <p:nvSpPr>
          <p:cNvPr id="1119" name="Google Shape;1119;p107"/>
          <p:cNvSpPr/>
          <p:nvPr/>
        </p:nvSpPr>
        <p:spPr>
          <a:xfrm rot="-6031568">
            <a:off x="4067497" y="161559"/>
            <a:ext cx="5192145" cy="4772671"/>
          </a:xfrm>
          <a:custGeom>
            <a:rect b="b" l="l" r="r" t="t"/>
            <a:pathLst>
              <a:path extrusionOk="0" h="6341020" w="6898338">
                <a:moveTo>
                  <a:pt x="6898338" y="3218622"/>
                </a:moveTo>
                <a:lnTo>
                  <a:pt x="6308166" y="6341020"/>
                </a:lnTo>
                <a:lnTo>
                  <a:pt x="6145155" y="6330350"/>
                </a:lnTo>
                <a:cubicBezTo>
                  <a:pt x="4917393" y="6219953"/>
                  <a:pt x="3694703" y="5838549"/>
                  <a:pt x="2565738" y="5163807"/>
                </a:cubicBezTo>
                <a:cubicBezTo>
                  <a:pt x="1562213" y="4564036"/>
                  <a:pt x="727740" y="3789277"/>
                  <a:pt x="77997" y="2901791"/>
                </a:cubicBezTo>
                <a:lnTo>
                  <a:pt x="0" y="2789600"/>
                </a:lnTo>
                <a:lnTo>
                  <a:pt x="527269" y="0"/>
                </a:lnTo>
                <a:lnTo>
                  <a:pt x="582348" y="110612"/>
                </a:lnTo>
                <a:cubicBezTo>
                  <a:pt x="1079727" y="1051944"/>
                  <a:pt x="1833205" y="1873130"/>
                  <a:pt x="2813753" y="2459166"/>
                </a:cubicBezTo>
                <a:cubicBezTo>
                  <a:pt x="4053587" y="3200178"/>
                  <a:pt x="5454763" y="3439380"/>
                  <a:pt x="6782863" y="3238864"/>
                </a:cubicBezTo>
                <a:close/>
              </a:path>
            </a:pathLst>
          </a:custGeom>
          <a:gradFill>
            <a:gsLst>
              <a:gs pos="0">
                <a:srgbClr val="438D42"/>
              </a:gs>
              <a:gs pos="100000">
                <a:schemeClr val="lt1"/>
              </a:gs>
            </a:gsLst>
            <a:lin ang="3001153" scaled="0"/>
          </a:gra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1120" name="Google Shape;1120;p107"/>
          <p:cNvSpPr txBox="1"/>
          <p:nvPr/>
        </p:nvSpPr>
        <p:spPr>
          <a:xfrm>
            <a:off x="8626827" y="4754925"/>
            <a:ext cx="517200" cy="2739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fld id="{00000000-1234-1234-1234-123412341234}" type="slidenum">
              <a:rPr b="1" lang="en-GB" sz="800">
                <a:solidFill>
                  <a:srgbClr val="002D62"/>
                </a:solidFill>
              </a:rPr>
              <a:t>‹#›</a:t>
            </a:fld>
            <a:endParaRPr b="1" sz="800">
              <a:solidFill>
                <a:srgbClr val="002D62"/>
              </a:solidFill>
            </a:endParaRPr>
          </a:p>
        </p:txBody>
      </p:sp>
      <p:grpSp>
        <p:nvGrpSpPr>
          <p:cNvPr id="1121" name="Google Shape;1121;p107"/>
          <p:cNvGrpSpPr/>
          <p:nvPr/>
        </p:nvGrpSpPr>
        <p:grpSpPr>
          <a:xfrm>
            <a:off x="7940154" y="4801506"/>
            <a:ext cx="686661" cy="174005"/>
            <a:chOff x="5486400" y="2551113"/>
            <a:chExt cx="2949575" cy="722312"/>
          </a:xfrm>
        </p:grpSpPr>
        <p:sp>
          <p:nvSpPr>
            <p:cNvPr id="1122" name="Google Shape;1122;p107"/>
            <p:cNvSpPr/>
            <p:nvPr/>
          </p:nvSpPr>
          <p:spPr>
            <a:xfrm>
              <a:off x="5486400" y="2551113"/>
              <a:ext cx="723900" cy="722312"/>
            </a:xfrm>
            <a:custGeom>
              <a:rect b="b" l="l" r="r" t="t"/>
              <a:pathLst>
                <a:path extrusionOk="0" h="278" w="278">
                  <a:moveTo>
                    <a:pt x="278" y="139"/>
                  </a:moveTo>
                  <a:cubicBezTo>
                    <a:pt x="278" y="216"/>
                    <a:pt x="216" y="278"/>
                    <a:pt x="139" y="278"/>
                  </a:cubicBezTo>
                  <a:cubicBezTo>
                    <a:pt x="62" y="278"/>
                    <a:pt x="0" y="216"/>
                    <a:pt x="0" y="139"/>
                  </a:cubicBezTo>
                  <a:cubicBezTo>
                    <a:pt x="0" y="62"/>
                    <a:pt x="62" y="0"/>
                    <a:pt x="139" y="0"/>
                  </a:cubicBezTo>
                  <a:cubicBezTo>
                    <a:pt x="216" y="0"/>
                    <a:pt x="278" y="62"/>
                    <a:pt x="278" y="139"/>
                  </a:cubicBezTo>
                  <a:close/>
                  <a:moveTo>
                    <a:pt x="169" y="152"/>
                  </a:moveTo>
                  <a:cubicBezTo>
                    <a:pt x="174" y="173"/>
                    <a:pt x="157" y="199"/>
                    <a:pt x="139" y="218"/>
                  </a:cubicBezTo>
                  <a:cubicBezTo>
                    <a:pt x="194" y="218"/>
                    <a:pt x="238" y="174"/>
                    <a:pt x="238" y="120"/>
                  </a:cubicBezTo>
                  <a:cubicBezTo>
                    <a:pt x="238" y="65"/>
                    <a:pt x="193" y="21"/>
                    <a:pt x="139" y="21"/>
                  </a:cubicBezTo>
                  <a:cubicBezTo>
                    <a:pt x="84" y="21"/>
                    <a:pt x="40" y="65"/>
                    <a:pt x="40" y="120"/>
                  </a:cubicBezTo>
                  <a:cubicBezTo>
                    <a:pt x="40" y="174"/>
                    <a:pt x="84" y="218"/>
                    <a:pt x="138" y="218"/>
                  </a:cubicBezTo>
                  <a:cubicBezTo>
                    <a:pt x="121" y="199"/>
                    <a:pt x="104" y="173"/>
                    <a:pt x="108" y="152"/>
                  </a:cubicBezTo>
                  <a:cubicBezTo>
                    <a:pt x="112" y="130"/>
                    <a:pt x="128" y="123"/>
                    <a:pt x="139" y="123"/>
                  </a:cubicBezTo>
                  <a:cubicBezTo>
                    <a:pt x="149" y="123"/>
                    <a:pt x="166" y="130"/>
                    <a:pt x="169" y="152"/>
                  </a:cubicBez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123" name="Google Shape;1123;p107"/>
            <p:cNvSpPr/>
            <p:nvPr/>
          </p:nvSpPr>
          <p:spPr>
            <a:xfrm>
              <a:off x="7126288" y="2743200"/>
              <a:ext cx="396875" cy="385762"/>
            </a:xfrm>
            <a:custGeom>
              <a:rect b="b" l="l" r="r" t="t"/>
              <a:pathLst>
                <a:path extrusionOk="0" h="148" w="152">
                  <a:moveTo>
                    <a:pt x="78" y="148"/>
                  </a:moveTo>
                  <a:cubicBezTo>
                    <a:pt x="57" y="148"/>
                    <a:pt x="37" y="143"/>
                    <a:pt x="25" y="134"/>
                  </a:cubicBezTo>
                  <a:cubicBezTo>
                    <a:pt x="9" y="123"/>
                    <a:pt x="0" y="102"/>
                    <a:pt x="0" y="75"/>
                  </a:cubicBezTo>
                  <a:cubicBezTo>
                    <a:pt x="0" y="24"/>
                    <a:pt x="25" y="0"/>
                    <a:pt x="76" y="0"/>
                  </a:cubicBezTo>
                  <a:cubicBezTo>
                    <a:pt x="127" y="0"/>
                    <a:pt x="152" y="24"/>
                    <a:pt x="152" y="76"/>
                  </a:cubicBezTo>
                  <a:cubicBezTo>
                    <a:pt x="152" y="123"/>
                    <a:pt x="127" y="148"/>
                    <a:pt x="78" y="148"/>
                  </a:cubicBezTo>
                  <a:close/>
                  <a:moveTo>
                    <a:pt x="76" y="24"/>
                  </a:moveTo>
                  <a:cubicBezTo>
                    <a:pt x="48" y="24"/>
                    <a:pt x="36" y="39"/>
                    <a:pt x="36" y="74"/>
                  </a:cubicBezTo>
                  <a:cubicBezTo>
                    <a:pt x="36" y="108"/>
                    <a:pt x="49" y="124"/>
                    <a:pt x="76" y="124"/>
                  </a:cubicBezTo>
                  <a:cubicBezTo>
                    <a:pt x="104" y="124"/>
                    <a:pt x="116" y="108"/>
                    <a:pt x="116" y="73"/>
                  </a:cubicBezTo>
                  <a:cubicBezTo>
                    <a:pt x="116" y="40"/>
                    <a:pt x="103" y="24"/>
                    <a:pt x="76" y="24"/>
                  </a:cubicBez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124" name="Google Shape;1124;p107"/>
            <p:cNvSpPr/>
            <p:nvPr/>
          </p:nvSpPr>
          <p:spPr>
            <a:xfrm>
              <a:off x="7588250" y="2755900"/>
              <a:ext cx="260350" cy="361950"/>
            </a:xfrm>
            <a:custGeom>
              <a:rect b="b" l="l" r="r" t="t"/>
              <a:pathLst>
                <a:path extrusionOk="0" h="139" w="100">
                  <a:moveTo>
                    <a:pt x="72" y="115"/>
                  </a:moveTo>
                  <a:cubicBezTo>
                    <a:pt x="52" y="115"/>
                    <a:pt x="45" y="113"/>
                    <a:pt x="40" y="109"/>
                  </a:cubicBezTo>
                  <a:cubicBezTo>
                    <a:pt x="35" y="104"/>
                    <a:pt x="33" y="101"/>
                    <a:pt x="33" y="87"/>
                  </a:cubicBezTo>
                  <a:cubicBezTo>
                    <a:pt x="33" y="14"/>
                    <a:pt x="33" y="14"/>
                    <a:pt x="33" y="14"/>
                  </a:cubicBezTo>
                  <a:cubicBezTo>
                    <a:pt x="33" y="6"/>
                    <a:pt x="26" y="0"/>
                    <a:pt x="19" y="0"/>
                  </a:cubicBezTo>
                  <a:cubicBezTo>
                    <a:pt x="0" y="0"/>
                    <a:pt x="0" y="0"/>
                    <a:pt x="0" y="0"/>
                  </a:cubicBezTo>
                  <a:cubicBezTo>
                    <a:pt x="0" y="78"/>
                    <a:pt x="0" y="78"/>
                    <a:pt x="0" y="78"/>
                  </a:cubicBezTo>
                  <a:cubicBezTo>
                    <a:pt x="0" y="103"/>
                    <a:pt x="2" y="114"/>
                    <a:pt x="11" y="123"/>
                  </a:cubicBezTo>
                  <a:cubicBezTo>
                    <a:pt x="20" y="134"/>
                    <a:pt x="34" y="139"/>
                    <a:pt x="56" y="139"/>
                  </a:cubicBezTo>
                  <a:cubicBezTo>
                    <a:pt x="100" y="139"/>
                    <a:pt x="100" y="139"/>
                    <a:pt x="100" y="139"/>
                  </a:cubicBezTo>
                  <a:cubicBezTo>
                    <a:pt x="100" y="115"/>
                    <a:pt x="100" y="115"/>
                    <a:pt x="100" y="115"/>
                  </a:cubicBezTo>
                  <a:lnTo>
                    <a:pt x="72" y="115"/>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125" name="Google Shape;1125;p107"/>
            <p:cNvSpPr/>
            <p:nvPr/>
          </p:nvSpPr>
          <p:spPr>
            <a:xfrm>
              <a:off x="8029575" y="2755900"/>
              <a:ext cx="406400" cy="361950"/>
            </a:xfrm>
            <a:custGeom>
              <a:rect b="b" l="l" r="r" t="t"/>
              <a:pathLst>
                <a:path extrusionOk="0" h="139" w="156">
                  <a:moveTo>
                    <a:pt x="96" y="0"/>
                  </a:moveTo>
                  <a:cubicBezTo>
                    <a:pt x="74" y="0"/>
                    <a:pt x="74" y="0"/>
                    <a:pt x="74" y="0"/>
                  </a:cubicBezTo>
                  <a:cubicBezTo>
                    <a:pt x="65" y="0"/>
                    <a:pt x="58" y="5"/>
                    <a:pt x="55" y="12"/>
                  </a:cubicBezTo>
                  <a:cubicBezTo>
                    <a:pt x="0" y="139"/>
                    <a:pt x="0" y="139"/>
                    <a:pt x="0" y="139"/>
                  </a:cubicBezTo>
                  <a:cubicBezTo>
                    <a:pt x="22" y="139"/>
                    <a:pt x="22" y="139"/>
                    <a:pt x="22" y="139"/>
                  </a:cubicBezTo>
                  <a:cubicBezTo>
                    <a:pt x="31" y="139"/>
                    <a:pt x="38" y="134"/>
                    <a:pt x="41" y="127"/>
                  </a:cubicBezTo>
                  <a:cubicBezTo>
                    <a:pt x="50" y="107"/>
                    <a:pt x="50" y="107"/>
                    <a:pt x="50" y="107"/>
                  </a:cubicBezTo>
                  <a:cubicBezTo>
                    <a:pt x="106" y="107"/>
                    <a:pt x="106" y="107"/>
                    <a:pt x="106" y="107"/>
                  </a:cubicBezTo>
                  <a:cubicBezTo>
                    <a:pt x="115" y="127"/>
                    <a:pt x="115" y="127"/>
                    <a:pt x="115" y="127"/>
                  </a:cubicBezTo>
                  <a:cubicBezTo>
                    <a:pt x="118" y="134"/>
                    <a:pt x="125" y="139"/>
                    <a:pt x="134" y="139"/>
                  </a:cubicBezTo>
                  <a:cubicBezTo>
                    <a:pt x="156" y="139"/>
                    <a:pt x="156" y="139"/>
                    <a:pt x="156" y="139"/>
                  </a:cubicBezTo>
                  <a:lnTo>
                    <a:pt x="96" y="0"/>
                  </a:lnTo>
                  <a:close/>
                  <a:moveTo>
                    <a:pt x="57" y="82"/>
                  </a:moveTo>
                  <a:cubicBezTo>
                    <a:pt x="78" y="34"/>
                    <a:pt x="78" y="34"/>
                    <a:pt x="78" y="34"/>
                  </a:cubicBezTo>
                  <a:cubicBezTo>
                    <a:pt x="99" y="82"/>
                    <a:pt x="99" y="82"/>
                    <a:pt x="99" y="82"/>
                  </a:cubicBezTo>
                  <a:lnTo>
                    <a:pt x="57" y="82"/>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126" name="Google Shape;1126;p107"/>
            <p:cNvSpPr/>
            <p:nvPr/>
          </p:nvSpPr>
          <p:spPr>
            <a:xfrm>
              <a:off x="7902575" y="2755900"/>
              <a:ext cx="84137" cy="361950"/>
            </a:xfrm>
            <a:custGeom>
              <a:rect b="b" l="l" r="r" t="t"/>
              <a:pathLst>
                <a:path extrusionOk="0" h="139" w="32">
                  <a:moveTo>
                    <a:pt x="14" y="0"/>
                  </a:moveTo>
                  <a:cubicBezTo>
                    <a:pt x="6" y="0"/>
                    <a:pt x="0" y="6"/>
                    <a:pt x="0" y="14"/>
                  </a:cubicBezTo>
                  <a:cubicBezTo>
                    <a:pt x="0" y="139"/>
                    <a:pt x="0" y="139"/>
                    <a:pt x="0" y="139"/>
                  </a:cubicBezTo>
                  <a:cubicBezTo>
                    <a:pt x="18" y="139"/>
                    <a:pt x="18" y="139"/>
                    <a:pt x="18" y="139"/>
                  </a:cubicBezTo>
                  <a:cubicBezTo>
                    <a:pt x="25" y="139"/>
                    <a:pt x="32" y="133"/>
                    <a:pt x="32" y="126"/>
                  </a:cubicBezTo>
                  <a:cubicBezTo>
                    <a:pt x="32" y="0"/>
                    <a:pt x="32" y="0"/>
                    <a:pt x="32" y="0"/>
                  </a:cubicBezTo>
                  <a:lnTo>
                    <a:pt x="14" y="0"/>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127" name="Google Shape;1127;p107"/>
            <p:cNvSpPr/>
            <p:nvPr/>
          </p:nvSpPr>
          <p:spPr>
            <a:xfrm>
              <a:off x="6324600" y="2755900"/>
              <a:ext cx="406400" cy="361950"/>
            </a:xfrm>
            <a:custGeom>
              <a:rect b="b" l="l" r="r" t="t"/>
              <a:pathLst>
                <a:path extrusionOk="0" h="139" w="156">
                  <a:moveTo>
                    <a:pt x="132" y="0"/>
                  </a:moveTo>
                  <a:cubicBezTo>
                    <a:pt x="123" y="0"/>
                    <a:pt x="116" y="5"/>
                    <a:pt x="113" y="12"/>
                  </a:cubicBezTo>
                  <a:cubicBezTo>
                    <a:pt x="78" y="98"/>
                    <a:pt x="78" y="98"/>
                    <a:pt x="78" y="98"/>
                  </a:cubicBezTo>
                  <a:cubicBezTo>
                    <a:pt x="42" y="13"/>
                    <a:pt x="42" y="13"/>
                    <a:pt x="42" y="13"/>
                  </a:cubicBezTo>
                  <a:cubicBezTo>
                    <a:pt x="39" y="5"/>
                    <a:pt x="31" y="0"/>
                    <a:pt x="23" y="0"/>
                  </a:cubicBezTo>
                  <a:cubicBezTo>
                    <a:pt x="0" y="0"/>
                    <a:pt x="0" y="0"/>
                    <a:pt x="0" y="0"/>
                  </a:cubicBezTo>
                  <a:cubicBezTo>
                    <a:pt x="62" y="139"/>
                    <a:pt x="62" y="139"/>
                    <a:pt x="62" y="139"/>
                  </a:cubicBezTo>
                  <a:cubicBezTo>
                    <a:pt x="80" y="139"/>
                    <a:pt x="80" y="139"/>
                    <a:pt x="80" y="139"/>
                  </a:cubicBezTo>
                  <a:cubicBezTo>
                    <a:pt x="88" y="139"/>
                    <a:pt x="95" y="134"/>
                    <a:pt x="99" y="128"/>
                  </a:cubicBezTo>
                  <a:cubicBezTo>
                    <a:pt x="156" y="0"/>
                    <a:pt x="156" y="0"/>
                    <a:pt x="156" y="0"/>
                  </a:cubicBezTo>
                  <a:lnTo>
                    <a:pt x="132" y="0"/>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128" name="Google Shape;1128;p107"/>
            <p:cNvSpPr/>
            <p:nvPr/>
          </p:nvSpPr>
          <p:spPr>
            <a:xfrm>
              <a:off x="6751638" y="2755900"/>
              <a:ext cx="312737" cy="361950"/>
            </a:xfrm>
            <a:custGeom>
              <a:rect b="b" l="l" r="r" t="t"/>
              <a:pathLst>
                <a:path extrusionOk="0" h="139" w="120">
                  <a:moveTo>
                    <a:pt x="0" y="71"/>
                  </a:moveTo>
                  <a:cubicBezTo>
                    <a:pt x="0" y="85"/>
                    <a:pt x="4" y="121"/>
                    <a:pt x="37" y="135"/>
                  </a:cubicBezTo>
                  <a:cubicBezTo>
                    <a:pt x="45" y="138"/>
                    <a:pt x="53" y="139"/>
                    <a:pt x="65" y="139"/>
                  </a:cubicBezTo>
                  <a:cubicBezTo>
                    <a:pt x="120" y="139"/>
                    <a:pt x="120" y="139"/>
                    <a:pt x="120" y="139"/>
                  </a:cubicBezTo>
                  <a:cubicBezTo>
                    <a:pt x="120" y="115"/>
                    <a:pt x="120" y="115"/>
                    <a:pt x="120" y="115"/>
                  </a:cubicBezTo>
                  <a:cubicBezTo>
                    <a:pt x="120" y="115"/>
                    <a:pt x="78" y="115"/>
                    <a:pt x="78" y="115"/>
                  </a:cubicBezTo>
                  <a:cubicBezTo>
                    <a:pt x="58" y="114"/>
                    <a:pt x="47" y="110"/>
                    <a:pt x="41" y="99"/>
                  </a:cubicBezTo>
                  <a:cubicBezTo>
                    <a:pt x="39" y="95"/>
                    <a:pt x="38" y="89"/>
                    <a:pt x="37" y="83"/>
                  </a:cubicBezTo>
                  <a:cubicBezTo>
                    <a:pt x="37" y="82"/>
                    <a:pt x="37" y="82"/>
                    <a:pt x="37" y="82"/>
                  </a:cubicBezTo>
                  <a:cubicBezTo>
                    <a:pt x="117" y="82"/>
                    <a:pt x="117" y="82"/>
                    <a:pt x="117" y="82"/>
                  </a:cubicBezTo>
                  <a:cubicBezTo>
                    <a:pt x="117" y="58"/>
                    <a:pt x="117" y="58"/>
                    <a:pt x="117" y="58"/>
                  </a:cubicBezTo>
                  <a:cubicBezTo>
                    <a:pt x="37" y="58"/>
                    <a:pt x="37" y="58"/>
                    <a:pt x="37" y="58"/>
                  </a:cubicBezTo>
                  <a:cubicBezTo>
                    <a:pt x="37" y="57"/>
                    <a:pt x="37" y="57"/>
                    <a:pt x="37" y="57"/>
                  </a:cubicBezTo>
                  <a:cubicBezTo>
                    <a:pt x="38" y="50"/>
                    <a:pt x="39" y="45"/>
                    <a:pt x="41" y="40"/>
                  </a:cubicBezTo>
                  <a:cubicBezTo>
                    <a:pt x="47" y="29"/>
                    <a:pt x="58" y="25"/>
                    <a:pt x="78" y="25"/>
                  </a:cubicBezTo>
                  <a:cubicBezTo>
                    <a:pt x="78" y="25"/>
                    <a:pt x="120" y="25"/>
                    <a:pt x="120" y="25"/>
                  </a:cubicBezTo>
                  <a:cubicBezTo>
                    <a:pt x="120" y="0"/>
                    <a:pt x="120" y="0"/>
                    <a:pt x="120" y="0"/>
                  </a:cubicBezTo>
                  <a:cubicBezTo>
                    <a:pt x="65" y="0"/>
                    <a:pt x="65" y="0"/>
                    <a:pt x="65" y="0"/>
                  </a:cubicBezTo>
                  <a:cubicBezTo>
                    <a:pt x="53" y="0"/>
                    <a:pt x="45" y="1"/>
                    <a:pt x="37" y="4"/>
                  </a:cubicBezTo>
                  <a:cubicBezTo>
                    <a:pt x="4" y="18"/>
                    <a:pt x="0" y="55"/>
                    <a:pt x="0" y="69"/>
                  </a:cubicBezTo>
                  <a:lnTo>
                    <a:pt x="0" y="71"/>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sp>
        <p:nvSpPr>
          <p:cNvPr id="1129" name="Google Shape;1129;p107"/>
          <p:cNvSpPr txBox="1"/>
          <p:nvPr>
            <p:ph type="title"/>
          </p:nvPr>
        </p:nvSpPr>
        <p:spPr>
          <a:xfrm>
            <a:off x="0" y="0"/>
            <a:ext cx="8186400" cy="1141800"/>
          </a:xfrm>
          <a:prstGeom prst="rect">
            <a:avLst/>
          </a:prstGeom>
          <a:noFill/>
          <a:ln>
            <a:noFill/>
          </a:ln>
        </p:spPr>
        <p:txBody>
          <a:bodyPr anchorCtr="0" anchor="t" bIns="91425" lIns="504000" spcFirstLastPara="1" rIns="252000" wrap="square" tIns="504000">
            <a:noAutofit/>
          </a:bodyPr>
          <a:lstStyle>
            <a:lvl1pPr lvl="0">
              <a:spcBef>
                <a:spcPts val="0"/>
              </a:spcBef>
              <a:spcAft>
                <a:spcPts val="0"/>
              </a:spcAft>
              <a:buClr>
                <a:srgbClr val="002D62"/>
              </a:buClr>
              <a:buSzPts val="2500"/>
              <a:buFont typeface="Arial Black"/>
              <a:buNone/>
              <a:defRPr b="1" sz="2500">
                <a:solidFill>
                  <a:srgbClr val="002D62"/>
                </a:solidFill>
                <a:latin typeface="Arial Black"/>
                <a:ea typeface="Arial Black"/>
                <a:cs typeface="Arial Black"/>
                <a:sym typeface="Arial Black"/>
              </a:defRPr>
            </a:lvl1pPr>
            <a:lvl2pPr lvl="1">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2pPr>
            <a:lvl3pPr lvl="2">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3pPr>
            <a:lvl4pPr lvl="3">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4pPr>
            <a:lvl5pPr lvl="4">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5pPr>
            <a:lvl6pPr lvl="5">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6pPr>
            <a:lvl7pPr lvl="6">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7pPr>
            <a:lvl8pPr lvl="7">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8pPr>
            <a:lvl9pPr lvl="8">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9pPr>
          </a:lstStyle>
          <a:p/>
        </p:txBody>
      </p:sp>
      <p:sp>
        <p:nvSpPr>
          <p:cNvPr id="1130" name="Google Shape;1130;p107"/>
          <p:cNvSpPr txBox="1"/>
          <p:nvPr>
            <p:ph idx="1" type="body"/>
          </p:nvPr>
        </p:nvSpPr>
        <p:spPr>
          <a:xfrm>
            <a:off x="-8700" y="1410725"/>
            <a:ext cx="9144000" cy="2552700"/>
          </a:xfrm>
          <a:prstGeom prst="rect">
            <a:avLst/>
          </a:prstGeom>
          <a:noFill/>
          <a:ln>
            <a:noFill/>
          </a:ln>
        </p:spPr>
        <p:txBody>
          <a:bodyPr anchorCtr="0" anchor="t" bIns="91425" lIns="504000" spcFirstLastPara="1" rIns="504000" wrap="square" tIns="91425">
            <a:noAutofit/>
          </a:bodyPr>
          <a:lstStyle>
            <a:lvl1pPr indent="-317500" lvl="0" marL="457200">
              <a:spcBef>
                <a:spcPts val="0"/>
              </a:spcBef>
              <a:spcAft>
                <a:spcPts val="0"/>
              </a:spcAft>
              <a:buClr>
                <a:srgbClr val="002D62"/>
              </a:buClr>
              <a:buSzPts val="1400"/>
              <a:buChar char="●"/>
              <a:defRPr>
                <a:solidFill>
                  <a:srgbClr val="002D62"/>
                </a:solidFill>
              </a:defRPr>
            </a:lvl1pPr>
            <a:lvl2pPr indent="-317500" lvl="1" marL="914400">
              <a:spcBef>
                <a:spcPts val="0"/>
              </a:spcBef>
              <a:spcAft>
                <a:spcPts val="0"/>
              </a:spcAft>
              <a:buClr>
                <a:srgbClr val="002D62"/>
              </a:buClr>
              <a:buSzPts val="1400"/>
              <a:buChar char="○"/>
              <a:defRPr>
                <a:solidFill>
                  <a:srgbClr val="002D62"/>
                </a:solidFill>
              </a:defRPr>
            </a:lvl2pPr>
            <a:lvl3pPr indent="-317500" lvl="2" marL="1371600">
              <a:spcBef>
                <a:spcPts val="0"/>
              </a:spcBef>
              <a:spcAft>
                <a:spcPts val="0"/>
              </a:spcAft>
              <a:buClr>
                <a:srgbClr val="002D62"/>
              </a:buClr>
              <a:buSzPts val="1400"/>
              <a:buChar char="■"/>
              <a:defRPr>
                <a:solidFill>
                  <a:srgbClr val="002D62"/>
                </a:solidFill>
              </a:defRPr>
            </a:lvl3pPr>
            <a:lvl4pPr indent="-317500" lvl="3" marL="1828800">
              <a:spcBef>
                <a:spcPts val="0"/>
              </a:spcBef>
              <a:spcAft>
                <a:spcPts val="0"/>
              </a:spcAft>
              <a:buClr>
                <a:srgbClr val="002D62"/>
              </a:buClr>
              <a:buSzPts val="1400"/>
              <a:buChar char="●"/>
              <a:defRPr>
                <a:solidFill>
                  <a:srgbClr val="002D62"/>
                </a:solidFill>
              </a:defRPr>
            </a:lvl4pPr>
            <a:lvl5pPr indent="-317500" lvl="4" marL="2286000">
              <a:spcBef>
                <a:spcPts val="0"/>
              </a:spcBef>
              <a:spcAft>
                <a:spcPts val="0"/>
              </a:spcAft>
              <a:buClr>
                <a:srgbClr val="002D62"/>
              </a:buClr>
              <a:buSzPts val="1400"/>
              <a:buChar char="○"/>
              <a:defRPr>
                <a:solidFill>
                  <a:srgbClr val="002D62"/>
                </a:solidFill>
              </a:defRPr>
            </a:lvl5pPr>
            <a:lvl6pPr indent="-317500" lvl="5" marL="2743200">
              <a:spcBef>
                <a:spcPts val="0"/>
              </a:spcBef>
              <a:spcAft>
                <a:spcPts val="0"/>
              </a:spcAft>
              <a:buClr>
                <a:srgbClr val="002D62"/>
              </a:buClr>
              <a:buSzPts val="1400"/>
              <a:buChar char="■"/>
              <a:defRPr>
                <a:solidFill>
                  <a:srgbClr val="002D62"/>
                </a:solidFill>
              </a:defRPr>
            </a:lvl6pPr>
            <a:lvl7pPr indent="-317500" lvl="6" marL="3200400">
              <a:spcBef>
                <a:spcPts val="0"/>
              </a:spcBef>
              <a:spcAft>
                <a:spcPts val="0"/>
              </a:spcAft>
              <a:buClr>
                <a:srgbClr val="002D62"/>
              </a:buClr>
              <a:buSzPts val="1400"/>
              <a:buChar char="●"/>
              <a:defRPr>
                <a:solidFill>
                  <a:srgbClr val="002D62"/>
                </a:solidFill>
              </a:defRPr>
            </a:lvl7pPr>
            <a:lvl8pPr indent="-317500" lvl="7" marL="3657600">
              <a:spcBef>
                <a:spcPts val="0"/>
              </a:spcBef>
              <a:spcAft>
                <a:spcPts val="0"/>
              </a:spcAft>
              <a:buClr>
                <a:srgbClr val="002D62"/>
              </a:buClr>
              <a:buSzPts val="1400"/>
              <a:buChar char="○"/>
              <a:defRPr>
                <a:solidFill>
                  <a:srgbClr val="002D62"/>
                </a:solidFill>
              </a:defRPr>
            </a:lvl8pPr>
            <a:lvl9pPr indent="-317500" lvl="8" marL="4114800">
              <a:spcBef>
                <a:spcPts val="0"/>
              </a:spcBef>
              <a:spcAft>
                <a:spcPts val="0"/>
              </a:spcAft>
              <a:buClr>
                <a:srgbClr val="002D62"/>
              </a:buClr>
              <a:buSzPts val="1400"/>
              <a:buChar char="■"/>
              <a:defRPr>
                <a:solidFill>
                  <a:srgbClr val="002D62"/>
                </a:solidFill>
              </a:defRPr>
            </a:lvl9pPr>
          </a:lstStyle>
          <a:p/>
        </p:txBody>
      </p:sp>
      <p:sp>
        <p:nvSpPr>
          <p:cNvPr id="1131" name="Google Shape;1131;p107"/>
          <p:cNvSpPr txBox="1"/>
          <p:nvPr/>
        </p:nvSpPr>
        <p:spPr>
          <a:xfrm>
            <a:off x="226499" y="4754925"/>
            <a:ext cx="2902500" cy="2739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lang="en-GB" sz="800">
                <a:solidFill>
                  <a:srgbClr val="002D62"/>
                </a:solidFill>
              </a:rPr>
              <a:t>Lorem ipsum dolor</a:t>
            </a:r>
            <a:endParaRPr sz="800">
              <a:solidFill>
                <a:srgbClr val="002D62"/>
              </a:solidFill>
            </a:endParaRPr>
          </a:p>
        </p:txBody>
      </p:sp>
    </p:spTree>
  </p:cSld>
  <p:clrMapOvr>
    <a:masterClrMapping/>
  </p:clrMapOvr>
</p:sldLayout>
</file>

<file path=ppt/slideLayouts/slideLayout10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 - 8">
  <p:cSld name="TITLE_1_1_1_1_1_1_1_1_1_1_1_1_1">
    <p:bg>
      <p:bgPr>
        <a:solidFill>
          <a:schemeClr val="lt1"/>
        </a:solidFill>
      </p:bgPr>
    </p:bg>
    <p:spTree>
      <p:nvGrpSpPr>
        <p:cNvPr id="1132" name="Shape 1132"/>
        <p:cNvGrpSpPr/>
        <p:nvPr/>
      </p:nvGrpSpPr>
      <p:grpSpPr>
        <a:xfrm>
          <a:off x="0" y="0"/>
          <a:ext cx="0" cy="0"/>
          <a:chOff x="0" y="0"/>
          <a:chExt cx="0" cy="0"/>
        </a:xfrm>
      </p:grpSpPr>
      <p:sp>
        <p:nvSpPr>
          <p:cNvPr id="1133" name="Google Shape;1133;p108"/>
          <p:cNvSpPr/>
          <p:nvPr/>
        </p:nvSpPr>
        <p:spPr>
          <a:xfrm flipH="1" rot="-1033734">
            <a:off x="6719056" y="-69281"/>
            <a:ext cx="2880744" cy="5417385"/>
          </a:xfrm>
          <a:custGeom>
            <a:rect b="b" l="l" r="r" t="t"/>
            <a:pathLst>
              <a:path extrusionOk="0" h="7211571" w="3834819">
                <a:moveTo>
                  <a:pt x="220459" y="454090"/>
                </a:moveTo>
                <a:lnTo>
                  <a:pt x="1675267" y="0"/>
                </a:lnTo>
                <a:lnTo>
                  <a:pt x="1640312" y="108417"/>
                </a:lnTo>
                <a:cubicBezTo>
                  <a:pt x="956879" y="2424901"/>
                  <a:pt x="1772778" y="4978283"/>
                  <a:pt x="3756426" y="6454918"/>
                </a:cubicBezTo>
                <a:lnTo>
                  <a:pt x="3834819" y="6510246"/>
                </a:lnTo>
                <a:lnTo>
                  <a:pt x="1587924" y="7211571"/>
                </a:lnTo>
                <a:lnTo>
                  <a:pt x="1364218" y="6889794"/>
                </a:lnTo>
                <a:cubicBezTo>
                  <a:pt x="190158" y="5109782"/>
                  <a:pt x="-257296" y="2921319"/>
                  <a:pt x="143904" y="809046"/>
                </a:cubicBezTo>
                <a:close/>
              </a:path>
            </a:pathLst>
          </a:custGeom>
          <a:gradFill>
            <a:gsLst>
              <a:gs pos="0">
                <a:srgbClr val="438D42"/>
              </a:gs>
              <a:gs pos="100000">
                <a:schemeClr val="lt1"/>
              </a:gs>
            </a:gsLst>
            <a:lin ang="3001153" scaled="0"/>
          </a:gra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None/>
            </a:pPr>
            <a:r>
              <a:t/>
            </a:r>
            <a:endParaRPr b="0" i="0" sz="1100" u="none" cap="none" strike="noStrike">
              <a:solidFill>
                <a:srgbClr val="000000"/>
              </a:solidFill>
              <a:latin typeface="Arial"/>
              <a:ea typeface="Arial"/>
              <a:cs typeface="Arial"/>
              <a:sym typeface="Arial"/>
            </a:endParaRPr>
          </a:p>
        </p:txBody>
      </p:sp>
      <p:sp>
        <p:nvSpPr>
          <p:cNvPr id="1134" name="Google Shape;1134;p108"/>
          <p:cNvSpPr txBox="1"/>
          <p:nvPr/>
        </p:nvSpPr>
        <p:spPr>
          <a:xfrm>
            <a:off x="8626827" y="4754925"/>
            <a:ext cx="517200" cy="2739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fld id="{00000000-1234-1234-1234-123412341234}" type="slidenum">
              <a:rPr b="1" lang="en-GB" sz="800">
                <a:solidFill>
                  <a:srgbClr val="002D62"/>
                </a:solidFill>
              </a:rPr>
              <a:t>‹#›</a:t>
            </a:fld>
            <a:endParaRPr b="1" sz="800">
              <a:solidFill>
                <a:srgbClr val="002D62"/>
              </a:solidFill>
            </a:endParaRPr>
          </a:p>
        </p:txBody>
      </p:sp>
      <p:grpSp>
        <p:nvGrpSpPr>
          <p:cNvPr id="1135" name="Google Shape;1135;p108"/>
          <p:cNvGrpSpPr/>
          <p:nvPr/>
        </p:nvGrpSpPr>
        <p:grpSpPr>
          <a:xfrm>
            <a:off x="7940154" y="4801506"/>
            <a:ext cx="686661" cy="174005"/>
            <a:chOff x="5486400" y="2551113"/>
            <a:chExt cx="2949575" cy="722312"/>
          </a:xfrm>
        </p:grpSpPr>
        <p:sp>
          <p:nvSpPr>
            <p:cNvPr id="1136" name="Google Shape;1136;p108"/>
            <p:cNvSpPr/>
            <p:nvPr/>
          </p:nvSpPr>
          <p:spPr>
            <a:xfrm>
              <a:off x="5486400" y="2551113"/>
              <a:ext cx="723900" cy="722312"/>
            </a:xfrm>
            <a:custGeom>
              <a:rect b="b" l="l" r="r" t="t"/>
              <a:pathLst>
                <a:path extrusionOk="0" h="278" w="278">
                  <a:moveTo>
                    <a:pt x="278" y="139"/>
                  </a:moveTo>
                  <a:cubicBezTo>
                    <a:pt x="278" y="216"/>
                    <a:pt x="216" y="278"/>
                    <a:pt x="139" y="278"/>
                  </a:cubicBezTo>
                  <a:cubicBezTo>
                    <a:pt x="62" y="278"/>
                    <a:pt x="0" y="216"/>
                    <a:pt x="0" y="139"/>
                  </a:cubicBezTo>
                  <a:cubicBezTo>
                    <a:pt x="0" y="62"/>
                    <a:pt x="62" y="0"/>
                    <a:pt x="139" y="0"/>
                  </a:cubicBezTo>
                  <a:cubicBezTo>
                    <a:pt x="216" y="0"/>
                    <a:pt x="278" y="62"/>
                    <a:pt x="278" y="139"/>
                  </a:cubicBezTo>
                  <a:close/>
                  <a:moveTo>
                    <a:pt x="169" y="152"/>
                  </a:moveTo>
                  <a:cubicBezTo>
                    <a:pt x="174" y="173"/>
                    <a:pt x="157" y="199"/>
                    <a:pt x="139" y="218"/>
                  </a:cubicBezTo>
                  <a:cubicBezTo>
                    <a:pt x="194" y="218"/>
                    <a:pt x="238" y="174"/>
                    <a:pt x="238" y="120"/>
                  </a:cubicBezTo>
                  <a:cubicBezTo>
                    <a:pt x="238" y="65"/>
                    <a:pt x="193" y="21"/>
                    <a:pt x="139" y="21"/>
                  </a:cubicBezTo>
                  <a:cubicBezTo>
                    <a:pt x="84" y="21"/>
                    <a:pt x="40" y="65"/>
                    <a:pt x="40" y="120"/>
                  </a:cubicBezTo>
                  <a:cubicBezTo>
                    <a:pt x="40" y="174"/>
                    <a:pt x="84" y="218"/>
                    <a:pt x="138" y="218"/>
                  </a:cubicBezTo>
                  <a:cubicBezTo>
                    <a:pt x="121" y="199"/>
                    <a:pt x="104" y="173"/>
                    <a:pt x="108" y="152"/>
                  </a:cubicBezTo>
                  <a:cubicBezTo>
                    <a:pt x="112" y="130"/>
                    <a:pt x="128" y="123"/>
                    <a:pt x="139" y="123"/>
                  </a:cubicBezTo>
                  <a:cubicBezTo>
                    <a:pt x="149" y="123"/>
                    <a:pt x="166" y="130"/>
                    <a:pt x="169" y="152"/>
                  </a:cubicBez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137" name="Google Shape;1137;p108"/>
            <p:cNvSpPr/>
            <p:nvPr/>
          </p:nvSpPr>
          <p:spPr>
            <a:xfrm>
              <a:off x="7126288" y="2743200"/>
              <a:ext cx="396875" cy="385762"/>
            </a:xfrm>
            <a:custGeom>
              <a:rect b="b" l="l" r="r" t="t"/>
              <a:pathLst>
                <a:path extrusionOk="0" h="148" w="152">
                  <a:moveTo>
                    <a:pt x="78" y="148"/>
                  </a:moveTo>
                  <a:cubicBezTo>
                    <a:pt x="57" y="148"/>
                    <a:pt x="37" y="143"/>
                    <a:pt x="25" y="134"/>
                  </a:cubicBezTo>
                  <a:cubicBezTo>
                    <a:pt x="9" y="123"/>
                    <a:pt x="0" y="102"/>
                    <a:pt x="0" y="75"/>
                  </a:cubicBezTo>
                  <a:cubicBezTo>
                    <a:pt x="0" y="24"/>
                    <a:pt x="25" y="0"/>
                    <a:pt x="76" y="0"/>
                  </a:cubicBezTo>
                  <a:cubicBezTo>
                    <a:pt x="127" y="0"/>
                    <a:pt x="152" y="24"/>
                    <a:pt x="152" y="76"/>
                  </a:cubicBezTo>
                  <a:cubicBezTo>
                    <a:pt x="152" y="123"/>
                    <a:pt x="127" y="148"/>
                    <a:pt x="78" y="148"/>
                  </a:cubicBezTo>
                  <a:close/>
                  <a:moveTo>
                    <a:pt x="76" y="24"/>
                  </a:moveTo>
                  <a:cubicBezTo>
                    <a:pt x="48" y="24"/>
                    <a:pt x="36" y="39"/>
                    <a:pt x="36" y="74"/>
                  </a:cubicBezTo>
                  <a:cubicBezTo>
                    <a:pt x="36" y="108"/>
                    <a:pt x="49" y="124"/>
                    <a:pt x="76" y="124"/>
                  </a:cubicBezTo>
                  <a:cubicBezTo>
                    <a:pt x="104" y="124"/>
                    <a:pt x="116" y="108"/>
                    <a:pt x="116" y="73"/>
                  </a:cubicBezTo>
                  <a:cubicBezTo>
                    <a:pt x="116" y="40"/>
                    <a:pt x="103" y="24"/>
                    <a:pt x="76" y="24"/>
                  </a:cubicBez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138" name="Google Shape;1138;p108"/>
            <p:cNvSpPr/>
            <p:nvPr/>
          </p:nvSpPr>
          <p:spPr>
            <a:xfrm>
              <a:off x="7588250" y="2755900"/>
              <a:ext cx="260350" cy="361950"/>
            </a:xfrm>
            <a:custGeom>
              <a:rect b="b" l="l" r="r" t="t"/>
              <a:pathLst>
                <a:path extrusionOk="0" h="139" w="100">
                  <a:moveTo>
                    <a:pt x="72" y="115"/>
                  </a:moveTo>
                  <a:cubicBezTo>
                    <a:pt x="52" y="115"/>
                    <a:pt x="45" y="113"/>
                    <a:pt x="40" y="109"/>
                  </a:cubicBezTo>
                  <a:cubicBezTo>
                    <a:pt x="35" y="104"/>
                    <a:pt x="33" y="101"/>
                    <a:pt x="33" y="87"/>
                  </a:cubicBezTo>
                  <a:cubicBezTo>
                    <a:pt x="33" y="14"/>
                    <a:pt x="33" y="14"/>
                    <a:pt x="33" y="14"/>
                  </a:cubicBezTo>
                  <a:cubicBezTo>
                    <a:pt x="33" y="6"/>
                    <a:pt x="26" y="0"/>
                    <a:pt x="19" y="0"/>
                  </a:cubicBezTo>
                  <a:cubicBezTo>
                    <a:pt x="0" y="0"/>
                    <a:pt x="0" y="0"/>
                    <a:pt x="0" y="0"/>
                  </a:cubicBezTo>
                  <a:cubicBezTo>
                    <a:pt x="0" y="78"/>
                    <a:pt x="0" y="78"/>
                    <a:pt x="0" y="78"/>
                  </a:cubicBezTo>
                  <a:cubicBezTo>
                    <a:pt x="0" y="103"/>
                    <a:pt x="2" y="114"/>
                    <a:pt x="11" y="123"/>
                  </a:cubicBezTo>
                  <a:cubicBezTo>
                    <a:pt x="20" y="134"/>
                    <a:pt x="34" y="139"/>
                    <a:pt x="56" y="139"/>
                  </a:cubicBezTo>
                  <a:cubicBezTo>
                    <a:pt x="100" y="139"/>
                    <a:pt x="100" y="139"/>
                    <a:pt x="100" y="139"/>
                  </a:cubicBezTo>
                  <a:cubicBezTo>
                    <a:pt x="100" y="115"/>
                    <a:pt x="100" y="115"/>
                    <a:pt x="100" y="115"/>
                  </a:cubicBezTo>
                  <a:lnTo>
                    <a:pt x="72" y="115"/>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139" name="Google Shape;1139;p108"/>
            <p:cNvSpPr/>
            <p:nvPr/>
          </p:nvSpPr>
          <p:spPr>
            <a:xfrm>
              <a:off x="8029575" y="2755900"/>
              <a:ext cx="406400" cy="361950"/>
            </a:xfrm>
            <a:custGeom>
              <a:rect b="b" l="l" r="r" t="t"/>
              <a:pathLst>
                <a:path extrusionOk="0" h="139" w="156">
                  <a:moveTo>
                    <a:pt x="96" y="0"/>
                  </a:moveTo>
                  <a:cubicBezTo>
                    <a:pt x="74" y="0"/>
                    <a:pt x="74" y="0"/>
                    <a:pt x="74" y="0"/>
                  </a:cubicBezTo>
                  <a:cubicBezTo>
                    <a:pt x="65" y="0"/>
                    <a:pt x="58" y="5"/>
                    <a:pt x="55" y="12"/>
                  </a:cubicBezTo>
                  <a:cubicBezTo>
                    <a:pt x="0" y="139"/>
                    <a:pt x="0" y="139"/>
                    <a:pt x="0" y="139"/>
                  </a:cubicBezTo>
                  <a:cubicBezTo>
                    <a:pt x="22" y="139"/>
                    <a:pt x="22" y="139"/>
                    <a:pt x="22" y="139"/>
                  </a:cubicBezTo>
                  <a:cubicBezTo>
                    <a:pt x="31" y="139"/>
                    <a:pt x="38" y="134"/>
                    <a:pt x="41" y="127"/>
                  </a:cubicBezTo>
                  <a:cubicBezTo>
                    <a:pt x="50" y="107"/>
                    <a:pt x="50" y="107"/>
                    <a:pt x="50" y="107"/>
                  </a:cubicBezTo>
                  <a:cubicBezTo>
                    <a:pt x="106" y="107"/>
                    <a:pt x="106" y="107"/>
                    <a:pt x="106" y="107"/>
                  </a:cubicBezTo>
                  <a:cubicBezTo>
                    <a:pt x="115" y="127"/>
                    <a:pt x="115" y="127"/>
                    <a:pt x="115" y="127"/>
                  </a:cubicBezTo>
                  <a:cubicBezTo>
                    <a:pt x="118" y="134"/>
                    <a:pt x="125" y="139"/>
                    <a:pt x="134" y="139"/>
                  </a:cubicBezTo>
                  <a:cubicBezTo>
                    <a:pt x="156" y="139"/>
                    <a:pt x="156" y="139"/>
                    <a:pt x="156" y="139"/>
                  </a:cubicBezTo>
                  <a:lnTo>
                    <a:pt x="96" y="0"/>
                  </a:lnTo>
                  <a:close/>
                  <a:moveTo>
                    <a:pt x="57" y="82"/>
                  </a:moveTo>
                  <a:cubicBezTo>
                    <a:pt x="78" y="34"/>
                    <a:pt x="78" y="34"/>
                    <a:pt x="78" y="34"/>
                  </a:cubicBezTo>
                  <a:cubicBezTo>
                    <a:pt x="99" y="82"/>
                    <a:pt x="99" y="82"/>
                    <a:pt x="99" y="82"/>
                  </a:cubicBezTo>
                  <a:lnTo>
                    <a:pt x="57" y="82"/>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140" name="Google Shape;1140;p108"/>
            <p:cNvSpPr/>
            <p:nvPr/>
          </p:nvSpPr>
          <p:spPr>
            <a:xfrm>
              <a:off x="7902575" y="2755900"/>
              <a:ext cx="84137" cy="361950"/>
            </a:xfrm>
            <a:custGeom>
              <a:rect b="b" l="l" r="r" t="t"/>
              <a:pathLst>
                <a:path extrusionOk="0" h="139" w="32">
                  <a:moveTo>
                    <a:pt x="14" y="0"/>
                  </a:moveTo>
                  <a:cubicBezTo>
                    <a:pt x="6" y="0"/>
                    <a:pt x="0" y="6"/>
                    <a:pt x="0" y="14"/>
                  </a:cubicBezTo>
                  <a:cubicBezTo>
                    <a:pt x="0" y="139"/>
                    <a:pt x="0" y="139"/>
                    <a:pt x="0" y="139"/>
                  </a:cubicBezTo>
                  <a:cubicBezTo>
                    <a:pt x="18" y="139"/>
                    <a:pt x="18" y="139"/>
                    <a:pt x="18" y="139"/>
                  </a:cubicBezTo>
                  <a:cubicBezTo>
                    <a:pt x="25" y="139"/>
                    <a:pt x="32" y="133"/>
                    <a:pt x="32" y="126"/>
                  </a:cubicBezTo>
                  <a:cubicBezTo>
                    <a:pt x="32" y="0"/>
                    <a:pt x="32" y="0"/>
                    <a:pt x="32" y="0"/>
                  </a:cubicBezTo>
                  <a:lnTo>
                    <a:pt x="14" y="0"/>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141" name="Google Shape;1141;p108"/>
            <p:cNvSpPr/>
            <p:nvPr/>
          </p:nvSpPr>
          <p:spPr>
            <a:xfrm>
              <a:off x="6324600" y="2755900"/>
              <a:ext cx="406400" cy="361950"/>
            </a:xfrm>
            <a:custGeom>
              <a:rect b="b" l="l" r="r" t="t"/>
              <a:pathLst>
                <a:path extrusionOk="0" h="139" w="156">
                  <a:moveTo>
                    <a:pt x="132" y="0"/>
                  </a:moveTo>
                  <a:cubicBezTo>
                    <a:pt x="123" y="0"/>
                    <a:pt x="116" y="5"/>
                    <a:pt x="113" y="12"/>
                  </a:cubicBezTo>
                  <a:cubicBezTo>
                    <a:pt x="78" y="98"/>
                    <a:pt x="78" y="98"/>
                    <a:pt x="78" y="98"/>
                  </a:cubicBezTo>
                  <a:cubicBezTo>
                    <a:pt x="42" y="13"/>
                    <a:pt x="42" y="13"/>
                    <a:pt x="42" y="13"/>
                  </a:cubicBezTo>
                  <a:cubicBezTo>
                    <a:pt x="39" y="5"/>
                    <a:pt x="31" y="0"/>
                    <a:pt x="23" y="0"/>
                  </a:cubicBezTo>
                  <a:cubicBezTo>
                    <a:pt x="0" y="0"/>
                    <a:pt x="0" y="0"/>
                    <a:pt x="0" y="0"/>
                  </a:cubicBezTo>
                  <a:cubicBezTo>
                    <a:pt x="62" y="139"/>
                    <a:pt x="62" y="139"/>
                    <a:pt x="62" y="139"/>
                  </a:cubicBezTo>
                  <a:cubicBezTo>
                    <a:pt x="80" y="139"/>
                    <a:pt x="80" y="139"/>
                    <a:pt x="80" y="139"/>
                  </a:cubicBezTo>
                  <a:cubicBezTo>
                    <a:pt x="88" y="139"/>
                    <a:pt x="95" y="134"/>
                    <a:pt x="99" y="128"/>
                  </a:cubicBezTo>
                  <a:cubicBezTo>
                    <a:pt x="156" y="0"/>
                    <a:pt x="156" y="0"/>
                    <a:pt x="156" y="0"/>
                  </a:cubicBezTo>
                  <a:lnTo>
                    <a:pt x="132" y="0"/>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142" name="Google Shape;1142;p108"/>
            <p:cNvSpPr/>
            <p:nvPr/>
          </p:nvSpPr>
          <p:spPr>
            <a:xfrm>
              <a:off x="6751638" y="2755900"/>
              <a:ext cx="312737" cy="361950"/>
            </a:xfrm>
            <a:custGeom>
              <a:rect b="b" l="l" r="r" t="t"/>
              <a:pathLst>
                <a:path extrusionOk="0" h="139" w="120">
                  <a:moveTo>
                    <a:pt x="0" y="71"/>
                  </a:moveTo>
                  <a:cubicBezTo>
                    <a:pt x="0" y="85"/>
                    <a:pt x="4" y="121"/>
                    <a:pt x="37" y="135"/>
                  </a:cubicBezTo>
                  <a:cubicBezTo>
                    <a:pt x="45" y="138"/>
                    <a:pt x="53" y="139"/>
                    <a:pt x="65" y="139"/>
                  </a:cubicBezTo>
                  <a:cubicBezTo>
                    <a:pt x="120" y="139"/>
                    <a:pt x="120" y="139"/>
                    <a:pt x="120" y="139"/>
                  </a:cubicBezTo>
                  <a:cubicBezTo>
                    <a:pt x="120" y="115"/>
                    <a:pt x="120" y="115"/>
                    <a:pt x="120" y="115"/>
                  </a:cubicBezTo>
                  <a:cubicBezTo>
                    <a:pt x="120" y="115"/>
                    <a:pt x="78" y="115"/>
                    <a:pt x="78" y="115"/>
                  </a:cubicBezTo>
                  <a:cubicBezTo>
                    <a:pt x="58" y="114"/>
                    <a:pt x="47" y="110"/>
                    <a:pt x="41" y="99"/>
                  </a:cubicBezTo>
                  <a:cubicBezTo>
                    <a:pt x="39" y="95"/>
                    <a:pt x="38" y="89"/>
                    <a:pt x="37" y="83"/>
                  </a:cubicBezTo>
                  <a:cubicBezTo>
                    <a:pt x="37" y="82"/>
                    <a:pt x="37" y="82"/>
                    <a:pt x="37" y="82"/>
                  </a:cubicBezTo>
                  <a:cubicBezTo>
                    <a:pt x="117" y="82"/>
                    <a:pt x="117" y="82"/>
                    <a:pt x="117" y="82"/>
                  </a:cubicBezTo>
                  <a:cubicBezTo>
                    <a:pt x="117" y="58"/>
                    <a:pt x="117" y="58"/>
                    <a:pt x="117" y="58"/>
                  </a:cubicBezTo>
                  <a:cubicBezTo>
                    <a:pt x="37" y="58"/>
                    <a:pt x="37" y="58"/>
                    <a:pt x="37" y="58"/>
                  </a:cubicBezTo>
                  <a:cubicBezTo>
                    <a:pt x="37" y="57"/>
                    <a:pt x="37" y="57"/>
                    <a:pt x="37" y="57"/>
                  </a:cubicBezTo>
                  <a:cubicBezTo>
                    <a:pt x="38" y="50"/>
                    <a:pt x="39" y="45"/>
                    <a:pt x="41" y="40"/>
                  </a:cubicBezTo>
                  <a:cubicBezTo>
                    <a:pt x="47" y="29"/>
                    <a:pt x="58" y="25"/>
                    <a:pt x="78" y="25"/>
                  </a:cubicBezTo>
                  <a:cubicBezTo>
                    <a:pt x="78" y="25"/>
                    <a:pt x="120" y="25"/>
                    <a:pt x="120" y="25"/>
                  </a:cubicBezTo>
                  <a:cubicBezTo>
                    <a:pt x="120" y="0"/>
                    <a:pt x="120" y="0"/>
                    <a:pt x="120" y="0"/>
                  </a:cubicBezTo>
                  <a:cubicBezTo>
                    <a:pt x="65" y="0"/>
                    <a:pt x="65" y="0"/>
                    <a:pt x="65" y="0"/>
                  </a:cubicBezTo>
                  <a:cubicBezTo>
                    <a:pt x="53" y="0"/>
                    <a:pt x="45" y="1"/>
                    <a:pt x="37" y="4"/>
                  </a:cubicBezTo>
                  <a:cubicBezTo>
                    <a:pt x="4" y="18"/>
                    <a:pt x="0" y="55"/>
                    <a:pt x="0" y="69"/>
                  </a:cubicBezTo>
                  <a:lnTo>
                    <a:pt x="0" y="71"/>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sp>
        <p:nvSpPr>
          <p:cNvPr id="1143" name="Google Shape;1143;p108"/>
          <p:cNvSpPr txBox="1"/>
          <p:nvPr>
            <p:ph type="title"/>
          </p:nvPr>
        </p:nvSpPr>
        <p:spPr>
          <a:xfrm>
            <a:off x="0" y="0"/>
            <a:ext cx="8186400" cy="1141800"/>
          </a:xfrm>
          <a:prstGeom prst="rect">
            <a:avLst/>
          </a:prstGeom>
          <a:noFill/>
          <a:ln>
            <a:noFill/>
          </a:ln>
        </p:spPr>
        <p:txBody>
          <a:bodyPr anchorCtr="0" anchor="t" bIns="91425" lIns="504000" spcFirstLastPara="1" rIns="252000" wrap="square" tIns="504000">
            <a:noAutofit/>
          </a:bodyPr>
          <a:lstStyle>
            <a:lvl1pPr lvl="0">
              <a:spcBef>
                <a:spcPts val="0"/>
              </a:spcBef>
              <a:spcAft>
                <a:spcPts val="0"/>
              </a:spcAft>
              <a:buClr>
                <a:srgbClr val="002D62"/>
              </a:buClr>
              <a:buSzPts val="2500"/>
              <a:buFont typeface="Arial Black"/>
              <a:buNone/>
              <a:defRPr b="1" sz="2500">
                <a:solidFill>
                  <a:srgbClr val="002D62"/>
                </a:solidFill>
                <a:latin typeface="Arial Black"/>
                <a:ea typeface="Arial Black"/>
                <a:cs typeface="Arial Black"/>
                <a:sym typeface="Arial Black"/>
              </a:defRPr>
            </a:lvl1pPr>
            <a:lvl2pPr lvl="1">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2pPr>
            <a:lvl3pPr lvl="2">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3pPr>
            <a:lvl4pPr lvl="3">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4pPr>
            <a:lvl5pPr lvl="4">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5pPr>
            <a:lvl6pPr lvl="5">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6pPr>
            <a:lvl7pPr lvl="6">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7pPr>
            <a:lvl8pPr lvl="7">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8pPr>
            <a:lvl9pPr lvl="8">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9pPr>
          </a:lstStyle>
          <a:p/>
        </p:txBody>
      </p:sp>
      <p:sp>
        <p:nvSpPr>
          <p:cNvPr id="1144" name="Google Shape;1144;p108"/>
          <p:cNvSpPr txBox="1"/>
          <p:nvPr>
            <p:ph idx="1" type="body"/>
          </p:nvPr>
        </p:nvSpPr>
        <p:spPr>
          <a:xfrm>
            <a:off x="-8700" y="1410725"/>
            <a:ext cx="9144000" cy="2552700"/>
          </a:xfrm>
          <a:prstGeom prst="rect">
            <a:avLst/>
          </a:prstGeom>
          <a:noFill/>
          <a:ln>
            <a:noFill/>
          </a:ln>
        </p:spPr>
        <p:txBody>
          <a:bodyPr anchorCtr="0" anchor="t" bIns="91425" lIns="504000" spcFirstLastPara="1" rIns="504000" wrap="square" tIns="91425">
            <a:noAutofit/>
          </a:bodyPr>
          <a:lstStyle>
            <a:lvl1pPr indent="-317500" lvl="0" marL="457200">
              <a:spcBef>
                <a:spcPts val="0"/>
              </a:spcBef>
              <a:spcAft>
                <a:spcPts val="0"/>
              </a:spcAft>
              <a:buClr>
                <a:srgbClr val="002D62"/>
              </a:buClr>
              <a:buSzPts val="1400"/>
              <a:buChar char="●"/>
              <a:defRPr>
                <a:solidFill>
                  <a:srgbClr val="002D62"/>
                </a:solidFill>
              </a:defRPr>
            </a:lvl1pPr>
            <a:lvl2pPr indent="-317500" lvl="1" marL="914400">
              <a:spcBef>
                <a:spcPts val="0"/>
              </a:spcBef>
              <a:spcAft>
                <a:spcPts val="0"/>
              </a:spcAft>
              <a:buClr>
                <a:srgbClr val="002D62"/>
              </a:buClr>
              <a:buSzPts val="1400"/>
              <a:buChar char="○"/>
              <a:defRPr>
                <a:solidFill>
                  <a:srgbClr val="002D62"/>
                </a:solidFill>
              </a:defRPr>
            </a:lvl2pPr>
            <a:lvl3pPr indent="-317500" lvl="2" marL="1371600">
              <a:spcBef>
                <a:spcPts val="0"/>
              </a:spcBef>
              <a:spcAft>
                <a:spcPts val="0"/>
              </a:spcAft>
              <a:buClr>
                <a:srgbClr val="002D62"/>
              </a:buClr>
              <a:buSzPts val="1400"/>
              <a:buChar char="■"/>
              <a:defRPr>
                <a:solidFill>
                  <a:srgbClr val="002D62"/>
                </a:solidFill>
              </a:defRPr>
            </a:lvl3pPr>
            <a:lvl4pPr indent="-317500" lvl="3" marL="1828800">
              <a:spcBef>
                <a:spcPts val="0"/>
              </a:spcBef>
              <a:spcAft>
                <a:spcPts val="0"/>
              </a:spcAft>
              <a:buClr>
                <a:srgbClr val="002D62"/>
              </a:buClr>
              <a:buSzPts val="1400"/>
              <a:buChar char="●"/>
              <a:defRPr>
                <a:solidFill>
                  <a:srgbClr val="002D62"/>
                </a:solidFill>
              </a:defRPr>
            </a:lvl4pPr>
            <a:lvl5pPr indent="-317500" lvl="4" marL="2286000">
              <a:spcBef>
                <a:spcPts val="0"/>
              </a:spcBef>
              <a:spcAft>
                <a:spcPts val="0"/>
              </a:spcAft>
              <a:buClr>
                <a:srgbClr val="002D62"/>
              </a:buClr>
              <a:buSzPts val="1400"/>
              <a:buChar char="○"/>
              <a:defRPr>
                <a:solidFill>
                  <a:srgbClr val="002D62"/>
                </a:solidFill>
              </a:defRPr>
            </a:lvl5pPr>
            <a:lvl6pPr indent="-317500" lvl="5" marL="2743200">
              <a:spcBef>
                <a:spcPts val="0"/>
              </a:spcBef>
              <a:spcAft>
                <a:spcPts val="0"/>
              </a:spcAft>
              <a:buClr>
                <a:srgbClr val="002D62"/>
              </a:buClr>
              <a:buSzPts val="1400"/>
              <a:buChar char="■"/>
              <a:defRPr>
                <a:solidFill>
                  <a:srgbClr val="002D62"/>
                </a:solidFill>
              </a:defRPr>
            </a:lvl6pPr>
            <a:lvl7pPr indent="-317500" lvl="6" marL="3200400">
              <a:spcBef>
                <a:spcPts val="0"/>
              </a:spcBef>
              <a:spcAft>
                <a:spcPts val="0"/>
              </a:spcAft>
              <a:buClr>
                <a:srgbClr val="002D62"/>
              </a:buClr>
              <a:buSzPts val="1400"/>
              <a:buChar char="●"/>
              <a:defRPr>
                <a:solidFill>
                  <a:srgbClr val="002D62"/>
                </a:solidFill>
              </a:defRPr>
            </a:lvl7pPr>
            <a:lvl8pPr indent="-317500" lvl="7" marL="3657600">
              <a:spcBef>
                <a:spcPts val="0"/>
              </a:spcBef>
              <a:spcAft>
                <a:spcPts val="0"/>
              </a:spcAft>
              <a:buClr>
                <a:srgbClr val="002D62"/>
              </a:buClr>
              <a:buSzPts val="1400"/>
              <a:buChar char="○"/>
              <a:defRPr>
                <a:solidFill>
                  <a:srgbClr val="002D62"/>
                </a:solidFill>
              </a:defRPr>
            </a:lvl8pPr>
            <a:lvl9pPr indent="-317500" lvl="8" marL="4114800">
              <a:spcBef>
                <a:spcPts val="0"/>
              </a:spcBef>
              <a:spcAft>
                <a:spcPts val="0"/>
              </a:spcAft>
              <a:buClr>
                <a:srgbClr val="002D62"/>
              </a:buClr>
              <a:buSzPts val="1400"/>
              <a:buChar char="■"/>
              <a:defRPr>
                <a:solidFill>
                  <a:srgbClr val="002D62"/>
                </a:solidFill>
              </a:defRPr>
            </a:lvl9pPr>
          </a:lstStyle>
          <a:p/>
        </p:txBody>
      </p:sp>
      <p:sp>
        <p:nvSpPr>
          <p:cNvPr id="1145" name="Google Shape;1145;p108"/>
          <p:cNvSpPr txBox="1"/>
          <p:nvPr/>
        </p:nvSpPr>
        <p:spPr>
          <a:xfrm>
            <a:off x="226499" y="4754925"/>
            <a:ext cx="2902500" cy="2739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lang="en-GB" sz="800">
                <a:solidFill>
                  <a:srgbClr val="002D62"/>
                </a:solidFill>
              </a:rPr>
              <a:t>Lorem ipsum dolor</a:t>
            </a:r>
            <a:endParaRPr sz="800">
              <a:solidFill>
                <a:srgbClr val="002D62"/>
              </a:solidFill>
            </a:endParaRPr>
          </a:p>
        </p:txBody>
      </p:sp>
    </p:spTree>
  </p:cSld>
  <p:clrMapOvr>
    <a:masterClrMapping/>
  </p:clrMapOvr>
</p:sldLayout>
</file>

<file path=ppt/slideLayouts/slideLayout10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 - 9">
  <p:cSld name="TITLE_1_1_1_1_1_1_2_1_1_1_1">
    <p:bg>
      <p:bgPr>
        <a:solidFill>
          <a:schemeClr val="lt1"/>
        </a:solidFill>
      </p:bgPr>
    </p:bg>
    <p:spTree>
      <p:nvGrpSpPr>
        <p:cNvPr id="1146" name="Shape 1146"/>
        <p:cNvGrpSpPr/>
        <p:nvPr/>
      </p:nvGrpSpPr>
      <p:grpSpPr>
        <a:xfrm>
          <a:off x="0" y="0"/>
          <a:ext cx="0" cy="0"/>
          <a:chOff x="0" y="0"/>
          <a:chExt cx="0" cy="0"/>
        </a:xfrm>
      </p:grpSpPr>
      <p:sp>
        <p:nvSpPr>
          <p:cNvPr id="1147" name="Google Shape;1147;p109"/>
          <p:cNvSpPr/>
          <p:nvPr/>
        </p:nvSpPr>
        <p:spPr>
          <a:xfrm rot="-4872443">
            <a:off x="4960854" y="-88347"/>
            <a:ext cx="4243699" cy="4721298"/>
          </a:xfrm>
          <a:custGeom>
            <a:rect b="b" l="l" r="r" t="t"/>
            <a:pathLst>
              <a:path extrusionOk="0" h="6713401" w="6034284">
                <a:moveTo>
                  <a:pt x="5795984" y="172418"/>
                </a:moveTo>
                <a:lnTo>
                  <a:pt x="6034284" y="1696396"/>
                </a:lnTo>
                <a:lnTo>
                  <a:pt x="5966588" y="1640477"/>
                </a:lnTo>
                <a:cubicBezTo>
                  <a:pt x="5879147" y="1575358"/>
                  <a:pt x="5787592" y="1514051"/>
                  <a:pt x="5692010" y="1456927"/>
                </a:cubicBezTo>
                <a:cubicBezTo>
                  <a:pt x="4152747" y="536947"/>
                  <a:pt x="2158746" y="1038959"/>
                  <a:pt x="1238392" y="2578902"/>
                </a:cubicBezTo>
                <a:cubicBezTo>
                  <a:pt x="490631" y="3830051"/>
                  <a:pt x="682035" y="5380904"/>
                  <a:pt x="1605744" y="6411944"/>
                </a:cubicBezTo>
                <a:lnTo>
                  <a:pt x="1720521" y="6527870"/>
                </a:lnTo>
                <a:lnTo>
                  <a:pt x="534014" y="6713401"/>
                </a:lnTo>
                <a:lnTo>
                  <a:pt x="531442" y="6708806"/>
                </a:lnTo>
                <a:cubicBezTo>
                  <a:pt x="-189557" y="5344294"/>
                  <a:pt x="-201791" y="3647432"/>
                  <a:pt x="647780" y="2225930"/>
                </a:cubicBezTo>
                <a:cubicBezTo>
                  <a:pt x="1699686" y="465865"/>
                  <a:pt x="3748997" y="-330563"/>
                  <a:pt x="5642372" y="127075"/>
                </a:cubicBezTo>
                <a:close/>
              </a:path>
            </a:pathLst>
          </a:custGeom>
          <a:gradFill>
            <a:gsLst>
              <a:gs pos="0">
                <a:schemeClr val="lt1"/>
              </a:gs>
              <a:gs pos="100000">
                <a:srgbClr val="438D42"/>
              </a:gs>
            </a:gsLst>
            <a:lin ang="3001153" scaled="0"/>
          </a:gra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None/>
            </a:pPr>
            <a:r>
              <a:t/>
            </a:r>
            <a:endParaRPr b="0" i="0" sz="1100" u="none" cap="none" strike="noStrike">
              <a:solidFill>
                <a:srgbClr val="000000"/>
              </a:solidFill>
              <a:latin typeface="Arial"/>
              <a:ea typeface="Arial"/>
              <a:cs typeface="Arial"/>
              <a:sym typeface="Arial"/>
            </a:endParaRPr>
          </a:p>
        </p:txBody>
      </p:sp>
      <p:sp>
        <p:nvSpPr>
          <p:cNvPr id="1148" name="Google Shape;1148;p109"/>
          <p:cNvSpPr txBox="1"/>
          <p:nvPr/>
        </p:nvSpPr>
        <p:spPr>
          <a:xfrm>
            <a:off x="8626827" y="4754925"/>
            <a:ext cx="517200" cy="2739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fld id="{00000000-1234-1234-1234-123412341234}" type="slidenum">
              <a:rPr b="1" lang="en-GB" sz="800">
                <a:solidFill>
                  <a:srgbClr val="002D62"/>
                </a:solidFill>
              </a:rPr>
              <a:t>‹#›</a:t>
            </a:fld>
            <a:endParaRPr b="1" sz="800">
              <a:solidFill>
                <a:srgbClr val="002D62"/>
              </a:solidFill>
            </a:endParaRPr>
          </a:p>
        </p:txBody>
      </p:sp>
      <p:grpSp>
        <p:nvGrpSpPr>
          <p:cNvPr id="1149" name="Google Shape;1149;p109"/>
          <p:cNvGrpSpPr/>
          <p:nvPr/>
        </p:nvGrpSpPr>
        <p:grpSpPr>
          <a:xfrm>
            <a:off x="7940154" y="4801506"/>
            <a:ext cx="686661" cy="174005"/>
            <a:chOff x="5486400" y="2551113"/>
            <a:chExt cx="2949575" cy="722312"/>
          </a:xfrm>
        </p:grpSpPr>
        <p:sp>
          <p:nvSpPr>
            <p:cNvPr id="1150" name="Google Shape;1150;p109"/>
            <p:cNvSpPr/>
            <p:nvPr/>
          </p:nvSpPr>
          <p:spPr>
            <a:xfrm>
              <a:off x="5486400" y="2551113"/>
              <a:ext cx="723900" cy="722312"/>
            </a:xfrm>
            <a:custGeom>
              <a:rect b="b" l="l" r="r" t="t"/>
              <a:pathLst>
                <a:path extrusionOk="0" h="278" w="278">
                  <a:moveTo>
                    <a:pt x="278" y="139"/>
                  </a:moveTo>
                  <a:cubicBezTo>
                    <a:pt x="278" y="216"/>
                    <a:pt x="216" y="278"/>
                    <a:pt x="139" y="278"/>
                  </a:cubicBezTo>
                  <a:cubicBezTo>
                    <a:pt x="62" y="278"/>
                    <a:pt x="0" y="216"/>
                    <a:pt x="0" y="139"/>
                  </a:cubicBezTo>
                  <a:cubicBezTo>
                    <a:pt x="0" y="62"/>
                    <a:pt x="62" y="0"/>
                    <a:pt x="139" y="0"/>
                  </a:cubicBezTo>
                  <a:cubicBezTo>
                    <a:pt x="216" y="0"/>
                    <a:pt x="278" y="62"/>
                    <a:pt x="278" y="139"/>
                  </a:cubicBezTo>
                  <a:close/>
                  <a:moveTo>
                    <a:pt x="169" y="152"/>
                  </a:moveTo>
                  <a:cubicBezTo>
                    <a:pt x="174" y="173"/>
                    <a:pt x="157" y="199"/>
                    <a:pt x="139" y="218"/>
                  </a:cubicBezTo>
                  <a:cubicBezTo>
                    <a:pt x="194" y="218"/>
                    <a:pt x="238" y="174"/>
                    <a:pt x="238" y="120"/>
                  </a:cubicBezTo>
                  <a:cubicBezTo>
                    <a:pt x="238" y="65"/>
                    <a:pt x="193" y="21"/>
                    <a:pt x="139" y="21"/>
                  </a:cubicBezTo>
                  <a:cubicBezTo>
                    <a:pt x="84" y="21"/>
                    <a:pt x="40" y="65"/>
                    <a:pt x="40" y="120"/>
                  </a:cubicBezTo>
                  <a:cubicBezTo>
                    <a:pt x="40" y="174"/>
                    <a:pt x="84" y="218"/>
                    <a:pt x="138" y="218"/>
                  </a:cubicBezTo>
                  <a:cubicBezTo>
                    <a:pt x="121" y="199"/>
                    <a:pt x="104" y="173"/>
                    <a:pt x="108" y="152"/>
                  </a:cubicBezTo>
                  <a:cubicBezTo>
                    <a:pt x="112" y="130"/>
                    <a:pt x="128" y="123"/>
                    <a:pt x="139" y="123"/>
                  </a:cubicBezTo>
                  <a:cubicBezTo>
                    <a:pt x="149" y="123"/>
                    <a:pt x="166" y="130"/>
                    <a:pt x="169" y="152"/>
                  </a:cubicBez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151" name="Google Shape;1151;p109"/>
            <p:cNvSpPr/>
            <p:nvPr/>
          </p:nvSpPr>
          <p:spPr>
            <a:xfrm>
              <a:off x="7126288" y="2743200"/>
              <a:ext cx="396875" cy="385762"/>
            </a:xfrm>
            <a:custGeom>
              <a:rect b="b" l="l" r="r" t="t"/>
              <a:pathLst>
                <a:path extrusionOk="0" h="148" w="152">
                  <a:moveTo>
                    <a:pt x="78" y="148"/>
                  </a:moveTo>
                  <a:cubicBezTo>
                    <a:pt x="57" y="148"/>
                    <a:pt x="37" y="143"/>
                    <a:pt x="25" y="134"/>
                  </a:cubicBezTo>
                  <a:cubicBezTo>
                    <a:pt x="9" y="123"/>
                    <a:pt x="0" y="102"/>
                    <a:pt x="0" y="75"/>
                  </a:cubicBezTo>
                  <a:cubicBezTo>
                    <a:pt x="0" y="24"/>
                    <a:pt x="25" y="0"/>
                    <a:pt x="76" y="0"/>
                  </a:cubicBezTo>
                  <a:cubicBezTo>
                    <a:pt x="127" y="0"/>
                    <a:pt x="152" y="24"/>
                    <a:pt x="152" y="76"/>
                  </a:cubicBezTo>
                  <a:cubicBezTo>
                    <a:pt x="152" y="123"/>
                    <a:pt x="127" y="148"/>
                    <a:pt x="78" y="148"/>
                  </a:cubicBezTo>
                  <a:close/>
                  <a:moveTo>
                    <a:pt x="76" y="24"/>
                  </a:moveTo>
                  <a:cubicBezTo>
                    <a:pt x="48" y="24"/>
                    <a:pt x="36" y="39"/>
                    <a:pt x="36" y="74"/>
                  </a:cubicBezTo>
                  <a:cubicBezTo>
                    <a:pt x="36" y="108"/>
                    <a:pt x="49" y="124"/>
                    <a:pt x="76" y="124"/>
                  </a:cubicBezTo>
                  <a:cubicBezTo>
                    <a:pt x="104" y="124"/>
                    <a:pt x="116" y="108"/>
                    <a:pt x="116" y="73"/>
                  </a:cubicBezTo>
                  <a:cubicBezTo>
                    <a:pt x="116" y="40"/>
                    <a:pt x="103" y="24"/>
                    <a:pt x="76" y="24"/>
                  </a:cubicBez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152" name="Google Shape;1152;p109"/>
            <p:cNvSpPr/>
            <p:nvPr/>
          </p:nvSpPr>
          <p:spPr>
            <a:xfrm>
              <a:off x="7588250" y="2755900"/>
              <a:ext cx="260350" cy="361950"/>
            </a:xfrm>
            <a:custGeom>
              <a:rect b="b" l="l" r="r" t="t"/>
              <a:pathLst>
                <a:path extrusionOk="0" h="139" w="100">
                  <a:moveTo>
                    <a:pt x="72" y="115"/>
                  </a:moveTo>
                  <a:cubicBezTo>
                    <a:pt x="52" y="115"/>
                    <a:pt x="45" y="113"/>
                    <a:pt x="40" y="109"/>
                  </a:cubicBezTo>
                  <a:cubicBezTo>
                    <a:pt x="35" y="104"/>
                    <a:pt x="33" y="101"/>
                    <a:pt x="33" y="87"/>
                  </a:cubicBezTo>
                  <a:cubicBezTo>
                    <a:pt x="33" y="14"/>
                    <a:pt x="33" y="14"/>
                    <a:pt x="33" y="14"/>
                  </a:cubicBezTo>
                  <a:cubicBezTo>
                    <a:pt x="33" y="6"/>
                    <a:pt x="26" y="0"/>
                    <a:pt x="19" y="0"/>
                  </a:cubicBezTo>
                  <a:cubicBezTo>
                    <a:pt x="0" y="0"/>
                    <a:pt x="0" y="0"/>
                    <a:pt x="0" y="0"/>
                  </a:cubicBezTo>
                  <a:cubicBezTo>
                    <a:pt x="0" y="78"/>
                    <a:pt x="0" y="78"/>
                    <a:pt x="0" y="78"/>
                  </a:cubicBezTo>
                  <a:cubicBezTo>
                    <a:pt x="0" y="103"/>
                    <a:pt x="2" y="114"/>
                    <a:pt x="11" y="123"/>
                  </a:cubicBezTo>
                  <a:cubicBezTo>
                    <a:pt x="20" y="134"/>
                    <a:pt x="34" y="139"/>
                    <a:pt x="56" y="139"/>
                  </a:cubicBezTo>
                  <a:cubicBezTo>
                    <a:pt x="100" y="139"/>
                    <a:pt x="100" y="139"/>
                    <a:pt x="100" y="139"/>
                  </a:cubicBezTo>
                  <a:cubicBezTo>
                    <a:pt x="100" y="115"/>
                    <a:pt x="100" y="115"/>
                    <a:pt x="100" y="115"/>
                  </a:cubicBezTo>
                  <a:lnTo>
                    <a:pt x="72" y="115"/>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153" name="Google Shape;1153;p109"/>
            <p:cNvSpPr/>
            <p:nvPr/>
          </p:nvSpPr>
          <p:spPr>
            <a:xfrm>
              <a:off x="8029575" y="2755900"/>
              <a:ext cx="406400" cy="361950"/>
            </a:xfrm>
            <a:custGeom>
              <a:rect b="b" l="l" r="r" t="t"/>
              <a:pathLst>
                <a:path extrusionOk="0" h="139" w="156">
                  <a:moveTo>
                    <a:pt x="96" y="0"/>
                  </a:moveTo>
                  <a:cubicBezTo>
                    <a:pt x="74" y="0"/>
                    <a:pt x="74" y="0"/>
                    <a:pt x="74" y="0"/>
                  </a:cubicBezTo>
                  <a:cubicBezTo>
                    <a:pt x="65" y="0"/>
                    <a:pt x="58" y="5"/>
                    <a:pt x="55" y="12"/>
                  </a:cubicBezTo>
                  <a:cubicBezTo>
                    <a:pt x="0" y="139"/>
                    <a:pt x="0" y="139"/>
                    <a:pt x="0" y="139"/>
                  </a:cubicBezTo>
                  <a:cubicBezTo>
                    <a:pt x="22" y="139"/>
                    <a:pt x="22" y="139"/>
                    <a:pt x="22" y="139"/>
                  </a:cubicBezTo>
                  <a:cubicBezTo>
                    <a:pt x="31" y="139"/>
                    <a:pt x="38" y="134"/>
                    <a:pt x="41" y="127"/>
                  </a:cubicBezTo>
                  <a:cubicBezTo>
                    <a:pt x="50" y="107"/>
                    <a:pt x="50" y="107"/>
                    <a:pt x="50" y="107"/>
                  </a:cubicBezTo>
                  <a:cubicBezTo>
                    <a:pt x="106" y="107"/>
                    <a:pt x="106" y="107"/>
                    <a:pt x="106" y="107"/>
                  </a:cubicBezTo>
                  <a:cubicBezTo>
                    <a:pt x="115" y="127"/>
                    <a:pt x="115" y="127"/>
                    <a:pt x="115" y="127"/>
                  </a:cubicBezTo>
                  <a:cubicBezTo>
                    <a:pt x="118" y="134"/>
                    <a:pt x="125" y="139"/>
                    <a:pt x="134" y="139"/>
                  </a:cubicBezTo>
                  <a:cubicBezTo>
                    <a:pt x="156" y="139"/>
                    <a:pt x="156" y="139"/>
                    <a:pt x="156" y="139"/>
                  </a:cubicBezTo>
                  <a:lnTo>
                    <a:pt x="96" y="0"/>
                  </a:lnTo>
                  <a:close/>
                  <a:moveTo>
                    <a:pt x="57" y="82"/>
                  </a:moveTo>
                  <a:cubicBezTo>
                    <a:pt x="78" y="34"/>
                    <a:pt x="78" y="34"/>
                    <a:pt x="78" y="34"/>
                  </a:cubicBezTo>
                  <a:cubicBezTo>
                    <a:pt x="99" y="82"/>
                    <a:pt x="99" y="82"/>
                    <a:pt x="99" y="82"/>
                  </a:cubicBezTo>
                  <a:lnTo>
                    <a:pt x="57" y="82"/>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154" name="Google Shape;1154;p109"/>
            <p:cNvSpPr/>
            <p:nvPr/>
          </p:nvSpPr>
          <p:spPr>
            <a:xfrm>
              <a:off x="7902575" y="2755900"/>
              <a:ext cx="84137" cy="361950"/>
            </a:xfrm>
            <a:custGeom>
              <a:rect b="b" l="l" r="r" t="t"/>
              <a:pathLst>
                <a:path extrusionOk="0" h="139" w="32">
                  <a:moveTo>
                    <a:pt x="14" y="0"/>
                  </a:moveTo>
                  <a:cubicBezTo>
                    <a:pt x="6" y="0"/>
                    <a:pt x="0" y="6"/>
                    <a:pt x="0" y="14"/>
                  </a:cubicBezTo>
                  <a:cubicBezTo>
                    <a:pt x="0" y="139"/>
                    <a:pt x="0" y="139"/>
                    <a:pt x="0" y="139"/>
                  </a:cubicBezTo>
                  <a:cubicBezTo>
                    <a:pt x="18" y="139"/>
                    <a:pt x="18" y="139"/>
                    <a:pt x="18" y="139"/>
                  </a:cubicBezTo>
                  <a:cubicBezTo>
                    <a:pt x="25" y="139"/>
                    <a:pt x="32" y="133"/>
                    <a:pt x="32" y="126"/>
                  </a:cubicBezTo>
                  <a:cubicBezTo>
                    <a:pt x="32" y="0"/>
                    <a:pt x="32" y="0"/>
                    <a:pt x="32" y="0"/>
                  </a:cubicBezTo>
                  <a:lnTo>
                    <a:pt x="14" y="0"/>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155" name="Google Shape;1155;p109"/>
            <p:cNvSpPr/>
            <p:nvPr/>
          </p:nvSpPr>
          <p:spPr>
            <a:xfrm>
              <a:off x="6324600" y="2755900"/>
              <a:ext cx="406400" cy="361950"/>
            </a:xfrm>
            <a:custGeom>
              <a:rect b="b" l="l" r="r" t="t"/>
              <a:pathLst>
                <a:path extrusionOk="0" h="139" w="156">
                  <a:moveTo>
                    <a:pt x="132" y="0"/>
                  </a:moveTo>
                  <a:cubicBezTo>
                    <a:pt x="123" y="0"/>
                    <a:pt x="116" y="5"/>
                    <a:pt x="113" y="12"/>
                  </a:cubicBezTo>
                  <a:cubicBezTo>
                    <a:pt x="78" y="98"/>
                    <a:pt x="78" y="98"/>
                    <a:pt x="78" y="98"/>
                  </a:cubicBezTo>
                  <a:cubicBezTo>
                    <a:pt x="42" y="13"/>
                    <a:pt x="42" y="13"/>
                    <a:pt x="42" y="13"/>
                  </a:cubicBezTo>
                  <a:cubicBezTo>
                    <a:pt x="39" y="5"/>
                    <a:pt x="31" y="0"/>
                    <a:pt x="23" y="0"/>
                  </a:cubicBezTo>
                  <a:cubicBezTo>
                    <a:pt x="0" y="0"/>
                    <a:pt x="0" y="0"/>
                    <a:pt x="0" y="0"/>
                  </a:cubicBezTo>
                  <a:cubicBezTo>
                    <a:pt x="62" y="139"/>
                    <a:pt x="62" y="139"/>
                    <a:pt x="62" y="139"/>
                  </a:cubicBezTo>
                  <a:cubicBezTo>
                    <a:pt x="80" y="139"/>
                    <a:pt x="80" y="139"/>
                    <a:pt x="80" y="139"/>
                  </a:cubicBezTo>
                  <a:cubicBezTo>
                    <a:pt x="88" y="139"/>
                    <a:pt x="95" y="134"/>
                    <a:pt x="99" y="128"/>
                  </a:cubicBezTo>
                  <a:cubicBezTo>
                    <a:pt x="156" y="0"/>
                    <a:pt x="156" y="0"/>
                    <a:pt x="156" y="0"/>
                  </a:cubicBezTo>
                  <a:lnTo>
                    <a:pt x="132" y="0"/>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156" name="Google Shape;1156;p109"/>
            <p:cNvSpPr/>
            <p:nvPr/>
          </p:nvSpPr>
          <p:spPr>
            <a:xfrm>
              <a:off x="6751638" y="2755900"/>
              <a:ext cx="312737" cy="361950"/>
            </a:xfrm>
            <a:custGeom>
              <a:rect b="b" l="l" r="r" t="t"/>
              <a:pathLst>
                <a:path extrusionOk="0" h="139" w="120">
                  <a:moveTo>
                    <a:pt x="0" y="71"/>
                  </a:moveTo>
                  <a:cubicBezTo>
                    <a:pt x="0" y="85"/>
                    <a:pt x="4" y="121"/>
                    <a:pt x="37" y="135"/>
                  </a:cubicBezTo>
                  <a:cubicBezTo>
                    <a:pt x="45" y="138"/>
                    <a:pt x="53" y="139"/>
                    <a:pt x="65" y="139"/>
                  </a:cubicBezTo>
                  <a:cubicBezTo>
                    <a:pt x="120" y="139"/>
                    <a:pt x="120" y="139"/>
                    <a:pt x="120" y="139"/>
                  </a:cubicBezTo>
                  <a:cubicBezTo>
                    <a:pt x="120" y="115"/>
                    <a:pt x="120" y="115"/>
                    <a:pt x="120" y="115"/>
                  </a:cubicBezTo>
                  <a:cubicBezTo>
                    <a:pt x="120" y="115"/>
                    <a:pt x="78" y="115"/>
                    <a:pt x="78" y="115"/>
                  </a:cubicBezTo>
                  <a:cubicBezTo>
                    <a:pt x="58" y="114"/>
                    <a:pt x="47" y="110"/>
                    <a:pt x="41" y="99"/>
                  </a:cubicBezTo>
                  <a:cubicBezTo>
                    <a:pt x="39" y="95"/>
                    <a:pt x="38" y="89"/>
                    <a:pt x="37" y="83"/>
                  </a:cubicBezTo>
                  <a:cubicBezTo>
                    <a:pt x="37" y="82"/>
                    <a:pt x="37" y="82"/>
                    <a:pt x="37" y="82"/>
                  </a:cubicBezTo>
                  <a:cubicBezTo>
                    <a:pt x="117" y="82"/>
                    <a:pt x="117" y="82"/>
                    <a:pt x="117" y="82"/>
                  </a:cubicBezTo>
                  <a:cubicBezTo>
                    <a:pt x="117" y="58"/>
                    <a:pt x="117" y="58"/>
                    <a:pt x="117" y="58"/>
                  </a:cubicBezTo>
                  <a:cubicBezTo>
                    <a:pt x="37" y="58"/>
                    <a:pt x="37" y="58"/>
                    <a:pt x="37" y="58"/>
                  </a:cubicBezTo>
                  <a:cubicBezTo>
                    <a:pt x="37" y="57"/>
                    <a:pt x="37" y="57"/>
                    <a:pt x="37" y="57"/>
                  </a:cubicBezTo>
                  <a:cubicBezTo>
                    <a:pt x="38" y="50"/>
                    <a:pt x="39" y="45"/>
                    <a:pt x="41" y="40"/>
                  </a:cubicBezTo>
                  <a:cubicBezTo>
                    <a:pt x="47" y="29"/>
                    <a:pt x="58" y="25"/>
                    <a:pt x="78" y="25"/>
                  </a:cubicBezTo>
                  <a:cubicBezTo>
                    <a:pt x="78" y="25"/>
                    <a:pt x="120" y="25"/>
                    <a:pt x="120" y="25"/>
                  </a:cubicBezTo>
                  <a:cubicBezTo>
                    <a:pt x="120" y="0"/>
                    <a:pt x="120" y="0"/>
                    <a:pt x="120" y="0"/>
                  </a:cubicBezTo>
                  <a:cubicBezTo>
                    <a:pt x="65" y="0"/>
                    <a:pt x="65" y="0"/>
                    <a:pt x="65" y="0"/>
                  </a:cubicBezTo>
                  <a:cubicBezTo>
                    <a:pt x="53" y="0"/>
                    <a:pt x="45" y="1"/>
                    <a:pt x="37" y="4"/>
                  </a:cubicBezTo>
                  <a:cubicBezTo>
                    <a:pt x="4" y="18"/>
                    <a:pt x="0" y="55"/>
                    <a:pt x="0" y="69"/>
                  </a:cubicBezTo>
                  <a:lnTo>
                    <a:pt x="0" y="71"/>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sp>
        <p:nvSpPr>
          <p:cNvPr id="1157" name="Google Shape;1157;p109"/>
          <p:cNvSpPr txBox="1"/>
          <p:nvPr>
            <p:ph type="title"/>
          </p:nvPr>
        </p:nvSpPr>
        <p:spPr>
          <a:xfrm>
            <a:off x="0" y="0"/>
            <a:ext cx="8186400" cy="1141800"/>
          </a:xfrm>
          <a:prstGeom prst="rect">
            <a:avLst/>
          </a:prstGeom>
          <a:noFill/>
          <a:ln>
            <a:noFill/>
          </a:ln>
        </p:spPr>
        <p:txBody>
          <a:bodyPr anchorCtr="0" anchor="t" bIns="91425" lIns="504000" spcFirstLastPara="1" rIns="252000" wrap="square" tIns="504000">
            <a:noAutofit/>
          </a:bodyPr>
          <a:lstStyle>
            <a:lvl1pPr lvl="0">
              <a:spcBef>
                <a:spcPts val="0"/>
              </a:spcBef>
              <a:spcAft>
                <a:spcPts val="0"/>
              </a:spcAft>
              <a:buClr>
                <a:srgbClr val="002D62"/>
              </a:buClr>
              <a:buSzPts val="2500"/>
              <a:buFont typeface="Arial Black"/>
              <a:buNone/>
              <a:defRPr b="1" sz="2500">
                <a:solidFill>
                  <a:srgbClr val="002D62"/>
                </a:solidFill>
                <a:latin typeface="Arial Black"/>
                <a:ea typeface="Arial Black"/>
                <a:cs typeface="Arial Black"/>
                <a:sym typeface="Arial Black"/>
              </a:defRPr>
            </a:lvl1pPr>
            <a:lvl2pPr lvl="1">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2pPr>
            <a:lvl3pPr lvl="2">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3pPr>
            <a:lvl4pPr lvl="3">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4pPr>
            <a:lvl5pPr lvl="4">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5pPr>
            <a:lvl6pPr lvl="5">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6pPr>
            <a:lvl7pPr lvl="6">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7pPr>
            <a:lvl8pPr lvl="7">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8pPr>
            <a:lvl9pPr lvl="8">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9pPr>
          </a:lstStyle>
          <a:p/>
        </p:txBody>
      </p:sp>
      <p:sp>
        <p:nvSpPr>
          <p:cNvPr id="1158" name="Google Shape;1158;p109"/>
          <p:cNvSpPr txBox="1"/>
          <p:nvPr>
            <p:ph idx="1" type="body"/>
          </p:nvPr>
        </p:nvSpPr>
        <p:spPr>
          <a:xfrm>
            <a:off x="-8700" y="1410725"/>
            <a:ext cx="9144000" cy="2552700"/>
          </a:xfrm>
          <a:prstGeom prst="rect">
            <a:avLst/>
          </a:prstGeom>
          <a:noFill/>
          <a:ln>
            <a:noFill/>
          </a:ln>
        </p:spPr>
        <p:txBody>
          <a:bodyPr anchorCtr="0" anchor="t" bIns="91425" lIns="504000" spcFirstLastPara="1" rIns="504000" wrap="square" tIns="91425">
            <a:noAutofit/>
          </a:bodyPr>
          <a:lstStyle>
            <a:lvl1pPr indent="-317500" lvl="0" marL="457200">
              <a:spcBef>
                <a:spcPts val="0"/>
              </a:spcBef>
              <a:spcAft>
                <a:spcPts val="0"/>
              </a:spcAft>
              <a:buClr>
                <a:srgbClr val="002D62"/>
              </a:buClr>
              <a:buSzPts val="1400"/>
              <a:buChar char="●"/>
              <a:defRPr>
                <a:solidFill>
                  <a:srgbClr val="002D62"/>
                </a:solidFill>
              </a:defRPr>
            </a:lvl1pPr>
            <a:lvl2pPr indent="-317500" lvl="1" marL="914400">
              <a:spcBef>
                <a:spcPts val="0"/>
              </a:spcBef>
              <a:spcAft>
                <a:spcPts val="0"/>
              </a:spcAft>
              <a:buClr>
                <a:srgbClr val="002D62"/>
              </a:buClr>
              <a:buSzPts val="1400"/>
              <a:buChar char="○"/>
              <a:defRPr>
                <a:solidFill>
                  <a:srgbClr val="002D62"/>
                </a:solidFill>
              </a:defRPr>
            </a:lvl2pPr>
            <a:lvl3pPr indent="-317500" lvl="2" marL="1371600">
              <a:spcBef>
                <a:spcPts val="0"/>
              </a:spcBef>
              <a:spcAft>
                <a:spcPts val="0"/>
              </a:spcAft>
              <a:buClr>
                <a:srgbClr val="002D62"/>
              </a:buClr>
              <a:buSzPts val="1400"/>
              <a:buChar char="■"/>
              <a:defRPr>
                <a:solidFill>
                  <a:srgbClr val="002D62"/>
                </a:solidFill>
              </a:defRPr>
            </a:lvl3pPr>
            <a:lvl4pPr indent="-317500" lvl="3" marL="1828800">
              <a:spcBef>
                <a:spcPts val="0"/>
              </a:spcBef>
              <a:spcAft>
                <a:spcPts val="0"/>
              </a:spcAft>
              <a:buClr>
                <a:srgbClr val="002D62"/>
              </a:buClr>
              <a:buSzPts val="1400"/>
              <a:buChar char="●"/>
              <a:defRPr>
                <a:solidFill>
                  <a:srgbClr val="002D62"/>
                </a:solidFill>
              </a:defRPr>
            </a:lvl4pPr>
            <a:lvl5pPr indent="-317500" lvl="4" marL="2286000">
              <a:spcBef>
                <a:spcPts val="0"/>
              </a:spcBef>
              <a:spcAft>
                <a:spcPts val="0"/>
              </a:spcAft>
              <a:buClr>
                <a:srgbClr val="002D62"/>
              </a:buClr>
              <a:buSzPts val="1400"/>
              <a:buChar char="○"/>
              <a:defRPr>
                <a:solidFill>
                  <a:srgbClr val="002D62"/>
                </a:solidFill>
              </a:defRPr>
            </a:lvl5pPr>
            <a:lvl6pPr indent="-317500" lvl="5" marL="2743200">
              <a:spcBef>
                <a:spcPts val="0"/>
              </a:spcBef>
              <a:spcAft>
                <a:spcPts val="0"/>
              </a:spcAft>
              <a:buClr>
                <a:srgbClr val="002D62"/>
              </a:buClr>
              <a:buSzPts val="1400"/>
              <a:buChar char="■"/>
              <a:defRPr>
                <a:solidFill>
                  <a:srgbClr val="002D62"/>
                </a:solidFill>
              </a:defRPr>
            </a:lvl6pPr>
            <a:lvl7pPr indent="-317500" lvl="6" marL="3200400">
              <a:spcBef>
                <a:spcPts val="0"/>
              </a:spcBef>
              <a:spcAft>
                <a:spcPts val="0"/>
              </a:spcAft>
              <a:buClr>
                <a:srgbClr val="002D62"/>
              </a:buClr>
              <a:buSzPts val="1400"/>
              <a:buChar char="●"/>
              <a:defRPr>
                <a:solidFill>
                  <a:srgbClr val="002D62"/>
                </a:solidFill>
              </a:defRPr>
            </a:lvl7pPr>
            <a:lvl8pPr indent="-317500" lvl="7" marL="3657600">
              <a:spcBef>
                <a:spcPts val="0"/>
              </a:spcBef>
              <a:spcAft>
                <a:spcPts val="0"/>
              </a:spcAft>
              <a:buClr>
                <a:srgbClr val="002D62"/>
              </a:buClr>
              <a:buSzPts val="1400"/>
              <a:buChar char="○"/>
              <a:defRPr>
                <a:solidFill>
                  <a:srgbClr val="002D62"/>
                </a:solidFill>
              </a:defRPr>
            </a:lvl8pPr>
            <a:lvl9pPr indent="-317500" lvl="8" marL="4114800">
              <a:spcBef>
                <a:spcPts val="0"/>
              </a:spcBef>
              <a:spcAft>
                <a:spcPts val="0"/>
              </a:spcAft>
              <a:buClr>
                <a:srgbClr val="002D62"/>
              </a:buClr>
              <a:buSzPts val="1400"/>
              <a:buChar char="■"/>
              <a:defRPr>
                <a:solidFill>
                  <a:srgbClr val="002D62"/>
                </a:solidFill>
              </a:defRPr>
            </a:lvl9pPr>
          </a:lstStyle>
          <a:p/>
        </p:txBody>
      </p:sp>
      <p:sp>
        <p:nvSpPr>
          <p:cNvPr id="1159" name="Google Shape;1159;p109"/>
          <p:cNvSpPr txBox="1"/>
          <p:nvPr/>
        </p:nvSpPr>
        <p:spPr>
          <a:xfrm>
            <a:off x="226499" y="4754925"/>
            <a:ext cx="2902500" cy="2739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lang="en-GB" sz="800">
                <a:solidFill>
                  <a:srgbClr val="002D62"/>
                </a:solidFill>
              </a:rPr>
              <a:t>Lorem ipsum dolor</a:t>
            </a:r>
            <a:endParaRPr sz="800">
              <a:solidFill>
                <a:srgbClr val="002D62"/>
              </a:solidFill>
            </a:endParaRPr>
          </a:p>
        </p:txBody>
      </p:sp>
    </p:spTree>
  </p:cSld>
  <p:clrMapOvr>
    <a:masterClrMapping/>
  </p:clrMapOvr>
</p:sldLayout>
</file>

<file path=ppt/slideLayouts/slideLayout10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 - 10">
  <p:cSld name="TITLE_1_1_1_1_1_1_1_2_1_1_1_1">
    <p:bg>
      <p:bgPr>
        <a:solidFill>
          <a:schemeClr val="lt1"/>
        </a:solidFill>
      </p:bgPr>
    </p:bg>
    <p:spTree>
      <p:nvGrpSpPr>
        <p:cNvPr id="1160" name="Shape 1160"/>
        <p:cNvGrpSpPr/>
        <p:nvPr/>
      </p:nvGrpSpPr>
      <p:grpSpPr>
        <a:xfrm>
          <a:off x="0" y="0"/>
          <a:ext cx="0" cy="0"/>
          <a:chOff x="0" y="0"/>
          <a:chExt cx="0" cy="0"/>
        </a:xfrm>
      </p:grpSpPr>
      <p:sp>
        <p:nvSpPr>
          <p:cNvPr id="1161" name="Google Shape;1161;p110"/>
          <p:cNvSpPr/>
          <p:nvPr/>
        </p:nvSpPr>
        <p:spPr>
          <a:xfrm rot="-903259">
            <a:off x="4169450" y="-351621"/>
            <a:ext cx="4487605" cy="6125290"/>
          </a:xfrm>
          <a:custGeom>
            <a:rect b="b" l="l" r="r" t="t"/>
            <a:pathLst>
              <a:path extrusionOk="0" h="8158717" w="5977366">
                <a:moveTo>
                  <a:pt x="1729109" y="0"/>
                </a:moveTo>
                <a:lnTo>
                  <a:pt x="2778256" y="281689"/>
                </a:lnTo>
                <a:lnTo>
                  <a:pt x="2729484" y="307467"/>
                </a:lnTo>
                <a:cubicBezTo>
                  <a:pt x="2210270" y="614838"/>
                  <a:pt x="1758116" y="1052490"/>
                  <a:pt x="1426759" y="1606921"/>
                </a:cubicBezTo>
                <a:cubicBezTo>
                  <a:pt x="366452" y="3381021"/>
                  <a:pt x="945176" y="5678163"/>
                  <a:pt x="2718610" y="6738077"/>
                </a:cubicBezTo>
                <a:cubicBezTo>
                  <a:pt x="3709664" y="7330401"/>
                  <a:pt x="4866533" y="7407000"/>
                  <a:pt x="5879465" y="7049920"/>
                </a:cubicBezTo>
                <a:lnTo>
                  <a:pt x="5977366" y="7010105"/>
                </a:lnTo>
                <a:lnTo>
                  <a:pt x="5668971" y="8158717"/>
                </a:lnTo>
                <a:lnTo>
                  <a:pt x="929404" y="6886175"/>
                </a:lnTo>
                <a:lnTo>
                  <a:pt x="871679" y="6803143"/>
                </a:lnTo>
                <a:cubicBezTo>
                  <a:pt x="-206699" y="5168196"/>
                  <a:pt x="-325703" y="2993953"/>
                  <a:pt x="746312" y="1200260"/>
                </a:cubicBezTo>
                <a:cubicBezTo>
                  <a:pt x="979370" y="810302"/>
                  <a:pt x="1254926" y="461402"/>
                  <a:pt x="1563529" y="155940"/>
                </a:cubicBezTo>
                <a:close/>
              </a:path>
            </a:pathLst>
          </a:custGeom>
          <a:gradFill>
            <a:gsLst>
              <a:gs pos="0">
                <a:srgbClr val="438D42"/>
              </a:gs>
              <a:gs pos="100000">
                <a:schemeClr val="lt1"/>
              </a:gs>
            </a:gsLst>
            <a:lin ang="3001153" scaled="0"/>
          </a:gra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None/>
            </a:pPr>
            <a:r>
              <a:t/>
            </a:r>
            <a:endParaRPr b="0" i="0" sz="1100" u="none" cap="none" strike="noStrike">
              <a:solidFill>
                <a:srgbClr val="000000"/>
              </a:solidFill>
              <a:latin typeface="Arial"/>
              <a:ea typeface="Arial"/>
              <a:cs typeface="Arial"/>
              <a:sym typeface="Arial"/>
            </a:endParaRPr>
          </a:p>
        </p:txBody>
      </p:sp>
      <p:sp>
        <p:nvSpPr>
          <p:cNvPr id="1162" name="Google Shape;1162;p110"/>
          <p:cNvSpPr txBox="1"/>
          <p:nvPr/>
        </p:nvSpPr>
        <p:spPr>
          <a:xfrm>
            <a:off x="8626827" y="4754925"/>
            <a:ext cx="517200" cy="2739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fld id="{00000000-1234-1234-1234-123412341234}" type="slidenum">
              <a:rPr b="1" lang="en-GB" sz="800">
                <a:solidFill>
                  <a:srgbClr val="002D62"/>
                </a:solidFill>
              </a:rPr>
              <a:t>‹#›</a:t>
            </a:fld>
            <a:endParaRPr b="1" sz="800">
              <a:solidFill>
                <a:srgbClr val="002D62"/>
              </a:solidFill>
            </a:endParaRPr>
          </a:p>
        </p:txBody>
      </p:sp>
      <p:grpSp>
        <p:nvGrpSpPr>
          <p:cNvPr id="1163" name="Google Shape;1163;p110"/>
          <p:cNvGrpSpPr/>
          <p:nvPr/>
        </p:nvGrpSpPr>
        <p:grpSpPr>
          <a:xfrm>
            <a:off x="7940154" y="4801506"/>
            <a:ext cx="686661" cy="174005"/>
            <a:chOff x="5486400" y="2551113"/>
            <a:chExt cx="2949575" cy="722312"/>
          </a:xfrm>
        </p:grpSpPr>
        <p:sp>
          <p:nvSpPr>
            <p:cNvPr id="1164" name="Google Shape;1164;p110"/>
            <p:cNvSpPr/>
            <p:nvPr/>
          </p:nvSpPr>
          <p:spPr>
            <a:xfrm>
              <a:off x="5486400" y="2551113"/>
              <a:ext cx="723900" cy="722312"/>
            </a:xfrm>
            <a:custGeom>
              <a:rect b="b" l="l" r="r" t="t"/>
              <a:pathLst>
                <a:path extrusionOk="0" h="278" w="278">
                  <a:moveTo>
                    <a:pt x="278" y="139"/>
                  </a:moveTo>
                  <a:cubicBezTo>
                    <a:pt x="278" y="216"/>
                    <a:pt x="216" y="278"/>
                    <a:pt x="139" y="278"/>
                  </a:cubicBezTo>
                  <a:cubicBezTo>
                    <a:pt x="62" y="278"/>
                    <a:pt x="0" y="216"/>
                    <a:pt x="0" y="139"/>
                  </a:cubicBezTo>
                  <a:cubicBezTo>
                    <a:pt x="0" y="62"/>
                    <a:pt x="62" y="0"/>
                    <a:pt x="139" y="0"/>
                  </a:cubicBezTo>
                  <a:cubicBezTo>
                    <a:pt x="216" y="0"/>
                    <a:pt x="278" y="62"/>
                    <a:pt x="278" y="139"/>
                  </a:cubicBezTo>
                  <a:close/>
                  <a:moveTo>
                    <a:pt x="169" y="152"/>
                  </a:moveTo>
                  <a:cubicBezTo>
                    <a:pt x="174" y="173"/>
                    <a:pt x="157" y="199"/>
                    <a:pt x="139" y="218"/>
                  </a:cubicBezTo>
                  <a:cubicBezTo>
                    <a:pt x="194" y="218"/>
                    <a:pt x="238" y="174"/>
                    <a:pt x="238" y="120"/>
                  </a:cubicBezTo>
                  <a:cubicBezTo>
                    <a:pt x="238" y="65"/>
                    <a:pt x="193" y="21"/>
                    <a:pt x="139" y="21"/>
                  </a:cubicBezTo>
                  <a:cubicBezTo>
                    <a:pt x="84" y="21"/>
                    <a:pt x="40" y="65"/>
                    <a:pt x="40" y="120"/>
                  </a:cubicBezTo>
                  <a:cubicBezTo>
                    <a:pt x="40" y="174"/>
                    <a:pt x="84" y="218"/>
                    <a:pt x="138" y="218"/>
                  </a:cubicBezTo>
                  <a:cubicBezTo>
                    <a:pt x="121" y="199"/>
                    <a:pt x="104" y="173"/>
                    <a:pt x="108" y="152"/>
                  </a:cubicBezTo>
                  <a:cubicBezTo>
                    <a:pt x="112" y="130"/>
                    <a:pt x="128" y="123"/>
                    <a:pt x="139" y="123"/>
                  </a:cubicBezTo>
                  <a:cubicBezTo>
                    <a:pt x="149" y="123"/>
                    <a:pt x="166" y="130"/>
                    <a:pt x="169" y="152"/>
                  </a:cubicBez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165" name="Google Shape;1165;p110"/>
            <p:cNvSpPr/>
            <p:nvPr/>
          </p:nvSpPr>
          <p:spPr>
            <a:xfrm>
              <a:off x="7126288" y="2743200"/>
              <a:ext cx="396875" cy="385762"/>
            </a:xfrm>
            <a:custGeom>
              <a:rect b="b" l="l" r="r" t="t"/>
              <a:pathLst>
                <a:path extrusionOk="0" h="148" w="152">
                  <a:moveTo>
                    <a:pt x="78" y="148"/>
                  </a:moveTo>
                  <a:cubicBezTo>
                    <a:pt x="57" y="148"/>
                    <a:pt x="37" y="143"/>
                    <a:pt x="25" y="134"/>
                  </a:cubicBezTo>
                  <a:cubicBezTo>
                    <a:pt x="9" y="123"/>
                    <a:pt x="0" y="102"/>
                    <a:pt x="0" y="75"/>
                  </a:cubicBezTo>
                  <a:cubicBezTo>
                    <a:pt x="0" y="24"/>
                    <a:pt x="25" y="0"/>
                    <a:pt x="76" y="0"/>
                  </a:cubicBezTo>
                  <a:cubicBezTo>
                    <a:pt x="127" y="0"/>
                    <a:pt x="152" y="24"/>
                    <a:pt x="152" y="76"/>
                  </a:cubicBezTo>
                  <a:cubicBezTo>
                    <a:pt x="152" y="123"/>
                    <a:pt x="127" y="148"/>
                    <a:pt x="78" y="148"/>
                  </a:cubicBezTo>
                  <a:close/>
                  <a:moveTo>
                    <a:pt x="76" y="24"/>
                  </a:moveTo>
                  <a:cubicBezTo>
                    <a:pt x="48" y="24"/>
                    <a:pt x="36" y="39"/>
                    <a:pt x="36" y="74"/>
                  </a:cubicBezTo>
                  <a:cubicBezTo>
                    <a:pt x="36" y="108"/>
                    <a:pt x="49" y="124"/>
                    <a:pt x="76" y="124"/>
                  </a:cubicBezTo>
                  <a:cubicBezTo>
                    <a:pt x="104" y="124"/>
                    <a:pt x="116" y="108"/>
                    <a:pt x="116" y="73"/>
                  </a:cubicBezTo>
                  <a:cubicBezTo>
                    <a:pt x="116" y="40"/>
                    <a:pt x="103" y="24"/>
                    <a:pt x="76" y="24"/>
                  </a:cubicBez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166" name="Google Shape;1166;p110"/>
            <p:cNvSpPr/>
            <p:nvPr/>
          </p:nvSpPr>
          <p:spPr>
            <a:xfrm>
              <a:off x="7588250" y="2755900"/>
              <a:ext cx="260350" cy="361950"/>
            </a:xfrm>
            <a:custGeom>
              <a:rect b="b" l="l" r="r" t="t"/>
              <a:pathLst>
                <a:path extrusionOk="0" h="139" w="100">
                  <a:moveTo>
                    <a:pt x="72" y="115"/>
                  </a:moveTo>
                  <a:cubicBezTo>
                    <a:pt x="52" y="115"/>
                    <a:pt x="45" y="113"/>
                    <a:pt x="40" y="109"/>
                  </a:cubicBezTo>
                  <a:cubicBezTo>
                    <a:pt x="35" y="104"/>
                    <a:pt x="33" y="101"/>
                    <a:pt x="33" y="87"/>
                  </a:cubicBezTo>
                  <a:cubicBezTo>
                    <a:pt x="33" y="14"/>
                    <a:pt x="33" y="14"/>
                    <a:pt x="33" y="14"/>
                  </a:cubicBezTo>
                  <a:cubicBezTo>
                    <a:pt x="33" y="6"/>
                    <a:pt x="26" y="0"/>
                    <a:pt x="19" y="0"/>
                  </a:cubicBezTo>
                  <a:cubicBezTo>
                    <a:pt x="0" y="0"/>
                    <a:pt x="0" y="0"/>
                    <a:pt x="0" y="0"/>
                  </a:cubicBezTo>
                  <a:cubicBezTo>
                    <a:pt x="0" y="78"/>
                    <a:pt x="0" y="78"/>
                    <a:pt x="0" y="78"/>
                  </a:cubicBezTo>
                  <a:cubicBezTo>
                    <a:pt x="0" y="103"/>
                    <a:pt x="2" y="114"/>
                    <a:pt x="11" y="123"/>
                  </a:cubicBezTo>
                  <a:cubicBezTo>
                    <a:pt x="20" y="134"/>
                    <a:pt x="34" y="139"/>
                    <a:pt x="56" y="139"/>
                  </a:cubicBezTo>
                  <a:cubicBezTo>
                    <a:pt x="100" y="139"/>
                    <a:pt x="100" y="139"/>
                    <a:pt x="100" y="139"/>
                  </a:cubicBezTo>
                  <a:cubicBezTo>
                    <a:pt x="100" y="115"/>
                    <a:pt x="100" y="115"/>
                    <a:pt x="100" y="115"/>
                  </a:cubicBezTo>
                  <a:lnTo>
                    <a:pt x="72" y="115"/>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167" name="Google Shape;1167;p110"/>
            <p:cNvSpPr/>
            <p:nvPr/>
          </p:nvSpPr>
          <p:spPr>
            <a:xfrm>
              <a:off x="8029575" y="2755900"/>
              <a:ext cx="406400" cy="361950"/>
            </a:xfrm>
            <a:custGeom>
              <a:rect b="b" l="l" r="r" t="t"/>
              <a:pathLst>
                <a:path extrusionOk="0" h="139" w="156">
                  <a:moveTo>
                    <a:pt x="96" y="0"/>
                  </a:moveTo>
                  <a:cubicBezTo>
                    <a:pt x="74" y="0"/>
                    <a:pt x="74" y="0"/>
                    <a:pt x="74" y="0"/>
                  </a:cubicBezTo>
                  <a:cubicBezTo>
                    <a:pt x="65" y="0"/>
                    <a:pt x="58" y="5"/>
                    <a:pt x="55" y="12"/>
                  </a:cubicBezTo>
                  <a:cubicBezTo>
                    <a:pt x="0" y="139"/>
                    <a:pt x="0" y="139"/>
                    <a:pt x="0" y="139"/>
                  </a:cubicBezTo>
                  <a:cubicBezTo>
                    <a:pt x="22" y="139"/>
                    <a:pt x="22" y="139"/>
                    <a:pt x="22" y="139"/>
                  </a:cubicBezTo>
                  <a:cubicBezTo>
                    <a:pt x="31" y="139"/>
                    <a:pt x="38" y="134"/>
                    <a:pt x="41" y="127"/>
                  </a:cubicBezTo>
                  <a:cubicBezTo>
                    <a:pt x="50" y="107"/>
                    <a:pt x="50" y="107"/>
                    <a:pt x="50" y="107"/>
                  </a:cubicBezTo>
                  <a:cubicBezTo>
                    <a:pt x="106" y="107"/>
                    <a:pt x="106" y="107"/>
                    <a:pt x="106" y="107"/>
                  </a:cubicBezTo>
                  <a:cubicBezTo>
                    <a:pt x="115" y="127"/>
                    <a:pt x="115" y="127"/>
                    <a:pt x="115" y="127"/>
                  </a:cubicBezTo>
                  <a:cubicBezTo>
                    <a:pt x="118" y="134"/>
                    <a:pt x="125" y="139"/>
                    <a:pt x="134" y="139"/>
                  </a:cubicBezTo>
                  <a:cubicBezTo>
                    <a:pt x="156" y="139"/>
                    <a:pt x="156" y="139"/>
                    <a:pt x="156" y="139"/>
                  </a:cubicBezTo>
                  <a:lnTo>
                    <a:pt x="96" y="0"/>
                  </a:lnTo>
                  <a:close/>
                  <a:moveTo>
                    <a:pt x="57" y="82"/>
                  </a:moveTo>
                  <a:cubicBezTo>
                    <a:pt x="78" y="34"/>
                    <a:pt x="78" y="34"/>
                    <a:pt x="78" y="34"/>
                  </a:cubicBezTo>
                  <a:cubicBezTo>
                    <a:pt x="99" y="82"/>
                    <a:pt x="99" y="82"/>
                    <a:pt x="99" y="82"/>
                  </a:cubicBezTo>
                  <a:lnTo>
                    <a:pt x="57" y="82"/>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168" name="Google Shape;1168;p110"/>
            <p:cNvSpPr/>
            <p:nvPr/>
          </p:nvSpPr>
          <p:spPr>
            <a:xfrm>
              <a:off x="7902575" y="2755900"/>
              <a:ext cx="84137" cy="361950"/>
            </a:xfrm>
            <a:custGeom>
              <a:rect b="b" l="l" r="r" t="t"/>
              <a:pathLst>
                <a:path extrusionOk="0" h="139" w="32">
                  <a:moveTo>
                    <a:pt x="14" y="0"/>
                  </a:moveTo>
                  <a:cubicBezTo>
                    <a:pt x="6" y="0"/>
                    <a:pt x="0" y="6"/>
                    <a:pt x="0" y="14"/>
                  </a:cubicBezTo>
                  <a:cubicBezTo>
                    <a:pt x="0" y="139"/>
                    <a:pt x="0" y="139"/>
                    <a:pt x="0" y="139"/>
                  </a:cubicBezTo>
                  <a:cubicBezTo>
                    <a:pt x="18" y="139"/>
                    <a:pt x="18" y="139"/>
                    <a:pt x="18" y="139"/>
                  </a:cubicBezTo>
                  <a:cubicBezTo>
                    <a:pt x="25" y="139"/>
                    <a:pt x="32" y="133"/>
                    <a:pt x="32" y="126"/>
                  </a:cubicBezTo>
                  <a:cubicBezTo>
                    <a:pt x="32" y="0"/>
                    <a:pt x="32" y="0"/>
                    <a:pt x="32" y="0"/>
                  </a:cubicBezTo>
                  <a:lnTo>
                    <a:pt x="14" y="0"/>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169" name="Google Shape;1169;p110"/>
            <p:cNvSpPr/>
            <p:nvPr/>
          </p:nvSpPr>
          <p:spPr>
            <a:xfrm>
              <a:off x="6324600" y="2755900"/>
              <a:ext cx="406400" cy="361950"/>
            </a:xfrm>
            <a:custGeom>
              <a:rect b="b" l="l" r="r" t="t"/>
              <a:pathLst>
                <a:path extrusionOk="0" h="139" w="156">
                  <a:moveTo>
                    <a:pt x="132" y="0"/>
                  </a:moveTo>
                  <a:cubicBezTo>
                    <a:pt x="123" y="0"/>
                    <a:pt x="116" y="5"/>
                    <a:pt x="113" y="12"/>
                  </a:cubicBezTo>
                  <a:cubicBezTo>
                    <a:pt x="78" y="98"/>
                    <a:pt x="78" y="98"/>
                    <a:pt x="78" y="98"/>
                  </a:cubicBezTo>
                  <a:cubicBezTo>
                    <a:pt x="42" y="13"/>
                    <a:pt x="42" y="13"/>
                    <a:pt x="42" y="13"/>
                  </a:cubicBezTo>
                  <a:cubicBezTo>
                    <a:pt x="39" y="5"/>
                    <a:pt x="31" y="0"/>
                    <a:pt x="23" y="0"/>
                  </a:cubicBezTo>
                  <a:cubicBezTo>
                    <a:pt x="0" y="0"/>
                    <a:pt x="0" y="0"/>
                    <a:pt x="0" y="0"/>
                  </a:cubicBezTo>
                  <a:cubicBezTo>
                    <a:pt x="62" y="139"/>
                    <a:pt x="62" y="139"/>
                    <a:pt x="62" y="139"/>
                  </a:cubicBezTo>
                  <a:cubicBezTo>
                    <a:pt x="80" y="139"/>
                    <a:pt x="80" y="139"/>
                    <a:pt x="80" y="139"/>
                  </a:cubicBezTo>
                  <a:cubicBezTo>
                    <a:pt x="88" y="139"/>
                    <a:pt x="95" y="134"/>
                    <a:pt x="99" y="128"/>
                  </a:cubicBezTo>
                  <a:cubicBezTo>
                    <a:pt x="156" y="0"/>
                    <a:pt x="156" y="0"/>
                    <a:pt x="156" y="0"/>
                  </a:cubicBezTo>
                  <a:lnTo>
                    <a:pt x="132" y="0"/>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170" name="Google Shape;1170;p110"/>
            <p:cNvSpPr/>
            <p:nvPr/>
          </p:nvSpPr>
          <p:spPr>
            <a:xfrm>
              <a:off x="6751638" y="2755900"/>
              <a:ext cx="312737" cy="361950"/>
            </a:xfrm>
            <a:custGeom>
              <a:rect b="b" l="l" r="r" t="t"/>
              <a:pathLst>
                <a:path extrusionOk="0" h="139" w="120">
                  <a:moveTo>
                    <a:pt x="0" y="71"/>
                  </a:moveTo>
                  <a:cubicBezTo>
                    <a:pt x="0" y="85"/>
                    <a:pt x="4" y="121"/>
                    <a:pt x="37" y="135"/>
                  </a:cubicBezTo>
                  <a:cubicBezTo>
                    <a:pt x="45" y="138"/>
                    <a:pt x="53" y="139"/>
                    <a:pt x="65" y="139"/>
                  </a:cubicBezTo>
                  <a:cubicBezTo>
                    <a:pt x="120" y="139"/>
                    <a:pt x="120" y="139"/>
                    <a:pt x="120" y="139"/>
                  </a:cubicBezTo>
                  <a:cubicBezTo>
                    <a:pt x="120" y="115"/>
                    <a:pt x="120" y="115"/>
                    <a:pt x="120" y="115"/>
                  </a:cubicBezTo>
                  <a:cubicBezTo>
                    <a:pt x="120" y="115"/>
                    <a:pt x="78" y="115"/>
                    <a:pt x="78" y="115"/>
                  </a:cubicBezTo>
                  <a:cubicBezTo>
                    <a:pt x="58" y="114"/>
                    <a:pt x="47" y="110"/>
                    <a:pt x="41" y="99"/>
                  </a:cubicBezTo>
                  <a:cubicBezTo>
                    <a:pt x="39" y="95"/>
                    <a:pt x="38" y="89"/>
                    <a:pt x="37" y="83"/>
                  </a:cubicBezTo>
                  <a:cubicBezTo>
                    <a:pt x="37" y="82"/>
                    <a:pt x="37" y="82"/>
                    <a:pt x="37" y="82"/>
                  </a:cubicBezTo>
                  <a:cubicBezTo>
                    <a:pt x="117" y="82"/>
                    <a:pt x="117" y="82"/>
                    <a:pt x="117" y="82"/>
                  </a:cubicBezTo>
                  <a:cubicBezTo>
                    <a:pt x="117" y="58"/>
                    <a:pt x="117" y="58"/>
                    <a:pt x="117" y="58"/>
                  </a:cubicBezTo>
                  <a:cubicBezTo>
                    <a:pt x="37" y="58"/>
                    <a:pt x="37" y="58"/>
                    <a:pt x="37" y="58"/>
                  </a:cubicBezTo>
                  <a:cubicBezTo>
                    <a:pt x="37" y="57"/>
                    <a:pt x="37" y="57"/>
                    <a:pt x="37" y="57"/>
                  </a:cubicBezTo>
                  <a:cubicBezTo>
                    <a:pt x="38" y="50"/>
                    <a:pt x="39" y="45"/>
                    <a:pt x="41" y="40"/>
                  </a:cubicBezTo>
                  <a:cubicBezTo>
                    <a:pt x="47" y="29"/>
                    <a:pt x="58" y="25"/>
                    <a:pt x="78" y="25"/>
                  </a:cubicBezTo>
                  <a:cubicBezTo>
                    <a:pt x="78" y="25"/>
                    <a:pt x="120" y="25"/>
                    <a:pt x="120" y="25"/>
                  </a:cubicBezTo>
                  <a:cubicBezTo>
                    <a:pt x="120" y="0"/>
                    <a:pt x="120" y="0"/>
                    <a:pt x="120" y="0"/>
                  </a:cubicBezTo>
                  <a:cubicBezTo>
                    <a:pt x="65" y="0"/>
                    <a:pt x="65" y="0"/>
                    <a:pt x="65" y="0"/>
                  </a:cubicBezTo>
                  <a:cubicBezTo>
                    <a:pt x="53" y="0"/>
                    <a:pt x="45" y="1"/>
                    <a:pt x="37" y="4"/>
                  </a:cubicBezTo>
                  <a:cubicBezTo>
                    <a:pt x="4" y="18"/>
                    <a:pt x="0" y="55"/>
                    <a:pt x="0" y="69"/>
                  </a:cubicBezTo>
                  <a:lnTo>
                    <a:pt x="0" y="71"/>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sp>
        <p:nvSpPr>
          <p:cNvPr id="1171" name="Google Shape;1171;p110"/>
          <p:cNvSpPr txBox="1"/>
          <p:nvPr>
            <p:ph type="title"/>
          </p:nvPr>
        </p:nvSpPr>
        <p:spPr>
          <a:xfrm>
            <a:off x="0" y="0"/>
            <a:ext cx="8186400" cy="1141800"/>
          </a:xfrm>
          <a:prstGeom prst="rect">
            <a:avLst/>
          </a:prstGeom>
          <a:noFill/>
          <a:ln>
            <a:noFill/>
          </a:ln>
        </p:spPr>
        <p:txBody>
          <a:bodyPr anchorCtr="0" anchor="t" bIns="91425" lIns="504000" spcFirstLastPara="1" rIns="252000" wrap="square" tIns="504000">
            <a:noAutofit/>
          </a:bodyPr>
          <a:lstStyle>
            <a:lvl1pPr lvl="0">
              <a:spcBef>
                <a:spcPts val="0"/>
              </a:spcBef>
              <a:spcAft>
                <a:spcPts val="0"/>
              </a:spcAft>
              <a:buClr>
                <a:srgbClr val="002D62"/>
              </a:buClr>
              <a:buSzPts val="2500"/>
              <a:buFont typeface="Arial Black"/>
              <a:buNone/>
              <a:defRPr b="1" sz="2500">
                <a:solidFill>
                  <a:srgbClr val="002D62"/>
                </a:solidFill>
                <a:latin typeface="Arial Black"/>
                <a:ea typeface="Arial Black"/>
                <a:cs typeface="Arial Black"/>
                <a:sym typeface="Arial Black"/>
              </a:defRPr>
            </a:lvl1pPr>
            <a:lvl2pPr lvl="1">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2pPr>
            <a:lvl3pPr lvl="2">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3pPr>
            <a:lvl4pPr lvl="3">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4pPr>
            <a:lvl5pPr lvl="4">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5pPr>
            <a:lvl6pPr lvl="5">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6pPr>
            <a:lvl7pPr lvl="6">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7pPr>
            <a:lvl8pPr lvl="7">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8pPr>
            <a:lvl9pPr lvl="8">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9pPr>
          </a:lstStyle>
          <a:p/>
        </p:txBody>
      </p:sp>
      <p:sp>
        <p:nvSpPr>
          <p:cNvPr id="1172" name="Google Shape;1172;p110"/>
          <p:cNvSpPr txBox="1"/>
          <p:nvPr>
            <p:ph idx="1" type="body"/>
          </p:nvPr>
        </p:nvSpPr>
        <p:spPr>
          <a:xfrm>
            <a:off x="-8700" y="1410725"/>
            <a:ext cx="9144000" cy="2552700"/>
          </a:xfrm>
          <a:prstGeom prst="rect">
            <a:avLst/>
          </a:prstGeom>
          <a:noFill/>
          <a:ln>
            <a:noFill/>
          </a:ln>
        </p:spPr>
        <p:txBody>
          <a:bodyPr anchorCtr="0" anchor="t" bIns="91425" lIns="504000" spcFirstLastPara="1" rIns="504000" wrap="square" tIns="91425">
            <a:noAutofit/>
          </a:bodyPr>
          <a:lstStyle>
            <a:lvl1pPr indent="-317500" lvl="0" marL="457200">
              <a:spcBef>
                <a:spcPts val="0"/>
              </a:spcBef>
              <a:spcAft>
                <a:spcPts val="0"/>
              </a:spcAft>
              <a:buClr>
                <a:srgbClr val="002D62"/>
              </a:buClr>
              <a:buSzPts val="1400"/>
              <a:buChar char="●"/>
              <a:defRPr>
                <a:solidFill>
                  <a:srgbClr val="002D62"/>
                </a:solidFill>
              </a:defRPr>
            </a:lvl1pPr>
            <a:lvl2pPr indent="-317500" lvl="1" marL="914400">
              <a:spcBef>
                <a:spcPts val="0"/>
              </a:spcBef>
              <a:spcAft>
                <a:spcPts val="0"/>
              </a:spcAft>
              <a:buClr>
                <a:srgbClr val="002D62"/>
              </a:buClr>
              <a:buSzPts val="1400"/>
              <a:buChar char="○"/>
              <a:defRPr>
                <a:solidFill>
                  <a:srgbClr val="002D62"/>
                </a:solidFill>
              </a:defRPr>
            </a:lvl2pPr>
            <a:lvl3pPr indent="-317500" lvl="2" marL="1371600">
              <a:spcBef>
                <a:spcPts val="0"/>
              </a:spcBef>
              <a:spcAft>
                <a:spcPts val="0"/>
              </a:spcAft>
              <a:buClr>
                <a:srgbClr val="002D62"/>
              </a:buClr>
              <a:buSzPts val="1400"/>
              <a:buChar char="■"/>
              <a:defRPr>
                <a:solidFill>
                  <a:srgbClr val="002D62"/>
                </a:solidFill>
              </a:defRPr>
            </a:lvl3pPr>
            <a:lvl4pPr indent="-317500" lvl="3" marL="1828800">
              <a:spcBef>
                <a:spcPts val="0"/>
              </a:spcBef>
              <a:spcAft>
                <a:spcPts val="0"/>
              </a:spcAft>
              <a:buClr>
                <a:srgbClr val="002D62"/>
              </a:buClr>
              <a:buSzPts val="1400"/>
              <a:buChar char="●"/>
              <a:defRPr>
                <a:solidFill>
                  <a:srgbClr val="002D62"/>
                </a:solidFill>
              </a:defRPr>
            </a:lvl4pPr>
            <a:lvl5pPr indent="-317500" lvl="4" marL="2286000">
              <a:spcBef>
                <a:spcPts val="0"/>
              </a:spcBef>
              <a:spcAft>
                <a:spcPts val="0"/>
              </a:spcAft>
              <a:buClr>
                <a:srgbClr val="002D62"/>
              </a:buClr>
              <a:buSzPts val="1400"/>
              <a:buChar char="○"/>
              <a:defRPr>
                <a:solidFill>
                  <a:srgbClr val="002D62"/>
                </a:solidFill>
              </a:defRPr>
            </a:lvl5pPr>
            <a:lvl6pPr indent="-317500" lvl="5" marL="2743200">
              <a:spcBef>
                <a:spcPts val="0"/>
              </a:spcBef>
              <a:spcAft>
                <a:spcPts val="0"/>
              </a:spcAft>
              <a:buClr>
                <a:srgbClr val="002D62"/>
              </a:buClr>
              <a:buSzPts val="1400"/>
              <a:buChar char="■"/>
              <a:defRPr>
                <a:solidFill>
                  <a:srgbClr val="002D62"/>
                </a:solidFill>
              </a:defRPr>
            </a:lvl6pPr>
            <a:lvl7pPr indent="-317500" lvl="6" marL="3200400">
              <a:spcBef>
                <a:spcPts val="0"/>
              </a:spcBef>
              <a:spcAft>
                <a:spcPts val="0"/>
              </a:spcAft>
              <a:buClr>
                <a:srgbClr val="002D62"/>
              </a:buClr>
              <a:buSzPts val="1400"/>
              <a:buChar char="●"/>
              <a:defRPr>
                <a:solidFill>
                  <a:srgbClr val="002D62"/>
                </a:solidFill>
              </a:defRPr>
            </a:lvl7pPr>
            <a:lvl8pPr indent="-317500" lvl="7" marL="3657600">
              <a:spcBef>
                <a:spcPts val="0"/>
              </a:spcBef>
              <a:spcAft>
                <a:spcPts val="0"/>
              </a:spcAft>
              <a:buClr>
                <a:srgbClr val="002D62"/>
              </a:buClr>
              <a:buSzPts val="1400"/>
              <a:buChar char="○"/>
              <a:defRPr>
                <a:solidFill>
                  <a:srgbClr val="002D62"/>
                </a:solidFill>
              </a:defRPr>
            </a:lvl8pPr>
            <a:lvl9pPr indent="-317500" lvl="8" marL="4114800">
              <a:spcBef>
                <a:spcPts val="0"/>
              </a:spcBef>
              <a:spcAft>
                <a:spcPts val="0"/>
              </a:spcAft>
              <a:buClr>
                <a:srgbClr val="002D62"/>
              </a:buClr>
              <a:buSzPts val="1400"/>
              <a:buChar char="■"/>
              <a:defRPr>
                <a:solidFill>
                  <a:srgbClr val="002D62"/>
                </a:solidFill>
              </a:defRPr>
            </a:lvl9pPr>
          </a:lstStyle>
          <a:p/>
        </p:txBody>
      </p:sp>
      <p:sp>
        <p:nvSpPr>
          <p:cNvPr id="1173" name="Google Shape;1173;p110"/>
          <p:cNvSpPr txBox="1"/>
          <p:nvPr/>
        </p:nvSpPr>
        <p:spPr>
          <a:xfrm>
            <a:off x="226499" y="4754925"/>
            <a:ext cx="2902500" cy="2739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lang="en-GB" sz="800">
                <a:solidFill>
                  <a:srgbClr val="002D62"/>
                </a:solidFill>
              </a:rPr>
              <a:t>Lorem ipsum dolor</a:t>
            </a:r>
            <a:endParaRPr sz="800">
              <a:solidFill>
                <a:srgbClr val="002D62"/>
              </a:solidFill>
            </a:endParaRPr>
          </a:p>
        </p:txBody>
      </p:sp>
    </p:spTree>
  </p:cSld>
  <p:clrMapOvr>
    <a:masterClrMapping/>
  </p:clrMapOvr>
</p:sldLayout>
</file>

<file path=ppt/slideLayouts/slideLayout10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 claire - 0">
  <p:cSld name="TITLE_1_6">
    <p:bg>
      <p:bgPr>
        <a:solidFill>
          <a:srgbClr val="78BE21"/>
        </a:solidFill>
      </p:bgPr>
    </p:bg>
    <p:spTree>
      <p:nvGrpSpPr>
        <p:cNvPr id="1174" name="Shape 1174"/>
        <p:cNvGrpSpPr/>
        <p:nvPr/>
      </p:nvGrpSpPr>
      <p:grpSpPr>
        <a:xfrm>
          <a:off x="0" y="0"/>
          <a:ext cx="0" cy="0"/>
          <a:chOff x="0" y="0"/>
          <a:chExt cx="0" cy="0"/>
        </a:xfrm>
      </p:grpSpPr>
      <p:sp>
        <p:nvSpPr>
          <p:cNvPr id="1175" name="Google Shape;1175;p111"/>
          <p:cNvSpPr/>
          <p:nvPr/>
        </p:nvSpPr>
        <p:spPr>
          <a:xfrm rot="3887933">
            <a:off x="2257481" y="-107384"/>
            <a:ext cx="5099986" cy="6129971"/>
          </a:xfrm>
          <a:custGeom>
            <a:rect b="b" l="l" r="r" t="t"/>
            <a:pathLst>
              <a:path extrusionOk="0" h="8181253" w="6786121">
                <a:moveTo>
                  <a:pt x="0" y="2058777"/>
                </a:moveTo>
                <a:lnTo>
                  <a:pt x="971022" y="0"/>
                </a:lnTo>
                <a:lnTo>
                  <a:pt x="1047403" y="12572"/>
                </a:lnTo>
                <a:cubicBezTo>
                  <a:pt x="2060435" y="204996"/>
                  <a:pt x="3057481" y="575493"/>
                  <a:pt x="3994054" y="1135262"/>
                </a:cubicBezTo>
                <a:cubicBezTo>
                  <a:pt x="5064439" y="1774984"/>
                  <a:pt x="5954504" y="2601352"/>
                  <a:pt x="6647525" y="3547962"/>
                </a:cubicBezTo>
                <a:lnTo>
                  <a:pt x="6786121" y="3747319"/>
                </a:lnTo>
                <a:lnTo>
                  <a:pt x="4694857" y="8181253"/>
                </a:lnTo>
                <a:lnTo>
                  <a:pt x="4694916" y="8176286"/>
                </a:lnTo>
                <a:cubicBezTo>
                  <a:pt x="4668615" y="6017003"/>
                  <a:pt x="3562237" y="3920050"/>
                  <a:pt x="1578565" y="2734496"/>
                </a:cubicBezTo>
                <a:cubicBezTo>
                  <a:pt x="1103185" y="2450373"/>
                  <a:pt x="605861" y="2234869"/>
                  <a:pt x="98117" y="2085088"/>
                </a:cubicBezTo>
                <a:close/>
              </a:path>
            </a:pathLst>
          </a:custGeom>
          <a:gradFill>
            <a:gsLst>
              <a:gs pos="0">
                <a:srgbClr val="FFFFFF">
                  <a:alpha val="49804"/>
                </a:srgbClr>
              </a:gs>
              <a:gs pos="32000">
                <a:srgbClr val="FFFFFF">
                  <a:alpha val="49804"/>
                </a:srgbClr>
              </a:gs>
              <a:gs pos="65000">
                <a:srgbClr val="FFFFFF">
                  <a:alpha val="14902"/>
                </a:srgbClr>
              </a:gs>
              <a:gs pos="100000">
                <a:srgbClr val="FFFFFF">
                  <a:alpha val="14902"/>
                </a:srgbClr>
              </a:gs>
            </a:gsLst>
            <a:lin ang="3000122" scaled="0"/>
          </a:gra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None/>
            </a:pPr>
            <a:r>
              <a:t/>
            </a:r>
            <a:endParaRPr b="0" i="0" sz="1100" u="none" cap="none" strike="noStrike">
              <a:solidFill>
                <a:srgbClr val="000000"/>
              </a:solidFill>
              <a:latin typeface="Arial"/>
              <a:ea typeface="Arial"/>
              <a:cs typeface="Arial"/>
              <a:sym typeface="Arial"/>
            </a:endParaRPr>
          </a:p>
        </p:txBody>
      </p:sp>
      <p:sp>
        <p:nvSpPr>
          <p:cNvPr id="1176" name="Google Shape;1176;p111"/>
          <p:cNvSpPr txBox="1"/>
          <p:nvPr>
            <p:ph type="title"/>
          </p:nvPr>
        </p:nvSpPr>
        <p:spPr>
          <a:xfrm>
            <a:off x="497375" y="479200"/>
            <a:ext cx="6193200" cy="1929000"/>
          </a:xfrm>
          <a:prstGeom prst="rect">
            <a:avLst/>
          </a:prstGeom>
          <a:noFill/>
          <a:ln>
            <a:noFill/>
          </a:ln>
        </p:spPr>
        <p:txBody>
          <a:bodyPr anchorCtr="0" anchor="t" bIns="91425" lIns="91425" spcFirstLastPara="1" rIns="91425" wrap="square" tIns="91425">
            <a:noAutofit/>
          </a:bodyPr>
          <a:lstStyle>
            <a:lvl1pPr lvl="0">
              <a:lnSpc>
                <a:spcPct val="80000"/>
              </a:lnSpc>
              <a:spcBef>
                <a:spcPts val="0"/>
              </a:spcBef>
              <a:spcAft>
                <a:spcPts val="0"/>
              </a:spcAft>
              <a:buClr>
                <a:schemeClr val="lt1"/>
              </a:buClr>
              <a:buSzPts val="4800"/>
              <a:buFont typeface="Arial Black"/>
              <a:buNone/>
              <a:defRPr b="1" sz="4800">
                <a:solidFill>
                  <a:schemeClr val="lt1"/>
                </a:solidFill>
                <a:latin typeface="Arial Black"/>
                <a:ea typeface="Arial Black"/>
                <a:cs typeface="Arial Black"/>
                <a:sym typeface="Arial Black"/>
              </a:defRPr>
            </a:lvl1pPr>
            <a:lvl2pPr lvl="1">
              <a:spcBef>
                <a:spcPts val="0"/>
              </a:spcBef>
              <a:spcAft>
                <a:spcPts val="0"/>
              </a:spcAft>
              <a:buClr>
                <a:schemeClr val="lt1"/>
              </a:buClr>
              <a:buSzPts val="4800"/>
              <a:buFont typeface="Arial Black"/>
              <a:buNone/>
              <a:defRPr sz="4800">
                <a:solidFill>
                  <a:schemeClr val="lt1"/>
                </a:solidFill>
                <a:latin typeface="Arial Black"/>
                <a:ea typeface="Arial Black"/>
                <a:cs typeface="Arial Black"/>
                <a:sym typeface="Arial Black"/>
              </a:defRPr>
            </a:lvl2pPr>
            <a:lvl3pPr lvl="2">
              <a:spcBef>
                <a:spcPts val="0"/>
              </a:spcBef>
              <a:spcAft>
                <a:spcPts val="0"/>
              </a:spcAft>
              <a:buClr>
                <a:schemeClr val="lt1"/>
              </a:buClr>
              <a:buSzPts val="4800"/>
              <a:buFont typeface="Arial Black"/>
              <a:buNone/>
              <a:defRPr sz="4800">
                <a:solidFill>
                  <a:schemeClr val="lt1"/>
                </a:solidFill>
                <a:latin typeface="Arial Black"/>
                <a:ea typeface="Arial Black"/>
                <a:cs typeface="Arial Black"/>
                <a:sym typeface="Arial Black"/>
              </a:defRPr>
            </a:lvl3pPr>
            <a:lvl4pPr lvl="3">
              <a:spcBef>
                <a:spcPts val="0"/>
              </a:spcBef>
              <a:spcAft>
                <a:spcPts val="0"/>
              </a:spcAft>
              <a:buClr>
                <a:schemeClr val="lt1"/>
              </a:buClr>
              <a:buSzPts val="4800"/>
              <a:buFont typeface="Arial Black"/>
              <a:buNone/>
              <a:defRPr sz="4800">
                <a:solidFill>
                  <a:schemeClr val="lt1"/>
                </a:solidFill>
                <a:latin typeface="Arial Black"/>
                <a:ea typeface="Arial Black"/>
                <a:cs typeface="Arial Black"/>
                <a:sym typeface="Arial Black"/>
              </a:defRPr>
            </a:lvl4pPr>
            <a:lvl5pPr lvl="4">
              <a:spcBef>
                <a:spcPts val="0"/>
              </a:spcBef>
              <a:spcAft>
                <a:spcPts val="0"/>
              </a:spcAft>
              <a:buClr>
                <a:schemeClr val="lt1"/>
              </a:buClr>
              <a:buSzPts val="4800"/>
              <a:buFont typeface="Arial Black"/>
              <a:buNone/>
              <a:defRPr sz="4800">
                <a:solidFill>
                  <a:schemeClr val="lt1"/>
                </a:solidFill>
                <a:latin typeface="Arial Black"/>
                <a:ea typeface="Arial Black"/>
                <a:cs typeface="Arial Black"/>
                <a:sym typeface="Arial Black"/>
              </a:defRPr>
            </a:lvl5pPr>
            <a:lvl6pPr lvl="5">
              <a:spcBef>
                <a:spcPts val="0"/>
              </a:spcBef>
              <a:spcAft>
                <a:spcPts val="0"/>
              </a:spcAft>
              <a:buClr>
                <a:schemeClr val="lt1"/>
              </a:buClr>
              <a:buSzPts val="4800"/>
              <a:buFont typeface="Arial Black"/>
              <a:buNone/>
              <a:defRPr sz="4800">
                <a:solidFill>
                  <a:schemeClr val="lt1"/>
                </a:solidFill>
                <a:latin typeface="Arial Black"/>
                <a:ea typeface="Arial Black"/>
                <a:cs typeface="Arial Black"/>
                <a:sym typeface="Arial Black"/>
              </a:defRPr>
            </a:lvl6pPr>
            <a:lvl7pPr lvl="6">
              <a:spcBef>
                <a:spcPts val="0"/>
              </a:spcBef>
              <a:spcAft>
                <a:spcPts val="0"/>
              </a:spcAft>
              <a:buClr>
                <a:schemeClr val="lt1"/>
              </a:buClr>
              <a:buSzPts val="4800"/>
              <a:buFont typeface="Arial Black"/>
              <a:buNone/>
              <a:defRPr sz="4800">
                <a:solidFill>
                  <a:schemeClr val="lt1"/>
                </a:solidFill>
                <a:latin typeface="Arial Black"/>
                <a:ea typeface="Arial Black"/>
                <a:cs typeface="Arial Black"/>
                <a:sym typeface="Arial Black"/>
              </a:defRPr>
            </a:lvl7pPr>
            <a:lvl8pPr lvl="7">
              <a:spcBef>
                <a:spcPts val="0"/>
              </a:spcBef>
              <a:spcAft>
                <a:spcPts val="0"/>
              </a:spcAft>
              <a:buClr>
                <a:schemeClr val="lt1"/>
              </a:buClr>
              <a:buSzPts val="4800"/>
              <a:buFont typeface="Arial Black"/>
              <a:buNone/>
              <a:defRPr sz="4800">
                <a:solidFill>
                  <a:schemeClr val="lt1"/>
                </a:solidFill>
                <a:latin typeface="Arial Black"/>
                <a:ea typeface="Arial Black"/>
                <a:cs typeface="Arial Black"/>
                <a:sym typeface="Arial Black"/>
              </a:defRPr>
            </a:lvl8pPr>
            <a:lvl9pPr lvl="8">
              <a:spcBef>
                <a:spcPts val="0"/>
              </a:spcBef>
              <a:spcAft>
                <a:spcPts val="0"/>
              </a:spcAft>
              <a:buClr>
                <a:schemeClr val="lt1"/>
              </a:buClr>
              <a:buSzPts val="4800"/>
              <a:buFont typeface="Arial Black"/>
              <a:buNone/>
              <a:defRPr sz="4800">
                <a:solidFill>
                  <a:schemeClr val="lt1"/>
                </a:solidFill>
                <a:latin typeface="Arial Black"/>
                <a:ea typeface="Arial Black"/>
                <a:cs typeface="Arial Black"/>
                <a:sym typeface="Arial Black"/>
              </a:defRPr>
            </a:lvl9pPr>
          </a:lstStyle>
          <a:p/>
        </p:txBody>
      </p:sp>
      <p:sp>
        <p:nvSpPr>
          <p:cNvPr id="1177" name="Google Shape;1177;p111"/>
          <p:cNvSpPr txBox="1"/>
          <p:nvPr>
            <p:ph idx="1" type="subTitle"/>
          </p:nvPr>
        </p:nvSpPr>
        <p:spPr>
          <a:xfrm>
            <a:off x="497375" y="2561300"/>
            <a:ext cx="5506200" cy="6402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lt1"/>
              </a:buClr>
              <a:buSzPts val="2000"/>
              <a:buNone/>
              <a:defRPr b="1" sz="2000">
                <a:solidFill>
                  <a:schemeClr val="lt1"/>
                </a:solidFill>
              </a:defRPr>
            </a:lvl1pPr>
            <a:lvl2pPr lvl="1">
              <a:spcBef>
                <a:spcPts val="0"/>
              </a:spcBef>
              <a:spcAft>
                <a:spcPts val="0"/>
              </a:spcAft>
              <a:buClr>
                <a:schemeClr val="lt1"/>
              </a:buClr>
              <a:buSzPts val="2000"/>
              <a:buNone/>
              <a:defRPr b="1" sz="2000">
                <a:solidFill>
                  <a:schemeClr val="lt1"/>
                </a:solidFill>
              </a:defRPr>
            </a:lvl2pPr>
            <a:lvl3pPr lvl="2">
              <a:spcBef>
                <a:spcPts val="0"/>
              </a:spcBef>
              <a:spcAft>
                <a:spcPts val="0"/>
              </a:spcAft>
              <a:buClr>
                <a:schemeClr val="lt1"/>
              </a:buClr>
              <a:buSzPts val="2000"/>
              <a:buNone/>
              <a:defRPr b="1" sz="2000">
                <a:solidFill>
                  <a:schemeClr val="lt1"/>
                </a:solidFill>
              </a:defRPr>
            </a:lvl3pPr>
            <a:lvl4pPr lvl="3">
              <a:spcBef>
                <a:spcPts val="0"/>
              </a:spcBef>
              <a:spcAft>
                <a:spcPts val="0"/>
              </a:spcAft>
              <a:buClr>
                <a:schemeClr val="lt1"/>
              </a:buClr>
              <a:buSzPts val="2000"/>
              <a:buNone/>
              <a:defRPr b="1" sz="2000">
                <a:solidFill>
                  <a:schemeClr val="lt1"/>
                </a:solidFill>
              </a:defRPr>
            </a:lvl4pPr>
            <a:lvl5pPr lvl="4">
              <a:spcBef>
                <a:spcPts val="0"/>
              </a:spcBef>
              <a:spcAft>
                <a:spcPts val="0"/>
              </a:spcAft>
              <a:buClr>
                <a:schemeClr val="lt1"/>
              </a:buClr>
              <a:buSzPts val="2000"/>
              <a:buNone/>
              <a:defRPr b="1" sz="2000">
                <a:solidFill>
                  <a:schemeClr val="lt1"/>
                </a:solidFill>
              </a:defRPr>
            </a:lvl5pPr>
            <a:lvl6pPr lvl="5">
              <a:spcBef>
                <a:spcPts val="0"/>
              </a:spcBef>
              <a:spcAft>
                <a:spcPts val="0"/>
              </a:spcAft>
              <a:buClr>
                <a:schemeClr val="lt1"/>
              </a:buClr>
              <a:buSzPts val="2000"/>
              <a:buNone/>
              <a:defRPr b="1" sz="2000">
                <a:solidFill>
                  <a:schemeClr val="lt1"/>
                </a:solidFill>
              </a:defRPr>
            </a:lvl6pPr>
            <a:lvl7pPr lvl="6">
              <a:spcBef>
                <a:spcPts val="0"/>
              </a:spcBef>
              <a:spcAft>
                <a:spcPts val="0"/>
              </a:spcAft>
              <a:buClr>
                <a:schemeClr val="lt1"/>
              </a:buClr>
              <a:buSzPts val="2000"/>
              <a:buNone/>
              <a:defRPr b="1" sz="2000">
                <a:solidFill>
                  <a:schemeClr val="lt1"/>
                </a:solidFill>
              </a:defRPr>
            </a:lvl7pPr>
            <a:lvl8pPr lvl="7">
              <a:spcBef>
                <a:spcPts val="0"/>
              </a:spcBef>
              <a:spcAft>
                <a:spcPts val="0"/>
              </a:spcAft>
              <a:buClr>
                <a:schemeClr val="lt1"/>
              </a:buClr>
              <a:buSzPts val="2000"/>
              <a:buNone/>
              <a:defRPr b="1" sz="2000">
                <a:solidFill>
                  <a:schemeClr val="lt1"/>
                </a:solidFill>
              </a:defRPr>
            </a:lvl8pPr>
            <a:lvl9pPr lvl="8">
              <a:spcBef>
                <a:spcPts val="0"/>
              </a:spcBef>
              <a:spcAft>
                <a:spcPts val="0"/>
              </a:spcAft>
              <a:buClr>
                <a:schemeClr val="lt1"/>
              </a:buClr>
              <a:buSzPts val="2000"/>
              <a:buNone/>
              <a:defRPr b="1" sz="2000">
                <a:solidFill>
                  <a:schemeClr val="lt1"/>
                </a:solidFill>
              </a:defRPr>
            </a:lvl9pPr>
          </a:lstStyle>
          <a:p/>
        </p:txBody>
      </p:sp>
      <p:pic>
        <p:nvPicPr>
          <p:cNvPr id="1178" name="Google Shape;1178;p111"/>
          <p:cNvPicPr preferRelativeResize="0"/>
          <p:nvPr/>
        </p:nvPicPr>
        <p:blipFill rotWithShape="1">
          <a:blip r:embed="rId2">
            <a:alphaModFix/>
          </a:blip>
          <a:srcRect b="0" l="0" r="0" t="0"/>
          <a:stretch/>
        </p:blipFill>
        <p:spPr>
          <a:xfrm>
            <a:off x="7771115" y="4478157"/>
            <a:ext cx="1139544" cy="433680"/>
          </a:xfrm>
          <a:prstGeom prst="rect">
            <a:avLst/>
          </a:prstGeom>
          <a:noFill/>
          <a:ln>
            <a:noFill/>
          </a:ln>
        </p:spPr>
      </p:pic>
    </p:spTree>
  </p:cSld>
  <p:clrMapOvr>
    <a:masterClrMapping/>
  </p:clrMapOvr>
</p:sldLayout>
</file>

<file path=ppt/slideLayouts/slideLayout10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 Vert claire - 1">
  <p:cSld name="TITLE_3_1_1_2_1_1_1">
    <p:bg>
      <p:bgPr>
        <a:solidFill>
          <a:schemeClr val="lt1"/>
        </a:solidFill>
      </p:bgPr>
    </p:bg>
    <p:spTree>
      <p:nvGrpSpPr>
        <p:cNvPr id="1179" name="Shape 1179"/>
        <p:cNvGrpSpPr/>
        <p:nvPr/>
      </p:nvGrpSpPr>
      <p:grpSpPr>
        <a:xfrm>
          <a:off x="0" y="0"/>
          <a:ext cx="0" cy="0"/>
          <a:chOff x="0" y="0"/>
          <a:chExt cx="0" cy="0"/>
        </a:xfrm>
      </p:grpSpPr>
      <p:sp>
        <p:nvSpPr>
          <p:cNvPr id="1180" name="Google Shape;1180;p112"/>
          <p:cNvSpPr/>
          <p:nvPr/>
        </p:nvSpPr>
        <p:spPr>
          <a:xfrm rot="1033734">
            <a:off x="407456" y="-69281"/>
            <a:ext cx="2880744" cy="5417385"/>
          </a:xfrm>
          <a:custGeom>
            <a:rect b="b" l="l" r="r" t="t"/>
            <a:pathLst>
              <a:path extrusionOk="0" h="7211571" w="3834819">
                <a:moveTo>
                  <a:pt x="220459" y="454090"/>
                </a:moveTo>
                <a:lnTo>
                  <a:pt x="1675267" y="0"/>
                </a:lnTo>
                <a:lnTo>
                  <a:pt x="1640312" y="108417"/>
                </a:lnTo>
                <a:cubicBezTo>
                  <a:pt x="956879" y="2424901"/>
                  <a:pt x="1772778" y="4978283"/>
                  <a:pt x="3756426" y="6454918"/>
                </a:cubicBezTo>
                <a:lnTo>
                  <a:pt x="3834819" y="6510246"/>
                </a:lnTo>
                <a:lnTo>
                  <a:pt x="1587924" y="7211571"/>
                </a:lnTo>
                <a:lnTo>
                  <a:pt x="1364218" y="6889794"/>
                </a:lnTo>
                <a:cubicBezTo>
                  <a:pt x="190158" y="5109782"/>
                  <a:pt x="-257296" y="2921319"/>
                  <a:pt x="143904" y="809046"/>
                </a:cubicBezTo>
                <a:close/>
              </a:path>
            </a:pathLst>
          </a:custGeom>
          <a:gradFill>
            <a:gsLst>
              <a:gs pos="0">
                <a:srgbClr val="78BE21">
                  <a:alpha val="20000"/>
                </a:srgbClr>
              </a:gs>
              <a:gs pos="23000">
                <a:srgbClr val="78BE21">
                  <a:alpha val="20000"/>
                </a:srgbClr>
              </a:gs>
              <a:gs pos="70000">
                <a:srgbClr val="78BE21">
                  <a:alpha val="80000"/>
                </a:srgbClr>
              </a:gs>
              <a:gs pos="100000">
                <a:srgbClr val="78BE21">
                  <a:alpha val="80000"/>
                </a:srgbClr>
              </a:gs>
            </a:gsLst>
            <a:lin ang="4199895" scaled="0"/>
          </a:gra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None/>
            </a:pPr>
            <a:r>
              <a:t/>
            </a:r>
            <a:endParaRPr b="0" i="0" sz="1100" u="none" cap="none" strike="noStrike">
              <a:solidFill>
                <a:srgbClr val="000000"/>
              </a:solidFill>
              <a:latin typeface="Arial"/>
              <a:ea typeface="Arial"/>
              <a:cs typeface="Arial"/>
              <a:sym typeface="Arial"/>
            </a:endParaRPr>
          </a:p>
        </p:txBody>
      </p:sp>
      <p:sp>
        <p:nvSpPr>
          <p:cNvPr id="1181" name="Google Shape;1181;p112"/>
          <p:cNvSpPr txBox="1"/>
          <p:nvPr/>
        </p:nvSpPr>
        <p:spPr>
          <a:xfrm>
            <a:off x="8626827" y="4754925"/>
            <a:ext cx="517200" cy="2739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fld id="{00000000-1234-1234-1234-123412341234}" type="slidenum">
              <a:rPr b="1" lang="en-GB" sz="800">
                <a:solidFill>
                  <a:srgbClr val="002D62"/>
                </a:solidFill>
              </a:rPr>
              <a:t>‹#›</a:t>
            </a:fld>
            <a:endParaRPr b="1" sz="800">
              <a:solidFill>
                <a:srgbClr val="002D62"/>
              </a:solidFill>
            </a:endParaRPr>
          </a:p>
        </p:txBody>
      </p:sp>
      <p:grpSp>
        <p:nvGrpSpPr>
          <p:cNvPr id="1182" name="Google Shape;1182;p112"/>
          <p:cNvGrpSpPr/>
          <p:nvPr/>
        </p:nvGrpSpPr>
        <p:grpSpPr>
          <a:xfrm>
            <a:off x="7940154" y="4801506"/>
            <a:ext cx="686661" cy="174005"/>
            <a:chOff x="5486400" y="2551113"/>
            <a:chExt cx="2949575" cy="722312"/>
          </a:xfrm>
        </p:grpSpPr>
        <p:sp>
          <p:nvSpPr>
            <p:cNvPr id="1183" name="Google Shape;1183;p112"/>
            <p:cNvSpPr/>
            <p:nvPr/>
          </p:nvSpPr>
          <p:spPr>
            <a:xfrm>
              <a:off x="5486400" y="2551113"/>
              <a:ext cx="723900" cy="722312"/>
            </a:xfrm>
            <a:custGeom>
              <a:rect b="b" l="l" r="r" t="t"/>
              <a:pathLst>
                <a:path extrusionOk="0" h="278" w="278">
                  <a:moveTo>
                    <a:pt x="278" y="139"/>
                  </a:moveTo>
                  <a:cubicBezTo>
                    <a:pt x="278" y="216"/>
                    <a:pt x="216" y="278"/>
                    <a:pt x="139" y="278"/>
                  </a:cubicBezTo>
                  <a:cubicBezTo>
                    <a:pt x="62" y="278"/>
                    <a:pt x="0" y="216"/>
                    <a:pt x="0" y="139"/>
                  </a:cubicBezTo>
                  <a:cubicBezTo>
                    <a:pt x="0" y="62"/>
                    <a:pt x="62" y="0"/>
                    <a:pt x="139" y="0"/>
                  </a:cubicBezTo>
                  <a:cubicBezTo>
                    <a:pt x="216" y="0"/>
                    <a:pt x="278" y="62"/>
                    <a:pt x="278" y="139"/>
                  </a:cubicBezTo>
                  <a:close/>
                  <a:moveTo>
                    <a:pt x="169" y="152"/>
                  </a:moveTo>
                  <a:cubicBezTo>
                    <a:pt x="174" y="173"/>
                    <a:pt x="157" y="199"/>
                    <a:pt x="139" y="218"/>
                  </a:cubicBezTo>
                  <a:cubicBezTo>
                    <a:pt x="194" y="218"/>
                    <a:pt x="238" y="174"/>
                    <a:pt x="238" y="120"/>
                  </a:cubicBezTo>
                  <a:cubicBezTo>
                    <a:pt x="238" y="65"/>
                    <a:pt x="193" y="21"/>
                    <a:pt x="139" y="21"/>
                  </a:cubicBezTo>
                  <a:cubicBezTo>
                    <a:pt x="84" y="21"/>
                    <a:pt x="40" y="65"/>
                    <a:pt x="40" y="120"/>
                  </a:cubicBezTo>
                  <a:cubicBezTo>
                    <a:pt x="40" y="174"/>
                    <a:pt x="84" y="218"/>
                    <a:pt x="138" y="218"/>
                  </a:cubicBezTo>
                  <a:cubicBezTo>
                    <a:pt x="121" y="199"/>
                    <a:pt x="104" y="173"/>
                    <a:pt x="108" y="152"/>
                  </a:cubicBezTo>
                  <a:cubicBezTo>
                    <a:pt x="112" y="130"/>
                    <a:pt x="128" y="123"/>
                    <a:pt x="139" y="123"/>
                  </a:cubicBezTo>
                  <a:cubicBezTo>
                    <a:pt x="149" y="123"/>
                    <a:pt x="166" y="130"/>
                    <a:pt x="169" y="152"/>
                  </a:cubicBez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184" name="Google Shape;1184;p112"/>
            <p:cNvSpPr/>
            <p:nvPr/>
          </p:nvSpPr>
          <p:spPr>
            <a:xfrm>
              <a:off x="7126288" y="2743200"/>
              <a:ext cx="396875" cy="385762"/>
            </a:xfrm>
            <a:custGeom>
              <a:rect b="b" l="l" r="r" t="t"/>
              <a:pathLst>
                <a:path extrusionOk="0" h="148" w="152">
                  <a:moveTo>
                    <a:pt x="78" y="148"/>
                  </a:moveTo>
                  <a:cubicBezTo>
                    <a:pt x="57" y="148"/>
                    <a:pt x="37" y="143"/>
                    <a:pt x="25" y="134"/>
                  </a:cubicBezTo>
                  <a:cubicBezTo>
                    <a:pt x="9" y="123"/>
                    <a:pt x="0" y="102"/>
                    <a:pt x="0" y="75"/>
                  </a:cubicBezTo>
                  <a:cubicBezTo>
                    <a:pt x="0" y="24"/>
                    <a:pt x="25" y="0"/>
                    <a:pt x="76" y="0"/>
                  </a:cubicBezTo>
                  <a:cubicBezTo>
                    <a:pt x="127" y="0"/>
                    <a:pt x="152" y="24"/>
                    <a:pt x="152" y="76"/>
                  </a:cubicBezTo>
                  <a:cubicBezTo>
                    <a:pt x="152" y="123"/>
                    <a:pt x="127" y="148"/>
                    <a:pt x="78" y="148"/>
                  </a:cubicBezTo>
                  <a:close/>
                  <a:moveTo>
                    <a:pt x="76" y="24"/>
                  </a:moveTo>
                  <a:cubicBezTo>
                    <a:pt x="48" y="24"/>
                    <a:pt x="36" y="39"/>
                    <a:pt x="36" y="74"/>
                  </a:cubicBezTo>
                  <a:cubicBezTo>
                    <a:pt x="36" y="108"/>
                    <a:pt x="49" y="124"/>
                    <a:pt x="76" y="124"/>
                  </a:cubicBezTo>
                  <a:cubicBezTo>
                    <a:pt x="104" y="124"/>
                    <a:pt x="116" y="108"/>
                    <a:pt x="116" y="73"/>
                  </a:cubicBezTo>
                  <a:cubicBezTo>
                    <a:pt x="116" y="40"/>
                    <a:pt x="103" y="24"/>
                    <a:pt x="76" y="24"/>
                  </a:cubicBez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185" name="Google Shape;1185;p112"/>
            <p:cNvSpPr/>
            <p:nvPr/>
          </p:nvSpPr>
          <p:spPr>
            <a:xfrm>
              <a:off x="7588250" y="2755900"/>
              <a:ext cx="260350" cy="361950"/>
            </a:xfrm>
            <a:custGeom>
              <a:rect b="b" l="l" r="r" t="t"/>
              <a:pathLst>
                <a:path extrusionOk="0" h="139" w="100">
                  <a:moveTo>
                    <a:pt x="72" y="115"/>
                  </a:moveTo>
                  <a:cubicBezTo>
                    <a:pt x="52" y="115"/>
                    <a:pt x="45" y="113"/>
                    <a:pt x="40" y="109"/>
                  </a:cubicBezTo>
                  <a:cubicBezTo>
                    <a:pt x="35" y="104"/>
                    <a:pt x="33" y="101"/>
                    <a:pt x="33" y="87"/>
                  </a:cubicBezTo>
                  <a:cubicBezTo>
                    <a:pt x="33" y="14"/>
                    <a:pt x="33" y="14"/>
                    <a:pt x="33" y="14"/>
                  </a:cubicBezTo>
                  <a:cubicBezTo>
                    <a:pt x="33" y="6"/>
                    <a:pt x="26" y="0"/>
                    <a:pt x="19" y="0"/>
                  </a:cubicBezTo>
                  <a:cubicBezTo>
                    <a:pt x="0" y="0"/>
                    <a:pt x="0" y="0"/>
                    <a:pt x="0" y="0"/>
                  </a:cubicBezTo>
                  <a:cubicBezTo>
                    <a:pt x="0" y="78"/>
                    <a:pt x="0" y="78"/>
                    <a:pt x="0" y="78"/>
                  </a:cubicBezTo>
                  <a:cubicBezTo>
                    <a:pt x="0" y="103"/>
                    <a:pt x="2" y="114"/>
                    <a:pt x="11" y="123"/>
                  </a:cubicBezTo>
                  <a:cubicBezTo>
                    <a:pt x="20" y="134"/>
                    <a:pt x="34" y="139"/>
                    <a:pt x="56" y="139"/>
                  </a:cubicBezTo>
                  <a:cubicBezTo>
                    <a:pt x="100" y="139"/>
                    <a:pt x="100" y="139"/>
                    <a:pt x="100" y="139"/>
                  </a:cubicBezTo>
                  <a:cubicBezTo>
                    <a:pt x="100" y="115"/>
                    <a:pt x="100" y="115"/>
                    <a:pt x="100" y="115"/>
                  </a:cubicBezTo>
                  <a:lnTo>
                    <a:pt x="72" y="115"/>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186" name="Google Shape;1186;p112"/>
            <p:cNvSpPr/>
            <p:nvPr/>
          </p:nvSpPr>
          <p:spPr>
            <a:xfrm>
              <a:off x="8029575" y="2755900"/>
              <a:ext cx="406400" cy="361950"/>
            </a:xfrm>
            <a:custGeom>
              <a:rect b="b" l="l" r="r" t="t"/>
              <a:pathLst>
                <a:path extrusionOk="0" h="139" w="156">
                  <a:moveTo>
                    <a:pt x="96" y="0"/>
                  </a:moveTo>
                  <a:cubicBezTo>
                    <a:pt x="74" y="0"/>
                    <a:pt x="74" y="0"/>
                    <a:pt x="74" y="0"/>
                  </a:cubicBezTo>
                  <a:cubicBezTo>
                    <a:pt x="65" y="0"/>
                    <a:pt x="58" y="5"/>
                    <a:pt x="55" y="12"/>
                  </a:cubicBezTo>
                  <a:cubicBezTo>
                    <a:pt x="0" y="139"/>
                    <a:pt x="0" y="139"/>
                    <a:pt x="0" y="139"/>
                  </a:cubicBezTo>
                  <a:cubicBezTo>
                    <a:pt x="22" y="139"/>
                    <a:pt x="22" y="139"/>
                    <a:pt x="22" y="139"/>
                  </a:cubicBezTo>
                  <a:cubicBezTo>
                    <a:pt x="31" y="139"/>
                    <a:pt x="38" y="134"/>
                    <a:pt x="41" y="127"/>
                  </a:cubicBezTo>
                  <a:cubicBezTo>
                    <a:pt x="50" y="107"/>
                    <a:pt x="50" y="107"/>
                    <a:pt x="50" y="107"/>
                  </a:cubicBezTo>
                  <a:cubicBezTo>
                    <a:pt x="106" y="107"/>
                    <a:pt x="106" y="107"/>
                    <a:pt x="106" y="107"/>
                  </a:cubicBezTo>
                  <a:cubicBezTo>
                    <a:pt x="115" y="127"/>
                    <a:pt x="115" y="127"/>
                    <a:pt x="115" y="127"/>
                  </a:cubicBezTo>
                  <a:cubicBezTo>
                    <a:pt x="118" y="134"/>
                    <a:pt x="125" y="139"/>
                    <a:pt x="134" y="139"/>
                  </a:cubicBezTo>
                  <a:cubicBezTo>
                    <a:pt x="156" y="139"/>
                    <a:pt x="156" y="139"/>
                    <a:pt x="156" y="139"/>
                  </a:cubicBezTo>
                  <a:lnTo>
                    <a:pt x="96" y="0"/>
                  </a:lnTo>
                  <a:close/>
                  <a:moveTo>
                    <a:pt x="57" y="82"/>
                  </a:moveTo>
                  <a:cubicBezTo>
                    <a:pt x="78" y="34"/>
                    <a:pt x="78" y="34"/>
                    <a:pt x="78" y="34"/>
                  </a:cubicBezTo>
                  <a:cubicBezTo>
                    <a:pt x="99" y="82"/>
                    <a:pt x="99" y="82"/>
                    <a:pt x="99" y="82"/>
                  </a:cubicBezTo>
                  <a:lnTo>
                    <a:pt x="57" y="82"/>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187" name="Google Shape;1187;p112"/>
            <p:cNvSpPr/>
            <p:nvPr/>
          </p:nvSpPr>
          <p:spPr>
            <a:xfrm>
              <a:off x="7902575" y="2755900"/>
              <a:ext cx="84137" cy="361950"/>
            </a:xfrm>
            <a:custGeom>
              <a:rect b="b" l="l" r="r" t="t"/>
              <a:pathLst>
                <a:path extrusionOk="0" h="139" w="32">
                  <a:moveTo>
                    <a:pt x="14" y="0"/>
                  </a:moveTo>
                  <a:cubicBezTo>
                    <a:pt x="6" y="0"/>
                    <a:pt x="0" y="6"/>
                    <a:pt x="0" y="14"/>
                  </a:cubicBezTo>
                  <a:cubicBezTo>
                    <a:pt x="0" y="139"/>
                    <a:pt x="0" y="139"/>
                    <a:pt x="0" y="139"/>
                  </a:cubicBezTo>
                  <a:cubicBezTo>
                    <a:pt x="18" y="139"/>
                    <a:pt x="18" y="139"/>
                    <a:pt x="18" y="139"/>
                  </a:cubicBezTo>
                  <a:cubicBezTo>
                    <a:pt x="25" y="139"/>
                    <a:pt x="32" y="133"/>
                    <a:pt x="32" y="126"/>
                  </a:cubicBezTo>
                  <a:cubicBezTo>
                    <a:pt x="32" y="0"/>
                    <a:pt x="32" y="0"/>
                    <a:pt x="32" y="0"/>
                  </a:cubicBezTo>
                  <a:lnTo>
                    <a:pt x="14" y="0"/>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188" name="Google Shape;1188;p112"/>
            <p:cNvSpPr/>
            <p:nvPr/>
          </p:nvSpPr>
          <p:spPr>
            <a:xfrm>
              <a:off x="6324600" y="2755900"/>
              <a:ext cx="406400" cy="361950"/>
            </a:xfrm>
            <a:custGeom>
              <a:rect b="b" l="l" r="r" t="t"/>
              <a:pathLst>
                <a:path extrusionOk="0" h="139" w="156">
                  <a:moveTo>
                    <a:pt x="132" y="0"/>
                  </a:moveTo>
                  <a:cubicBezTo>
                    <a:pt x="123" y="0"/>
                    <a:pt x="116" y="5"/>
                    <a:pt x="113" y="12"/>
                  </a:cubicBezTo>
                  <a:cubicBezTo>
                    <a:pt x="78" y="98"/>
                    <a:pt x="78" y="98"/>
                    <a:pt x="78" y="98"/>
                  </a:cubicBezTo>
                  <a:cubicBezTo>
                    <a:pt x="42" y="13"/>
                    <a:pt x="42" y="13"/>
                    <a:pt x="42" y="13"/>
                  </a:cubicBezTo>
                  <a:cubicBezTo>
                    <a:pt x="39" y="5"/>
                    <a:pt x="31" y="0"/>
                    <a:pt x="23" y="0"/>
                  </a:cubicBezTo>
                  <a:cubicBezTo>
                    <a:pt x="0" y="0"/>
                    <a:pt x="0" y="0"/>
                    <a:pt x="0" y="0"/>
                  </a:cubicBezTo>
                  <a:cubicBezTo>
                    <a:pt x="62" y="139"/>
                    <a:pt x="62" y="139"/>
                    <a:pt x="62" y="139"/>
                  </a:cubicBezTo>
                  <a:cubicBezTo>
                    <a:pt x="80" y="139"/>
                    <a:pt x="80" y="139"/>
                    <a:pt x="80" y="139"/>
                  </a:cubicBezTo>
                  <a:cubicBezTo>
                    <a:pt x="88" y="139"/>
                    <a:pt x="95" y="134"/>
                    <a:pt x="99" y="128"/>
                  </a:cubicBezTo>
                  <a:cubicBezTo>
                    <a:pt x="156" y="0"/>
                    <a:pt x="156" y="0"/>
                    <a:pt x="156" y="0"/>
                  </a:cubicBezTo>
                  <a:lnTo>
                    <a:pt x="132" y="0"/>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189" name="Google Shape;1189;p112"/>
            <p:cNvSpPr/>
            <p:nvPr/>
          </p:nvSpPr>
          <p:spPr>
            <a:xfrm>
              <a:off x="6751638" y="2755900"/>
              <a:ext cx="312737" cy="361950"/>
            </a:xfrm>
            <a:custGeom>
              <a:rect b="b" l="l" r="r" t="t"/>
              <a:pathLst>
                <a:path extrusionOk="0" h="139" w="120">
                  <a:moveTo>
                    <a:pt x="0" y="71"/>
                  </a:moveTo>
                  <a:cubicBezTo>
                    <a:pt x="0" y="85"/>
                    <a:pt x="4" y="121"/>
                    <a:pt x="37" y="135"/>
                  </a:cubicBezTo>
                  <a:cubicBezTo>
                    <a:pt x="45" y="138"/>
                    <a:pt x="53" y="139"/>
                    <a:pt x="65" y="139"/>
                  </a:cubicBezTo>
                  <a:cubicBezTo>
                    <a:pt x="120" y="139"/>
                    <a:pt x="120" y="139"/>
                    <a:pt x="120" y="139"/>
                  </a:cubicBezTo>
                  <a:cubicBezTo>
                    <a:pt x="120" y="115"/>
                    <a:pt x="120" y="115"/>
                    <a:pt x="120" y="115"/>
                  </a:cubicBezTo>
                  <a:cubicBezTo>
                    <a:pt x="120" y="115"/>
                    <a:pt x="78" y="115"/>
                    <a:pt x="78" y="115"/>
                  </a:cubicBezTo>
                  <a:cubicBezTo>
                    <a:pt x="58" y="114"/>
                    <a:pt x="47" y="110"/>
                    <a:pt x="41" y="99"/>
                  </a:cubicBezTo>
                  <a:cubicBezTo>
                    <a:pt x="39" y="95"/>
                    <a:pt x="38" y="89"/>
                    <a:pt x="37" y="83"/>
                  </a:cubicBezTo>
                  <a:cubicBezTo>
                    <a:pt x="37" y="82"/>
                    <a:pt x="37" y="82"/>
                    <a:pt x="37" y="82"/>
                  </a:cubicBezTo>
                  <a:cubicBezTo>
                    <a:pt x="117" y="82"/>
                    <a:pt x="117" y="82"/>
                    <a:pt x="117" y="82"/>
                  </a:cubicBezTo>
                  <a:cubicBezTo>
                    <a:pt x="117" y="58"/>
                    <a:pt x="117" y="58"/>
                    <a:pt x="117" y="58"/>
                  </a:cubicBezTo>
                  <a:cubicBezTo>
                    <a:pt x="37" y="58"/>
                    <a:pt x="37" y="58"/>
                    <a:pt x="37" y="58"/>
                  </a:cubicBezTo>
                  <a:cubicBezTo>
                    <a:pt x="37" y="57"/>
                    <a:pt x="37" y="57"/>
                    <a:pt x="37" y="57"/>
                  </a:cubicBezTo>
                  <a:cubicBezTo>
                    <a:pt x="38" y="50"/>
                    <a:pt x="39" y="45"/>
                    <a:pt x="41" y="40"/>
                  </a:cubicBezTo>
                  <a:cubicBezTo>
                    <a:pt x="47" y="29"/>
                    <a:pt x="58" y="25"/>
                    <a:pt x="78" y="25"/>
                  </a:cubicBezTo>
                  <a:cubicBezTo>
                    <a:pt x="78" y="25"/>
                    <a:pt x="120" y="25"/>
                    <a:pt x="120" y="25"/>
                  </a:cubicBezTo>
                  <a:cubicBezTo>
                    <a:pt x="120" y="0"/>
                    <a:pt x="120" y="0"/>
                    <a:pt x="120" y="0"/>
                  </a:cubicBezTo>
                  <a:cubicBezTo>
                    <a:pt x="65" y="0"/>
                    <a:pt x="65" y="0"/>
                    <a:pt x="65" y="0"/>
                  </a:cubicBezTo>
                  <a:cubicBezTo>
                    <a:pt x="53" y="0"/>
                    <a:pt x="45" y="1"/>
                    <a:pt x="37" y="4"/>
                  </a:cubicBezTo>
                  <a:cubicBezTo>
                    <a:pt x="4" y="18"/>
                    <a:pt x="0" y="55"/>
                    <a:pt x="0" y="69"/>
                  </a:cubicBezTo>
                  <a:lnTo>
                    <a:pt x="0" y="71"/>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sp>
        <p:nvSpPr>
          <p:cNvPr id="1190" name="Google Shape;1190;p112"/>
          <p:cNvSpPr txBox="1"/>
          <p:nvPr>
            <p:ph type="title"/>
          </p:nvPr>
        </p:nvSpPr>
        <p:spPr>
          <a:xfrm>
            <a:off x="0" y="0"/>
            <a:ext cx="8186400" cy="1141800"/>
          </a:xfrm>
          <a:prstGeom prst="rect">
            <a:avLst/>
          </a:prstGeom>
          <a:noFill/>
          <a:ln>
            <a:noFill/>
          </a:ln>
        </p:spPr>
        <p:txBody>
          <a:bodyPr anchorCtr="0" anchor="t" bIns="91425" lIns="504000" spcFirstLastPara="1" rIns="252000" wrap="square" tIns="504000">
            <a:noAutofit/>
          </a:bodyPr>
          <a:lstStyle>
            <a:lvl1pPr lvl="0">
              <a:spcBef>
                <a:spcPts val="0"/>
              </a:spcBef>
              <a:spcAft>
                <a:spcPts val="0"/>
              </a:spcAft>
              <a:buClr>
                <a:srgbClr val="002D62"/>
              </a:buClr>
              <a:buSzPts val="2500"/>
              <a:buFont typeface="Arial Black"/>
              <a:buNone/>
              <a:defRPr b="1" sz="2500">
                <a:solidFill>
                  <a:srgbClr val="002D62"/>
                </a:solidFill>
                <a:latin typeface="Arial Black"/>
                <a:ea typeface="Arial Black"/>
                <a:cs typeface="Arial Black"/>
                <a:sym typeface="Arial Black"/>
              </a:defRPr>
            </a:lvl1pPr>
            <a:lvl2pPr lvl="1">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2pPr>
            <a:lvl3pPr lvl="2">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3pPr>
            <a:lvl4pPr lvl="3">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4pPr>
            <a:lvl5pPr lvl="4">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5pPr>
            <a:lvl6pPr lvl="5">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6pPr>
            <a:lvl7pPr lvl="6">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7pPr>
            <a:lvl8pPr lvl="7">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8pPr>
            <a:lvl9pPr lvl="8">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9pPr>
          </a:lstStyle>
          <a:p/>
        </p:txBody>
      </p:sp>
      <p:sp>
        <p:nvSpPr>
          <p:cNvPr id="1191" name="Google Shape;1191;p112"/>
          <p:cNvSpPr txBox="1"/>
          <p:nvPr>
            <p:ph idx="1" type="body"/>
          </p:nvPr>
        </p:nvSpPr>
        <p:spPr>
          <a:xfrm>
            <a:off x="-8700" y="1410725"/>
            <a:ext cx="9144000" cy="2552700"/>
          </a:xfrm>
          <a:prstGeom prst="rect">
            <a:avLst/>
          </a:prstGeom>
          <a:noFill/>
          <a:ln>
            <a:noFill/>
          </a:ln>
        </p:spPr>
        <p:txBody>
          <a:bodyPr anchorCtr="0" anchor="t" bIns="91425" lIns="504000" spcFirstLastPara="1" rIns="504000" wrap="square" tIns="91425">
            <a:noAutofit/>
          </a:bodyPr>
          <a:lstStyle>
            <a:lvl1pPr indent="-317500" lvl="0" marL="457200">
              <a:spcBef>
                <a:spcPts val="0"/>
              </a:spcBef>
              <a:spcAft>
                <a:spcPts val="0"/>
              </a:spcAft>
              <a:buClr>
                <a:srgbClr val="002D62"/>
              </a:buClr>
              <a:buSzPts val="1400"/>
              <a:buChar char="●"/>
              <a:defRPr>
                <a:solidFill>
                  <a:srgbClr val="002D62"/>
                </a:solidFill>
              </a:defRPr>
            </a:lvl1pPr>
            <a:lvl2pPr indent="-317500" lvl="1" marL="914400">
              <a:spcBef>
                <a:spcPts val="0"/>
              </a:spcBef>
              <a:spcAft>
                <a:spcPts val="0"/>
              </a:spcAft>
              <a:buClr>
                <a:srgbClr val="002D62"/>
              </a:buClr>
              <a:buSzPts val="1400"/>
              <a:buChar char="○"/>
              <a:defRPr>
                <a:solidFill>
                  <a:srgbClr val="002D62"/>
                </a:solidFill>
              </a:defRPr>
            </a:lvl2pPr>
            <a:lvl3pPr indent="-317500" lvl="2" marL="1371600">
              <a:spcBef>
                <a:spcPts val="0"/>
              </a:spcBef>
              <a:spcAft>
                <a:spcPts val="0"/>
              </a:spcAft>
              <a:buClr>
                <a:srgbClr val="002D62"/>
              </a:buClr>
              <a:buSzPts val="1400"/>
              <a:buChar char="■"/>
              <a:defRPr>
                <a:solidFill>
                  <a:srgbClr val="002D62"/>
                </a:solidFill>
              </a:defRPr>
            </a:lvl3pPr>
            <a:lvl4pPr indent="-317500" lvl="3" marL="1828800">
              <a:spcBef>
                <a:spcPts val="0"/>
              </a:spcBef>
              <a:spcAft>
                <a:spcPts val="0"/>
              </a:spcAft>
              <a:buClr>
                <a:srgbClr val="002D62"/>
              </a:buClr>
              <a:buSzPts val="1400"/>
              <a:buChar char="●"/>
              <a:defRPr>
                <a:solidFill>
                  <a:srgbClr val="002D62"/>
                </a:solidFill>
              </a:defRPr>
            </a:lvl4pPr>
            <a:lvl5pPr indent="-317500" lvl="4" marL="2286000">
              <a:spcBef>
                <a:spcPts val="0"/>
              </a:spcBef>
              <a:spcAft>
                <a:spcPts val="0"/>
              </a:spcAft>
              <a:buClr>
                <a:srgbClr val="002D62"/>
              </a:buClr>
              <a:buSzPts val="1400"/>
              <a:buChar char="○"/>
              <a:defRPr>
                <a:solidFill>
                  <a:srgbClr val="002D62"/>
                </a:solidFill>
              </a:defRPr>
            </a:lvl5pPr>
            <a:lvl6pPr indent="-317500" lvl="5" marL="2743200">
              <a:spcBef>
                <a:spcPts val="0"/>
              </a:spcBef>
              <a:spcAft>
                <a:spcPts val="0"/>
              </a:spcAft>
              <a:buClr>
                <a:srgbClr val="002D62"/>
              </a:buClr>
              <a:buSzPts val="1400"/>
              <a:buChar char="■"/>
              <a:defRPr>
                <a:solidFill>
                  <a:srgbClr val="002D62"/>
                </a:solidFill>
              </a:defRPr>
            </a:lvl6pPr>
            <a:lvl7pPr indent="-317500" lvl="6" marL="3200400">
              <a:spcBef>
                <a:spcPts val="0"/>
              </a:spcBef>
              <a:spcAft>
                <a:spcPts val="0"/>
              </a:spcAft>
              <a:buClr>
                <a:srgbClr val="002D62"/>
              </a:buClr>
              <a:buSzPts val="1400"/>
              <a:buChar char="●"/>
              <a:defRPr>
                <a:solidFill>
                  <a:srgbClr val="002D62"/>
                </a:solidFill>
              </a:defRPr>
            </a:lvl7pPr>
            <a:lvl8pPr indent="-317500" lvl="7" marL="3657600">
              <a:spcBef>
                <a:spcPts val="0"/>
              </a:spcBef>
              <a:spcAft>
                <a:spcPts val="0"/>
              </a:spcAft>
              <a:buClr>
                <a:srgbClr val="002D62"/>
              </a:buClr>
              <a:buSzPts val="1400"/>
              <a:buChar char="○"/>
              <a:defRPr>
                <a:solidFill>
                  <a:srgbClr val="002D62"/>
                </a:solidFill>
              </a:defRPr>
            </a:lvl8pPr>
            <a:lvl9pPr indent="-317500" lvl="8" marL="4114800">
              <a:spcBef>
                <a:spcPts val="0"/>
              </a:spcBef>
              <a:spcAft>
                <a:spcPts val="0"/>
              </a:spcAft>
              <a:buClr>
                <a:srgbClr val="002D62"/>
              </a:buClr>
              <a:buSzPts val="1400"/>
              <a:buChar char="■"/>
              <a:defRPr>
                <a:solidFill>
                  <a:srgbClr val="002D62"/>
                </a:solidFill>
              </a:defRPr>
            </a:lvl9pPr>
          </a:lstStyle>
          <a:p/>
        </p:txBody>
      </p:sp>
      <p:sp>
        <p:nvSpPr>
          <p:cNvPr id="1192" name="Google Shape;1192;p112"/>
          <p:cNvSpPr txBox="1"/>
          <p:nvPr/>
        </p:nvSpPr>
        <p:spPr>
          <a:xfrm>
            <a:off x="226499" y="4754925"/>
            <a:ext cx="2902500" cy="2739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lang="en-GB" sz="800">
                <a:solidFill>
                  <a:srgbClr val="002D62"/>
                </a:solidFill>
              </a:rPr>
              <a:t>Lorem ipsum dolor</a:t>
            </a:r>
            <a:endParaRPr sz="800">
              <a:solidFill>
                <a:srgbClr val="002D62"/>
              </a:solidFill>
            </a:endParaRPr>
          </a:p>
        </p:txBody>
      </p:sp>
    </p:spTree>
  </p:cSld>
  <p:clrMapOvr>
    <a:masterClrMapping/>
  </p:clrMapOvr>
</p:sldLayout>
</file>

<file path=ppt/slideLayouts/slideLayout1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 Vert claire - 2">
  <p:cSld name="TITLE_1_1_1_1_3_1_1_1_1_1">
    <p:bg>
      <p:bgPr>
        <a:solidFill>
          <a:schemeClr val="lt1"/>
        </a:solidFill>
      </p:bgPr>
    </p:bg>
    <p:spTree>
      <p:nvGrpSpPr>
        <p:cNvPr id="1193" name="Shape 1193"/>
        <p:cNvGrpSpPr/>
        <p:nvPr/>
      </p:nvGrpSpPr>
      <p:grpSpPr>
        <a:xfrm>
          <a:off x="0" y="0"/>
          <a:ext cx="0" cy="0"/>
          <a:chOff x="0" y="0"/>
          <a:chExt cx="0" cy="0"/>
        </a:xfrm>
      </p:grpSpPr>
      <p:sp>
        <p:nvSpPr>
          <p:cNvPr id="1194" name="Google Shape;1194;p113"/>
          <p:cNvSpPr/>
          <p:nvPr/>
        </p:nvSpPr>
        <p:spPr>
          <a:xfrm rot="1680981">
            <a:off x="521320" y="339229"/>
            <a:ext cx="4790061" cy="4999216"/>
          </a:xfrm>
          <a:custGeom>
            <a:rect b="b" l="l" r="r" t="t"/>
            <a:pathLst>
              <a:path extrusionOk="0" h="6661699" w="6382990">
                <a:moveTo>
                  <a:pt x="0" y="744173"/>
                </a:moveTo>
                <a:lnTo>
                  <a:pt x="1400284" y="0"/>
                </a:lnTo>
                <a:lnTo>
                  <a:pt x="1426355" y="203633"/>
                </a:lnTo>
                <a:cubicBezTo>
                  <a:pt x="1680597" y="1871731"/>
                  <a:pt x="2650210" y="3417478"/>
                  <a:pt x="4211434" y="4350562"/>
                </a:cubicBezTo>
                <a:cubicBezTo>
                  <a:pt x="4814618" y="4711067"/>
                  <a:pt x="5457050" y="4949506"/>
                  <a:pt x="6110216" y="5073431"/>
                </a:cubicBezTo>
                <a:lnTo>
                  <a:pt x="6382990" y="5118281"/>
                </a:lnTo>
                <a:lnTo>
                  <a:pt x="3478794" y="6661699"/>
                </a:lnTo>
                <a:lnTo>
                  <a:pt x="3268864" y="6513535"/>
                </a:lnTo>
                <a:cubicBezTo>
                  <a:pt x="1370729" y="5100563"/>
                  <a:pt x="232585" y="2987127"/>
                  <a:pt x="825" y="754535"/>
                </a:cubicBezTo>
                <a:close/>
              </a:path>
            </a:pathLst>
          </a:custGeom>
          <a:gradFill>
            <a:gsLst>
              <a:gs pos="0">
                <a:srgbClr val="78BE21">
                  <a:alpha val="20000"/>
                </a:srgbClr>
              </a:gs>
              <a:gs pos="23000">
                <a:srgbClr val="78BE21">
                  <a:alpha val="20000"/>
                </a:srgbClr>
              </a:gs>
              <a:gs pos="70000">
                <a:srgbClr val="78BE21">
                  <a:alpha val="80000"/>
                </a:srgbClr>
              </a:gs>
              <a:gs pos="100000">
                <a:srgbClr val="78BE21">
                  <a:alpha val="80000"/>
                </a:srgbClr>
              </a:gs>
            </a:gsLst>
            <a:lin ang="4199895" scaled="0"/>
          </a:gra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1195" name="Google Shape;1195;p113"/>
          <p:cNvSpPr txBox="1"/>
          <p:nvPr/>
        </p:nvSpPr>
        <p:spPr>
          <a:xfrm>
            <a:off x="8626827" y="4754925"/>
            <a:ext cx="517200" cy="2739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fld id="{00000000-1234-1234-1234-123412341234}" type="slidenum">
              <a:rPr b="1" lang="en-GB" sz="800">
                <a:solidFill>
                  <a:srgbClr val="002D62"/>
                </a:solidFill>
              </a:rPr>
              <a:t>‹#›</a:t>
            </a:fld>
            <a:endParaRPr b="1" sz="800">
              <a:solidFill>
                <a:srgbClr val="002D62"/>
              </a:solidFill>
            </a:endParaRPr>
          </a:p>
        </p:txBody>
      </p:sp>
      <p:grpSp>
        <p:nvGrpSpPr>
          <p:cNvPr id="1196" name="Google Shape;1196;p113"/>
          <p:cNvGrpSpPr/>
          <p:nvPr/>
        </p:nvGrpSpPr>
        <p:grpSpPr>
          <a:xfrm>
            <a:off x="7940154" y="4801506"/>
            <a:ext cx="686661" cy="174005"/>
            <a:chOff x="5486400" y="2551113"/>
            <a:chExt cx="2949575" cy="722312"/>
          </a:xfrm>
        </p:grpSpPr>
        <p:sp>
          <p:nvSpPr>
            <p:cNvPr id="1197" name="Google Shape;1197;p113"/>
            <p:cNvSpPr/>
            <p:nvPr/>
          </p:nvSpPr>
          <p:spPr>
            <a:xfrm>
              <a:off x="5486400" y="2551113"/>
              <a:ext cx="723900" cy="722312"/>
            </a:xfrm>
            <a:custGeom>
              <a:rect b="b" l="l" r="r" t="t"/>
              <a:pathLst>
                <a:path extrusionOk="0" h="278" w="278">
                  <a:moveTo>
                    <a:pt x="278" y="139"/>
                  </a:moveTo>
                  <a:cubicBezTo>
                    <a:pt x="278" y="216"/>
                    <a:pt x="216" y="278"/>
                    <a:pt x="139" y="278"/>
                  </a:cubicBezTo>
                  <a:cubicBezTo>
                    <a:pt x="62" y="278"/>
                    <a:pt x="0" y="216"/>
                    <a:pt x="0" y="139"/>
                  </a:cubicBezTo>
                  <a:cubicBezTo>
                    <a:pt x="0" y="62"/>
                    <a:pt x="62" y="0"/>
                    <a:pt x="139" y="0"/>
                  </a:cubicBezTo>
                  <a:cubicBezTo>
                    <a:pt x="216" y="0"/>
                    <a:pt x="278" y="62"/>
                    <a:pt x="278" y="139"/>
                  </a:cubicBezTo>
                  <a:close/>
                  <a:moveTo>
                    <a:pt x="169" y="152"/>
                  </a:moveTo>
                  <a:cubicBezTo>
                    <a:pt x="174" y="173"/>
                    <a:pt x="157" y="199"/>
                    <a:pt x="139" y="218"/>
                  </a:cubicBezTo>
                  <a:cubicBezTo>
                    <a:pt x="194" y="218"/>
                    <a:pt x="238" y="174"/>
                    <a:pt x="238" y="120"/>
                  </a:cubicBezTo>
                  <a:cubicBezTo>
                    <a:pt x="238" y="65"/>
                    <a:pt x="193" y="21"/>
                    <a:pt x="139" y="21"/>
                  </a:cubicBezTo>
                  <a:cubicBezTo>
                    <a:pt x="84" y="21"/>
                    <a:pt x="40" y="65"/>
                    <a:pt x="40" y="120"/>
                  </a:cubicBezTo>
                  <a:cubicBezTo>
                    <a:pt x="40" y="174"/>
                    <a:pt x="84" y="218"/>
                    <a:pt x="138" y="218"/>
                  </a:cubicBezTo>
                  <a:cubicBezTo>
                    <a:pt x="121" y="199"/>
                    <a:pt x="104" y="173"/>
                    <a:pt x="108" y="152"/>
                  </a:cubicBezTo>
                  <a:cubicBezTo>
                    <a:pt x="112" y="130"/>
                    <a:pt x="128" y="123"/>
                    <a:pt x="139" y="123"/>
                  </a:cubicBezTo>
                  <a:cubicBezTo>
                    <a:pt x="149" y="123"/>
                    <a:pt x="166" y="130"/>
                    <a:pt x="169" y="152"/>
                  </a:cubicBez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198" name="Google Shape;1198;p113"/>
            <p:cNvSpPr/>
            <p:nvPr/>
          </p:nvSpPr>
          <p:spPr>
            <a:xfrm>
              <a:off x="7126288" y="2743200"/>
              <a:ext cx="396875" cy="385762"/>
            </a:xfrm>
            <a:custGeom>
              <a:rect b="b" l="l" r="r" t="t"/>
              <a:pathLst>
                <a:path extrusionOk="0" h="148" w="152">
                  <a:moveTo>
                    <a:pt x="78" y="148"/>
                  </a:moveTo>
                  <a:cubicBezTo>
                    <a:pt x="57" y="148"/>
                    <a:pt x="37" y="143"/>
                    <a:pt x="25" y="134"/>
                  </a:cubicBezTo>
                  <a:cubicBezTo>
                    <a:pt x="9" y="123"/>
                    <a:pt x="0" y="102"/>
                    <a:pt x="0" y="75"/>
                  </a:cubicBezTo>
                  <a:cubicBezTo>
                    <a:pt x="0" y="24"/>
                    <a:pt x="25" y="0"/>
                    <a:pt x="76" y="0"/>
                  </a:cubicBezTo>
                  <a:cubicBezTo>
                    <a:pt x="127" y="0"/>
                    <a:pt x="152" y="24"/>
                    <a:pt x="152" y="76"/>
                  </a:cubicBezTo>
                  <a:cubicBezTo>
                    <a:pt x="152" y="123"/>
                    <a:pt x="127" y="148"/>
                    <a:pt x="78" y="148"/>
                  </a:cubicBezTo>
                  <a:close/>
                  <a:moveTo>
                    <a:pt x="76" y="24"/>
                  </a:moveTo>
                  <a:cubicBezTo>
                    <a:pt x="48" y="24"/>
                    <a:pt x="36" y="39"/>
                    <a:pt x="36" y="74"/>
                  </a:cubicBezTo>
                  <a:cubicBezTo>
                    <a:pt x="36" y="108"/>
                    <a:pt x="49" y="124"/>
                    <a:pt x="76" y="124"/>
                  </a:cubicBezTo>
                  <a:cubicBezTo>
                    <a:pt x="104" y="124"/>
                    <a:pt x="116" y="108"/>
                    <a:pt x="116" y="73"/>
                  </a:cubicBezTo>
                  <a:cubicBezTo>
                    <a:pt x="116" y="40"/>
                    <a:pt x="103" y="24"/>
                    <a:pt x="76" y="24"/>
                  </a:cubicBez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199" name="Google Shape;1199;p113"/>
            <p:cNvSpPr/>
            <p:nvPr/>
          </p:nvSpPr>
          <p:spPr>
            <a:xfrm>
              <a:off x="7588250" y="2755900"/>
              <a:ext cx="260350" cy="361950"/>
            </a:xfrm>
            <a:custGeom>
              <a:rect b="b" l="l" r="r" t="t"/>
              <a:pathLst>
                <a:path extrusionOk="0" h="139" w="100">
                  <a:moveTo>
                    <a:pt x="72" y="115"/>
                  </a:moveTo>
                  <a:cubicBezTo>
                    <a:pt x="52" y="115"/>
                    <a:pt x="45" y="113"/>
                    <a:pt x="40" y="109"/>
                  </a:cubicBezTo>
                  <a:cubicBezTo>
                    <a:pt x="35" y="104"/>
                    <a:pt x="33" y="101"/>
                    <a:pt x="33" y="87"/>
                  </a:cubicBezTo>
                  <a:cubicBezTo>
                    <a:pt x="33" y="14"/>
                    <a:pt x="33" y="14"/>
                    <a:pt x="33" y="14"/>
                  </a:cubicBezTo>
                  <a:cubicBezTo>
                    <a:pt x="33" y="6"/>
                    <a:pt x="26" y="0"/>
                    <a:pt x="19" y="0"/>
                  </a:cubicBezTo>
                  <a:cubicBezTo>
                    <a:pt x="0" y="0"/>
                    <a:pt x="0" y="0"/>
                    <a:pt x="0" y="0"/>
                  </a:cubicBezTo>
                  <a:cubicBezTo>
                    <a:pt x="0" y="78"/>
                    <a:pt x="0" y="78"/>
                    <a:pt x="0" y="78"/>
                  </a:cubicBezTo>
                  <a:cubicBezTo>
                    <a:pt x="0" y="103"/>
                    <a:pt x="2" y="114"/>
                    <a:pt x="11" y="123"/>
                  </a:cubicBezTo>
                  <a:cubicBezTo>
                    <a:pt x="20" y="134"/>
                    <a:pt x="34" y="139"/>
                    <a:pt x="56" y="139"/>
                  </a:cubicBezTo>
                  <a:cubicBezTo>
                    <a:pt x="100" y="139"/>
                    <a:pt x="100" y="139"/>
                    <a:pt x="100" y="139"/>
                  </a:cubicBezTo>
                  <a:cubicBezTo>
                    <a:pt x="100" y="115"/>
                    <a:pt x="100" y="115"/>
                    <a:pt x="100" y="115"/>
                  </a:cubicBezTo>
                  <a:lnTo>
                    <a:pt x="72" y="115"/>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200" name="Google Shape;1200;p113"/>
            <p:cNvSpPr/>
            <p:nvPr/>
          </p:nvSpPr>
          <p:spPr>
            <a:xfrm>
              <a:off x="8029575" y="2755900"/>
              <a:ext cx="406400" cy="361950"/>
            </a:xfrm>
            <a:custGeom>
              <a:rect b="b" l="l" r="r" t="t"/>
              <a:pathLst>
                <a:path extrusionOk="0" h="139" w="156">
                  <a:moveTo>
                    <a:pt x="96" y="0"/>
                  </a:moveTo>
                  <a:cubicBezTo>
                    <a:pt x="74" y="0"/>
                    <a:pt x="74" y="0"/>
                    <a:pt x="74" y="0"/>
                  </a:cubicBezTo>
                  <a:cubicBezTo>
                    <a:pt x="65" y="0"/>
                    <a:pt x="58" y="5"/>
                    <a:pt x="55" y="12"/>
                  </a:cubicBezTo>
                  <a:cubicBezTo>
                    <a:pt x="0" y="139"/>
                    <a:pt x="0" y="139"/>
                    <a:pt x="0" y="139"/>
                  </a:cubicBezTo>
                  <a:cubicBezTo>
                    <a:pt x="22" y="139"/>
                    <a:pt x="22" y="139"/>
                    <a:pt x="22" y="139"/>
                  </a:cubicBezTo>
                  <a:cubicBezTo>
                    <a:pt x="31" y="139"/>
                    <a:pt x="38" y="134"/>
                    <a:pt x="41" y="127"/>
                  </a:cubicBezTo>
                  <a:cubicBezTo>
                    <a:pt x="50" y="107"/>
                    <a:pt x="50" y="107"/>
                    <a:pt x="50" y="107"/>
                  </a:cubicBezTo>
                  <a:cubicBezTo>
                    <a:pt x="106" y="107"/>
                    <a:pt x="106" y="107"/>
                    <a:pt x="106" y="107"/>
                  </a:cubicBezTo>
                  <a:cubicBezTo>
                    <a:pt x="115" y="127"/>
                    <a:pt x="115" y="127"/>
                    <a:pt x="115" y="127"/>
                  </a:cubicBezTo>
                  <a:cubicBezTo>
                    <a:pt x="118" y="134"/>
                    <a:pt x="125" y="139"/>
                    <a:pt x="134" y="139"/>
                  </a:cubicBezTo>
                  <a:cubicBezTo>
                    <a:pt x="156" y="139"/>
                    <a:pt x="156" y="139"/>
                    <a:pt x="156" y="139"/>
                  </a:cubicBezTo>
                  <a:lnTo>
                    <a:pt x="96" y="0"/>
                  </a:lnTo>
                  <a:close/>
                  <a:moveTo>
                    <a:pt x="57" y="82"/>
                  </a:moveTo>
                  <a:cubicBezTo>
                    <a:pt x="78" y="34"/>
                    <a:pt x="78" y="34"/>
                    <a:pt x="78" y="34"/>
                  </a:cubicBezTo>
                  <a:cubicBezTo>
                    <a:pt x="99" y="82"/>
                    <a:pt x="99" y="82"/>
                    <a:pt x="99" y="82"/>
                  </a:cubicBezTo>
                  <a:lnTo>
                    <a:pt x="57" y="82"/>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201" name="Google Shape;1201;p113"/>
            <p:cNvSpPr/>
            <p:nvPr/>
          </p:nvSpPr>
          <p:spPr>
            <a:xfrm>
              <a:off x="7902575" y="2755900"/>
              <a:ext cx="84137" cy="361950"/>
            </a:xfrm>
            <a:custGeom>
              <a:rect b="b" l="l" r="r" t="t"/>
              <a:pathLst>
                <a:path extrusionOk="0" h="139" w="32">
                  <a:moveTo>
                    <a:pt x="14" y="0"/>
                  </a:moveTo>
                  <a:cubicBezTo>
                    <a:pt x="6" y="0"/>
                    <a:pt x="0" y="6"/>
                    <a:pt x="0" y="14"/>
                  </a:cubicBezTo>
                  <a:cubicBezTo>
                    <a:pt x="0" y="139"/>
                    <a:pt x="0" y="139"/>
                    <a:pt x="0" y="139"/>
                  </a:cubicBezTo>
                  <a:cubicBezTo>
                    <a:pt x="18" y="139"/>
                    <a:pt x="18" y="139"/>
                    <a:pt x="18" y="139"/>
                  </a:cubicBezTo>
                  <a:cubicBezTo>
                    <a:pt x="25" y="139"/>
                    <a:pt x="32" y="133"/>
                    <a:pt x="32" y="126"/>
                  </a:cubicBezTo>
                  <a:cubicBezTo>
                    <a:pt x="32" y="0"/>
                    <a:pt x="32" y="0"/>
                    <a:pt x="32" y="0"/>
                  </a:cubicBezTo>
                  <a:lnTo>
                    <a:pt x="14" y="0"/>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202" name="Google Shape;1202;p113"/>
            <p:cNvSpPr/>
            <p:nvPr/>
          </p:nvSpPr>
          <p:spPr>
            <a:xfrm>
              <a:off x="6324600" y="2755900"/>
              <a:ext cx="406400" cy="361950"/>
            </a:xfrm>
            <a:custGeom>
              <a:rect b="b" l="l" r="r" t="t"/>
              <a:pathLst>
                <a:path extrusionOk="0" h="139" w="156">
                  <a:moveTo>
                    <a:pt x="132" y="0"/>
                  </a:moveTo>
                  <a:cubicBezTo>
                    <a:pt x="123" y="0"/>
                    <a:pt x="116" y="5"/>
                    <a:pt x="113" y="12"/>
                  </a:cubicBezTo>
                  <a:cubicBezTo>
                    <a:pt x="78" y="98"/>
                    <a:pt x="78" y="98"/>
                    <a:pt x="78" y="98"/>
                  </a:cubicBezTo>
                  <a:cubicBezTo>
                    <a:pt x="42" y="13"/>
                    <a:pt x="42" y="13"/>
                    <a:pt x="42" y="13"/>
                  </a:cubicBezTo>
                  <a:cubicBezTo>
                    <a:pt x="39" y="5"/>
                    <a:pt x="31" y="0"/>
                    <a:pt x="23" y="0"/>
                  </a:cubicBezTo>
                  <a:cubicBezTo>
                    <a:pt x="0" y="0"/>
                    <a:pt x="0" y="0"/>
                    <a:pt x="0" y="0"/>
                  </a:cubicBezTo>
                  <a:cubicBezTo>
                    <a:pt x="62" y="139"/>
                    <a:pt x="62" y="139"/>
                    <a:pt x="62" y="139"/>
                  </a:cubicBezTo>
                  <a:cubicBezTo>
                    <a:pt x="80" y="139"/>
                    <a:pt x="80" y="139"/>
                    <a:pt x="80" y="139"/>
                  </a:cubicBezTo>
                  <a:cubicBezTo>
                    <a:pt x="88" y="139"/>
                    <a:pt x="95" y="134"/>
                    <a:pt x="99" y="128"/>
                  </a:cubicBezTo>
                  <a:cubicBezTo>
                    <a:pt x="156" y="0"/>
                    <a:pt x="156" y="0"/>
                    <a:pt x="156" y="0"/>
                  </a:cubicBezTo>
                  <a:lnTo>
                    <a:pt x="132" y="0"/>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203" name="Google Shape;1203;p113"/>
            <p:cNvSpPr/>
            <p:nvPr/>
          </p:nvSpPr>
          <p:spPr>
            <a:xfrm>
              <a:off x="6751638" y="2755900"/>
              <a:ext cx="312737" cy="361950"/>
            </a:xfrm>
            <a:custGeom>
              <a:rect b="b" l="l" r="r" t="t"/>
              <a:pathLst>
                <a:path extrusionOk="0" h="139" w="120">
                  <a:moveTo>
                    <a:pt x="0" y="71"/>
                  </a:moveTo>
                  <a:cubicBezTo>
                    <a:pt x="0" y="85"/>
                    <a:pt x="4" y="121"/>
                    <a:pt x="37" y="135"/>
                  </a:cubicBezTo>
                  <a:cubicBezTo>
                    <a:pt x="45" y="138"/>
                    <a:pt x="53" y="139"/>
                    <a:pt x="65" y="139"/>
                  </a:cubicBezTo>
                  <a:cubicBezTo>
                    <a:pt x="120" y="139"/>
                    <a:pt x="120" y="139"/>
                    <a:pt x="120" y="139"/>
                  </a:cubicBezTo>
                  <a:cubicBezTo>
                    <a:pt x="120" y="115"/>
                    <a:pt x="120" y="115"/>
                    <a:pt x="120" y="115"/>
                  </a:cubicBezTo>
                  <a:cubicBezTo>
                    <a:pt x="120" y="115"/>
                    <a:pt x="78" y="115"/>
                    <a:pt x="78" y="115"/>
                  </a:cubicBezTo>
                  <a:cubicBezTo>
                    <a:pt x="58" y="114"/>
                    <a:pt x="47" y="110"/>
                    <a:pt x="41" y="99"/>
                  </a:cubicBezTo>
                  <a:cubicBezTo>
                    <a:pt x="39" y="95"/>
                    <a:pt x="38" y="89"/>
                    <a:pt x="37" y="83"/>
                  </a:cubicBezTo>
                  <a:cubicBezTo>
                    <a:pt x="37" y="82"/>
                    <a:pt x="37" y="82"/>
                    <a:pt x="37" y="82"/>
                  </a:cubicBezTo>
                  <a:cubicBezTo>
                    <a:pt x="117" y="82"/>
                    <a:pt x="117" y="82"/>
                    <a:pt x="117" y="82"/>
                  </a:cubicBezTo>
                  <a:cubicBezTo>
                    <a:pt x="117" y="58"/>
                    <a:pt x="117" y="58"/>
                    <a:pt x="117" y="58"/>
                  </a:cubicBezTo>
                  <a:cubicBezTo>
                    <a:pt x="37" y="58"/>
                    <a:pt x="37" y="58"/>
                    <a:pt x="37" y="58"/>
                  </a:cubicBezTo>
                  <a:cubicBezTo>
                    <a:pt x="37" y="57"/>
                    <a:pt x="37" y="57"/>
                    <a:pt x="37" y="57"/>
                  </a:cubicBezTo>
                  <a:cubicBezTo>
                    <a:pt x="38" y="50"/>
                    <a:pt x="39" y="45"/>
                    <a:pt x="41" y="40"/>
                  </a:cubicBezTo>
                  <a:cubicBezTo>
                    <a:pt x="47" y="29"/>
                    <a:pt x="58" y="25"/>
                    <a:pt x="78" y="25"/>
                  </a:cubicBezTo>
                  <a:cubicBezTo>
                    <a:pt x="78" y="25"/>
                    <a:pt x="120" y="25"/>
                    <a:pt x="120" y="25"/>
                  </a:cubicBezTo>
                  <a:cubicBezTo>
                    <a:pt x="120" y="0"/>
                    <a:pt x="120" y="0"/>
                    <a:pt x="120" y="0"/>
                  </a:cubicBezTo>
                  <a:cubicBezTo>
                    <a:pt x="65" y="0"/>
                    <a:pt x="65" y="0"/>
                    <a:pt x="65" y="0"/>
                  </a:cubicBezTo>
                  <a:cubicBezTo>
                    <a:pt x="53" y="0"/>
                    <a:pt x="45" y="1"/>
                    <a:pt x="37" y="4"/>
                  </a:cubicBezTo>
                  <a:cubicBezTo>
                    <a:pt x="4" y="18"/>
                    <a:pt x="0" y="55"/>
                    <a:pt x="0" y="69"/>
                  </a:cubicBezTo>
                  <a:lnTo>
                    <a:pt x="0" y="71"/>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sp>
        <p:nvSpPr>
          <p:cNvPr id="1204" name="Google Shape;1204;p113"/>
          <p:cNvSpPr txBox="1"/>
          <p:nvPr>
            <p:ph type="title"/>
          </p:nvPr>
        </p:nvSpPr>
        <p:spPr>
          <a:xfrm>
            <a:off x="0" y="0"/>
            <a:ext cx="8186400" cy="1141800"/>
          </a:xfrm>
          <a:prstGeom prst="rect">
            <a:avLst/>
          </a:prstGeom>
          <a:noFill/>
          <a:ln>
            <a:noFill/>
          </a:ln>
        </p:spPr>
        <p:txBody>
          <a:bodyPr anchorCtr="0" anchor="t" bIns="91425" lIns="504000" spcFirstLastPara="1" rIns="252000" wrap="square" tIns="504000">
            <a:noAutofit/>
          </a:bodyPr>
          <a:lstStyle>
            <a:lvl1pPr lvl="0">
              <a:spcBef>
                <a:spcPts val="0"/>
              </a:spcBef>
              <a:spcAft>
                <a:spcPts val="0"/>
              </a:spcAft>
              <a:buClr>
                <a:srgbClr val="002D62"/>
              </a:buClr>
              <a:buSzPts val="2500"/>
              <a:buFont typeface="Arial Black"/>
              <a:buNone/>
              <a:defRPr b="1" sz="2500">
                <a:solidFill>
                  <a:srgbClr val="002D62"/>
                </a:solidFill>
                <a:latin typeface="Arial Black"/>
                <a:ea typeface="Arial Black"/>
                <a:cs typeface="Arial Black"/>
                <a:sym typeface="Arial Black"/>
              </a:defRPr>
            </a:lvl1pPr>
            <a:lvl2pPr lvl="1">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2pPr>
            <a:lvl3pPr lvl="2">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3pPr>
            <a:lvl4pPr lvl="3">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4pPr>
            <a:lvl5pPr lvl="4">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5pPr>
            <a:lvl6pPr lvl="5">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6pPr>
            <a:lvl7pPr lvl="6">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7pPr>
            <a:lvl8pPr lvl="7">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8pPr>
            <a:lvl9pPr lvl="8">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9pPr>
          </a:lstStyle>
          <a:p/>
        </p:txBody>
      </p:sp>
      <p:sp>
        <p:nvSpPr>
          <p:cNvPr id="1205" name="Google Shape;1205;p113"/>
          <p:cNvSpPr txBox="1"/>
          <p:nvPr>
            <p:ph idx="1" type="body"/>
          </p:nvPr>
        </p:nvSpPr>
        <p:spPr>
          <a:xfrm>
            <a:off x="-8700" y="1410725"/>
            <a:ext cx="9144000" cy="2552700"/>
          </a:xfrm>
          <a:prstGeom prst="rect">
            <a:avLst/>
          </a:prstGeom>
          <a:noFill/>
          <a:ln>
            <a:noFill/>
          </a:ln>
        </p:spPr>
        <p:txBody>
          <a:bodyPr anchorCtr="0" anchor="t" bIns="91425" lIns="504000" spcFirstLastPara="1" rIns="504000" wrap="square" tIns="91425">
            <a:noAutofit/>
          </a:bodyPr>
          <a:lstStyle>
            <a:lvl1pPr indent="-317500" lvl="0" marL="457200">
              <a:spcBef>
                <a:spcPts val="0"/>
              </a:spcBef>
              <a:spcAft>
                <a:spcPts val="0"/>
              </a:spcAft>
              <a:buClr>
                <a:srgbClr val="002D62"/>
              </a:buClr>
              <a:buSzPts val="1400"/>
              <a:buChar char="●"/>
              <a:defRPr>
                <a:solidFill>
                  <a:srgbClr val="002D62"/>
                </a:solidFill>
              </a:defRPr>
            </a:lvl1pPr>
            <a:lvl2pPr indent="-317500" lvl="1" marL="914400">
              <a:spcBef>
                <a:spcPts val="0"/>
              </a:spcBef>
              <a:spcAft>
                <a:spcPts val="0"/>
              </a:spcAft>
              <a:buClr>
                <a:srgbClr val="002D62"/>
              </a:buClr>
              <a:buSzPts val="1400"/>
              <a:buChar char="○"/>
              <a:defRPr>
                <a:solidFill>
                  <a:srgbClr val="002D62"/>
                </a:solidFill>
              </a:defRPr>
            </a:lvl2pPr>
            <a:lvl3pPr indent="-317500" lvl="2" marL="1371600">
              <a:spcBef>
                <a:spcPts val="0"/>
              </a:spcBef>
              <a:spcAft>
                <a:spcPts val="0"/>
              </a:spcAft>
              <a:buClr>
                <a:srgbClr val="002D62"/>
              </a:buClr>
              <a:buSzPts val="1400"/>
              <a:buChar char="■"/>
              <a:defRPr>
                <a:solidFill>
                  <a:srgbClr val="002D62"/>
                </a:solidFill>
              </a:defRPr>
            </a:lvl3pPr>
            <a:lvl4pPr indent="-317500" lvl="3" marL="1828800">
              <a:spcBef>
                <a:spcPts val="0"/>
              </a:spcBef>
              <a:spcAft>
                <a:spcPts val="0"/>
              </a:spcAft>
              <a:buClr>
                <a:srgbClr val="002D62"/>
              </a:buClr>
              <a:buSzPts val="1400"/>
              <a:buChar char="●"/>
              <a:defRPr>
                <a:solidFill>
                  <a:srgbClr val="002D62"/>
                </a:solidFill>
              </a:defRPr>
            </a:lvl4pPr>
            <a:lvl5pPr indent="-317500" lvl="4" marL="2286000">
              <a:spcBef>
                <a:spcPts val="0"/>
              </a:spcBef>
              <a:spcAft>
                <a:spcPts val="0"/>
              </a:spcAft>
              <a:buClr>
                <a:srgbClr val="002D62"/>
              </a:buClr>
              <a:buSzPts val="1400"/>
              <a:buChar char="○"/>
              <a:defRPr>
                <a:solidFill>
                  <a:srgbClr val="002D62"/>
                </a:solidFill>
              </a:defRPr>
            </a:lvl5pPr>
            <a:lvl6pPr indent="-317500" lvl="5" marL="2743200">
              <a:spcBef>
                <a:spcPts val="0"/>
              </a:spcBef>
              <a:spcAft>
                <a:spcPts val="0"/>
              </a:spcAft>
              <a:buClr>
                <a:srgbClr val="002D62"/>
              </a:buClr>
              <a:buSzPts val="1400"/>
              <a:buChar char="■"/>
              <a:defRPr>
                <a:solidFill>
                  <a:srgbClr val="002D62"/>
                </a:solidFill>
              </a:defRPr>
            </a:lvl6pPr>
            <a:lvl7pPr indent="-317500" lvl="6" marL="3200400">
              <a:spcBef>
                <a:spcPts val="0"/>
              </a:spcBef>
              <a:spcAft>
                <a:spcPts val="0"/>
              </a:spcAft>
              <a:buClr>
                <a:srgbClr val="002D62"/>
              </a:buClr>
              <a:buSzPts val="1400"/>
              <a:buChar char="●"/>
              <a:defRPr>
                <a:solidFill>
                  <a:srgbClr val="002D62"/>
                </a:solidFill>
              </a:defRPr>
            </a:lvl7pPr>
            <a:lvl8pPr indent="-317500" lvl="7" marL="3657600">
              <a:spcBef>
                <a:spcPts val="0"/>
              </a:spcBef>
              <a:spcAft>
                <a:spcPts val="0"/>
              </a:spcAft>
              <a:buClr>
                <a:srgbClr val="002D62"/>
              </a:buClr>
              <a:buSzPts val="1400"/>
              <a:buChar char="○"/>
              <a:defRPr>
                <a:solidFill>
                  <a:srgbClr val="002D62"/>
                </a:solidFill>
              </a:defRPr>
            </a:lvl8pPr>
            <a:lvl9pPr indent="-317500" lvl="8" marL="4114800">
              <a:spcBef>
                <a:spcPts val="0"/>
              </a:spcBef>
              <a:spcAft>
                <a:spcPts val="0"/>
              </a:spcAft>
              <a:buClr>
                <a:srgbClr val="002D62"/>
              </a:buClr>
              <a:buSzPts val="1400"/>
              <a:buChar char="■"/>
              <a:defRPr>
                <a:solidFill>
                  <a:srgbClr val="002D62"/>
                </a:solidFill>
              </a:defRPr>
            </a:lvl9pPr>
          </a:lstStyle>
          <a:p/>
        </p:txBody>
      </p:sp>
      <p:sp>
        <p:nvSpPr>
          <p:cNvPr id="1206" name="Google Shape;1206;p113"/>
          <p:cNvSpPr txBox="1"/>
          <p:nvPr/>
        </p:nvSpPr>
        <p:spPr>
          <a:xfrm>
            <a:off x="226499" y="4754925"/>
            <a:ext cx="2902500" cy="2739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lang="en-GB" sz="800">
                <a:solidFill>
                  <a:srgbClr val="002D62"/>
                </a:solidFill>
              </a:rPr>
              <a:t>Lorem ipsum dolor</a:t>
            </a:r>
            <a:endParaRPr sz="800">
              <a:solidFill>
                <a:srgbClr val="002D62"/>
              </a:solidFill>
            </a:endParaRPr>
          </a:p>
        </p:txBody>
      </p:sp>
    </p:spTree>
  </p:cSld>
  <p:clrMapOvr>
    <a:masterClrMapping/>
  </p:clrMapOvr>
</p:sldLayout>
</file>

<file path=ppt/slideLayouts/slideLayout1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 Vert claire - 3">
  <p:cSld name="TITLE_1_1_2_1_1_1_1_1">
    <p:bg>
      <p:bgPr>
        <a:solidFill>
          <a:schemeClr val="lt1"/>
        </a:solidFill>
      </p:bgPr>
    </p:bg>
    <p:spTree>
      <p:nvGrpSpPr>
        <p:cNvPr id="1207" name="Shape 1207"/>
        <p:cNvGrpSpPr/>
        <p:nvPr/>
      </p:nvGrpSpPr>
      <p:grpSpPr>
        <a:xfrm>
          <a:off x="0" y="0"/>
          <a:ext cx="0" cy="0"/>
          <a:chOff x="0" y="0"/>
          <a:chExt cx="0" cy="0"/>
        </a:xfrm>
      </p:grpSpPr>
      <p:sp>
        <p:nvSpPr>
          <p:cNvPr id="1208" name="Google Shape;1208;p114"/>
          <p:cNvSpPr/>
          <p:nvPr/>
        </p:nvSpPr>
        <p:spPr>
          <a:xfrm rot="2189352">
            <a:off x="1698576" y="205661"/>
            <a:ext cx="4198855" cy="5156668"/>
          </a:xfrm>
          <a:custGeom>
            <a:rect b="b" l="l" r="r" t="t"/>
            <a:pathLst>
              <a:path extrusionOk="0" h="6852564" w="5579751">
                <a:moveTo>
                  <a:pt x="2498" y="865038"/>
                </a:moveTo>
                <a:lnTo>
                  <a:pt x="1175738" y="0"/>
                </a:lnTo>
                <a:lnTo>
                  <a:pt x="1169291" y="56235"/>
                </a:lnTo>
                <a:cubicBezTo>
                  <a:pt x="1009242" y="1835772"/>
                  <a:pt x="1853072" y="3633852"/>
                  <a:pt x="3489036" y="4611605"/>
                </a:cubicBezTo>
                <a:cubicBezTo>
                  <a:pt x="4125023" y="4991715"/>
                  <a:pt x="4814215" y="5206349"/>
                  <a:pt x="5506916" y="5268668"/>
                </a:cubicBezTo>
                <a:lnTo>
                  <a:pt x="5579751" y="5273445"/>
                </a:lnTo>
                <a:lnTo>
                  <a:pt x="3438013" y="6852564"/>
                </a:lnTo>
                <a:lnTo>
                  <a:pt x="3291136" y="6769746"/>
                </a:lnTo>
                <a:cubicBezTo>
                  <a:pt x="1189160" y="5513471"/>
                  <a:pt x="16682" y="3295059"/>
                  <a:pt x="0" y="1013116"/>
                </a:cubicBezTo>
                <a:close/>
              </a:path>
            </a:pathLst>
          </a:custGeom>
          <a:gradFill>
            <a:gsLst>
              <a:gs pos="0">
                <a:srgbClr val="78BE21">
                  <a:alpha val="20000"/>
                </a:srgbClr>
              </a:gs>
              <a:gs pos="23000">
                <a:srgbClr val="78BE21">
                  <a:alpha val="20000"/>
                </a:srgbClr>
              </a:gs>
              <a:gs pos="70000">
                <a:srgbClr val="78BE21">
                  <a:alpha val="80000"/>
                </a:srgbClr>
              </a:gs>
              <a:gs pos="100000">
                <a:srgbClr val="78BE21">
                  <a:alpha val="80000"/>
                </a:srgbClr>
              </a:gs>
            </a:gsLst>
            <a:lin ang="4199895" scaled="0"/>
          </a:gra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1209" name="Google Shape;1209;p114"/>
          <p:cNvSpPr txBox="1"/>
          <p:nvPr/>
        </p:nvSpPr>
        <p:spPr>
          <a:xfrm>
            <a:off x="8626827" y="4754925"/>
            <a:ext cx="517200" cy="2739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fld id="{00000000-1234-1234-1234-123412341234}" type="slidenum">
              <a:rPr b="1" lang="en-GB" sz="800">
                <a:solidFill>
                  <a:srgbClr val="002D62"/>
                </a:solidFill>
              </a:rPr>
              <a:t>‹#›</a:t>
            </a:fld>
            <a:endParaRPr b="1" sz="800">
              <a:solidFill>
                <a:srgbClr val="002D62"/>
              </a:solidFill>
            </a:endParaRPr>
          </a:p>
        </p:txBody>
      </p:sp>
      <p:grpSp>
        <p:nvGrpSpPr>
          <p:cNvPr id="1210" name="Google Shape;1210;p114"/>
          <p:cNvGrpSpPr/>
          <p:nvPr/>
        </p:nvGrpSpPr>
        <p:grpSpPr>
          <a:xfrm>
            <a:off x="7940154" y="4801506"/>
            <a:ext cx="686661" cy="174005"/>
            <a:chOff x="5486400" y="2551113"/>
            <a:chExt cx="2949575" cy="722312"/>
          </a:xfrm>
        </p:grpSpPr>
        <p:sp>
          <p:nvSpPr>
            <p:cNvPr id="1211" name="Google Shape;1211;p114"/>
            <p:cNvSpPr/>
            <p:nvPr/>
          </p:nvSpPr>
          <p:spPr>
            <a:xfrm>
              <a:off x="5486400" y="2551113"/>
              <a:ext cx="723900" cy="722312"/>
            </a:xfrm>
            <a:custGeom>
              <a:rect b="b" l="l" r="r" t="t"/>
              <a:pathLst>
                <a:path extrusionOk="0" h="278" w="278">
                  <a:moveTo>
                    <a:pt x="278" y="139"/>
                  </a:moveTo>
                  <a:cubicBezTo>
                    <a:pt x="278" y="216"/>
                    <a:pt x="216" y="278"/>
                    <a:pt x="139" y="278"/>
                  </a:cubicBezTo>
                  <a:cubicBezTo>
                    <a:pt x="62" y="278"/>
                    <a:pt x="0" y="216"/>
                    <a:pt x="0" y="139"/>
                  </a:cubicBezTo>
                  <a:cubicBezTo>
                    <a:pt x="0" y="62"/>
                    <a:pt x="62" y="0"/>
                    <a:pt x="139" y="0"/>
                  </a:cubicBezTo>
                  <a:cubicBezTo>
                    <a:pt x="216" y="0"/>
                    <a:pt x="278" y="62"/>
                    <a:pt x="278" y="139"/>
                  </a:cubicBezTo>
                  <a:close/>
                  <a:moveTo>
                    <a:pt x="169" y="152"/>
                  </a:moveTo>
                  <a:cubicBezTo>
                    <a:pt x="174" y="173"/>
                    <a:pt x="157" y="199"/>
                    <a:pt x="139" y="218"/>
                  </a:cubicBezTo>
                  <a:cubicBezTo>
                    <a:pt x="194" y="218"/>
                    <a:pt x="238" y="174"/>
                    <a:pt x="238" y="120"/>
                  </a:cubicBezTo>
                  <a:cubicBezTo>
                    <a:pt x="238" y="65"/>
                    <a:pt x="193" y="21"/>
                    <a:pt x="139" y="21"/>
                  </a:cubicBezTo>
                  <a:cubicBezTo>
                    <a:pt x="84" y="21"/>
                    <a:pt x="40" y="65"/>
                    <a:pt x="40" y="120"/>
                  </a:cubicBezTo>
                  <a:cubicBezTo>
                    <a:pt x="40" y="174"/>
                    <a:pt x="84" y="218"/>
                    <a:pt x="138" y="218"/>
                  </a:cubicBezTo>
                  <a:cubicBezTo>
                    <a:pt x="121" y="199"/>
                    <a:pt x="104" y="173"/>
                    <a:pt x="108" y="152"/>
                  </a:cubicBezTo>
                  <a:cubicBezTo>
                    <a:pt x="112" y="130"/>
                    <a:pt x="128" y="123"/>
                    <a:pt x="139" y="123"/>
                  </a:cubicBezTo>
                  <a:cubicBezTo>
                    <a:pt x="149" y="123"/>
                    <a:pt x="166" y="130"/>
                    <a:pt x="169" y="152"/>
                  </a:cubicBez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212" name="Google Shape;1212;p114"/>
            <p:cNvSpPr/>
            <p:nvPr/>
          </p:nvSpPr>
          <p:spPr>
            <a:xfrm>
              <a:off x="7126288" y="2743200"/>
              <a:ext cx="396875" cy="385762"/>
            </a:xfrm>
            <a:custGeom>
              <a:rect b="b" l="l" r="r" t="t"/>
              <a:pathLst>
                <a:path extrusionOk="0" h="148" w="152">
                  <a:moveTo>
                    <a:pt x="78" y="148"/>
                  </a:moveTo>
                  <a:cubicBezTo>
                    <a:pt x="57" y="148"/>
                    <a:pt x="37" y="143"/>
                    <a:pt x="25" y="134"/>
                  </a:cubicBezTo>
                  <a:cubicBezTo>
                    <a:pt x="9" y="123"/>
                    <a:pt x="0" y="102"/>
                    <a:pt x="0" y="75"/>
                  </a:cubicBezTo>
                  <a:cubicBezTo>
                    <a:pt x="0" y="24"/>
                    <a:pt x="25" y="0"/>
                    <a:pt x="76" y="0"/>
                  </a:cubicBezTo>
                  <a:cubicBezTo>
                    <a:pt x="127" y="0"/>
                    <a:pt x="152" y="24"/>
                    <a:pt x="152" y="76"/>
                  </a:cubicBezTo>
                  <a:cubicBezTo>
                    <a:pt x="152" y="123"/>
                    <a:pt x="127" y="148"/>
                    <a:pt x="78" y="148"/>
                  </a:cubicBezTo>
                  <a:close/>
                  <a:moveTo>
                    <a:pt x="76" y="24"/>
                  </a:moveTo>
                  <a:cubicBezTo>
                    <a:pt x="48" y="24"/>
                    <a:pt x="36" y="39"/>
                    <a:pt x="36" y="74"/>
                  </a:cubicBezTo>
                  <a:cubicBezTo>
                    <a:pt x="36" y="108"/>
                    <a:pt x="49" y="124"/>
                    <a:pt x="76" y="124"/>
                  </a:cubicBezTo>
                  <a:cubicBezTo>
                    <a:pt x="104" y="124"/>
                    <a:pt x="116" y="108"/>
                    <a:pt x="116" y="73"/>
                  </a:cubicBezTo>
                  <a:cubicBezTo>
                    <a:pt x="116" y="40"/>
                    <a:pt x="103" y="24"/>
                    <a:pt x="76" y="24"/>
                  </a:cubicBez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213" name="Google Shape;1213;p114"/>
            <p:cNvSpPr/>
            <p:nvPr/>
          </p:nvSpPr>
          <p:spPr>
            <a:xfrm>
              <a:off x="7588250" y="2755900"/>
              <a:ext cx="260350" cy="361950"/>
            </a:xfrm>
            <a:custGeom>
              <a:rect b="b" l="l" r="r" t="t"/>
              <a:pathLst>
                <a:path extrusionOk="0" h="139" w="100">
                  <a:moveTo>
                    <a:pt x="72" y="115"/>
                  </a:moveTo>
                  <a:cubicBezTo>
                    <a:pt x="52" y="115"/>
                    <a:pt x="45" y="113"/>
                    <a:pt x="40" y="109"/>
                  </a:cubicBezTo>
                  <a:cubicBezTo>
                    <a:pt x="35" y="104"/>
                    <a:pt x="33" y="101"/>
                    <a:pt x="33" y="87"/>
                  </a:cubicBezTo>
                  <a:cubicBezTo>
                    <a:pt x="33" y="14"/>
                    <a:pt x="33" y="14"/>
                    <a:pt x="33" y="14"/>
                  </a:cubicBezTo>
                  <a:cubicBezTo>
                    <a:pt x="33" y="6"/>
                    <a:pt x="26" y="0"/>
                    <a:pt x="19" y="0"/>
                  </a:cubicBezTo>
                  <a:cubicBezTo>
                    <a:pt x="0" y="0"/>
                    <a:pt x="0" y="0"/>
                    <a:pt x="0" y="0"/>
                  </a:cubicBezTo>
                  <a:cubicBezTo>
                    <a:pt x="0" y="78"/>
                    <a:pt x="0" y="78"/>
                    <a:pt x="0" y="78"/>
                  </a:cubicBezTo>
                  <a:cubicBezTo>
                    <a:pt x="0" y="103"/>
                    <a:pt x="2" y="114"/>
                    <a:pt x="11" y="123"/>
                  </a:cubicBezTo>
                  <a:cubicBezTo>
                    <a:pt x="20" y="134"/>
                    <a:pt x="34" y="139"/>
                    <a:pt x="56" y="139"/>
                  </a:cubicBezTo>
                  <a:cubicBezTo>
                    <a:pt x="100" y="139"/>
                    <a:pt x="100" y="139"/>
                    <a:pt x="100" y="139"/>
                  </a:cubicBezTo>
                  <a:cubicBezTo>
                    <a:pt x="100" y="115"/>
                    <a:pt x="100" y="115"/>
                    <a:pt x="100" y="115"/>
                  </a:cubicBezTo>
                  <a:lnTo>
                    <a:pt x="72" y="115"/>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214" name="Google Shape;1214;p114"/>
            <p:cNvSpPr/>
            <p:nvPr/>
          </p:nvSpPr>
          <p:spPr>
            <a:xfrm>
              <a:off x="8029575" y="2755900"/>
              <a:ext cx="406400" cy="361950"/>
            </a:xfrm>
            <a:custGeom>
              <a:rect b="b" l="l" r="r" t="t"/>
              <a:pathLst>
                <a:path extrusionOk="0" h="139" w="156">
                  <a:moveTo>
                    <a:pt x="96" y="0"/>
                  </a:moveTo>
                  <a:cubicBezTo>
                    <a:pt x="74" y="0"/>
                    <a:pt x="74" y="0"/>
                    <a:pt x="74" y="0"/>
                  </a:cubicBezTo>
                  <a:cubicBezTo>
                    <a:pt x="65" y="0"/>
                    <a:pt x="58" y="5"/>
                    <a:pt x="55" y="12"/>
                  </a:cubicBezTo>
                  <a:cubicBezTo>
                    <a:pt x="0" y="139"/>
                    <a:pt x="0" y="139"/>
                    <a:pt x="0" y="139"/>
                  </a:cubicBezTo>
                  <a:cubicBezTo>
                    <a:pt x="22" y="139"/>
                    <a:pt x="22" y="139"/>
                    <a:pt x="22" y="139"/>
                  </a:cubicBezTo>
                  <a:cubicBezTo>
                    <a:pt x="31" y="139"/>
                    <a:pt x="38" y="134"/>
                    <a:pt x="41" y="127"/>
                  </a:cubicBezTo>
                  <a:cubicBezTo>
                    <a:pt x="50" y="107"/>
                    <a:pt x="50" y="107"/>
                    <a:pt x="50" y="107"/>
                  </a:cubicBezTo>
                  <a:cubicBezTo>
                    <a:pt x="106" y="107"/>
                    <a:pt x="106" y="107"/>
                    <a:pt x="106" y="107"/>
                  </a:cubicBezTo>
                  <a:cubicBezTo>
                    <a:pt x="115" y="127"/>
                    <a:pt x="115" y="127"/>
                    <a:pt x="115" y="127"/>
                  </a:cubicBezTo>
                  <a:cubicBezTo>
                    <a:pt x="118" y="134"/>
                    <a:pt x="125" y="139"/>
                    <a:pt x="134" y="139"/>
                  </a:cubicBezTo>
                  <a:cubicBezTo>
                    <a:pt x="156" y="139"/>
                    <a:pt x="156" y="139"/>
                    <a:pt x="156" y="139"/>
                  </a:cubicBezTo>
                  <a:lnTo>
                    <a:pt x="96" y="0"/>
                  </a:lnTo>
                  <a:close/>
                  <a:moveTo>
                    <a:pt x="57" y="82"/>
                  </a:moveTo>
                  <a:cubicBezTo>
                    <a:pt x="78" y="34"/>
                    <a:pt x="78" y="34"/>
                    <a:pt x="78" y="34"/>
                  </a:cubicBezTo>
                  <a:cubicBezTo>
                    <a:pt x="99" y="82"/>
                    <a:pt x="99" y="82"/>
                    <a:pt x="99" y="82"/>
                  </a:cubicBezTo>
                  <a:lnTo>
                    <a:pt x="57" y="82"/>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215" name="Google Shape;1215;p114"/>
            <p:cNvSpPr/>
            <p:nvPr/>
          </p:nvSpPr>
          <p:spPr>
            <a:xfrm>
              <a:off x="7902575" y="2755900"/>
              <a:ext cx="84137" cy="361950"/>
            </a:xfrm>
            <a:custGeom>
              <a:rect b="b" l="l" r="r" t="t"/>
              <a:pathLst>
                <a:path extrusionOk="0" h="139" w="32">
                  <a:moveTo>
                    <a:pt x="14" y="0"/>
                  </a:moveTo>
                  <a:cubicBezTo>
                    <a:pt x="6" y="0"/>
                    <a:pt x="0" y="6"/>
                    <a:pt x="0" y="14"/>
                  </a:cubicBezTo>
                  <a:cubicBezTo>
                    <a:pt x="0" y="139"/>
                    <a:pt x="0" y="139"/>
                    <a:pt x="0" y="139"/>
                  </a:cubicBezTo>
                  <a:cubicBezTo>
                    <a:pt x="18" y="139"/>
                    <a:pt x="18" y="139"/>
                    <a:pt x="18" y="139"/>
                  </a:cubicBezTo>
                  <a:cubicBezTo>
                    <a:pt x="25" y="139"/>
                    <a:pt x="32" y="133"/>
                    <a:pt x="32" y="126"/>
                  </a:cubicBezTo>
                  <a:cubicBezTo>
                    <a:pt x="32" y="0"/>
                    <a:pt x="32" y="0"/>
                    <a:pt x="32" y="0"/>
                  </a:cubicBezTo>
                  <a:lnTo>
                    <a:pt x="14" y="0"/>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216" name="Google Shape;1216;p114"/>
            <p:cNvSpPr/>
            <p:nvPr/>
          </p:nvSpPr>
          <p:spPr>
            <a:xfrm>
              <a:off x="6324600" y="2755900"/>
              <a:ext cx="406400" cy="361950"/>
            </a:xfrm>
            <a:custGeom>
              <a:rect b="b" l="l" r="r" t="t"/>
              <a:pathLst>
                <a:path extrusionOk="0" h="139" w="156">
                  <a:moveTo>
                    <a:pt x="132" y="0"/>
                  </a:moveTo>
                  <a:cubicBezTo>
                    <a:pt x="123" y="0"/>
                    <a:pt x="116" y="5"/>
                    <a:pt x="113" y="12"/>
                  </a:cubicBezTo>
                  <a:cubicBezTo>
                    <a:pt x="78" y="98"/>
                    <a:pt x="78" y="98"/>
                    <a:pt x="78" y="98"/>
                  </a:cubicBezTo>
                  <a:cubicBezTo>
                    <a:pt x="42" y="13"/>
                    <a:pt x="42" y="13"/>
                    <a:pt x="42" y="13"/>
                  </a:cubicBezTo>
                  <a:cubicBezTo>
                    <a:pt x="39" y="5"/>
                    <a:pt x="31" y="0"/>
                    <a:pt x="23" y="0"/>
                  </a:cubicBezTo>
                  <a:cubicBezTo>
                    <a:pt x="0" y="0"/>
                    <a:pt x="0" y="0"/>
                    <a:pt x="0" y="0"/>
                  </a:cubicBezTo>
                  <a:cubicBezTo>
                    <a:pt x="62" y="139"/>
                    <a:pt x="62" y="139"/>
                    <a:pt x="62" y="139"/>
                  </a:cubicBezTo>
                  <a:cubicBezTo>
                    <a:pt x="80" y="139"/>
                    <a:pt x="80" y="139"/>
                    <a:pt x="80" y="139"/>
                  </a:cubicBezTo>
                  <a:cubicBezTo>
                    <a:pt x="88" y="139"/>
                    <a:pt x="95" y="134"/>
                    <a:pt x="99" y="128"/>
                  </a:cubicBezTo>
                  <a:cubicBezTo>
                    <a:pt x="156" y="0"/>
                    <a:pt x="156" y="0"/>
                    <a:pt x="156" y="0"/>
                  </a:cubicBezTo>
                  <a:lnTo>
                    <a:pt x="132" y="0"/>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217" name="Google Shape;1217;p114"/>
            <p:cNvSpPr/>
            <p:nvPr/>
          </p:nvSpPr>
          <p:spPr>
            <a:xfrm>
              <a:off x="6751638" y="2755900"/>
              <a:ext cx="312737" cy="361950"/>
            </a:xfrm>
            <a:custGeom>
              <a:rect b="b" l="l" r="r" t="t"/>
              <a:pathLst>
                <a:path extrusionOk="0" h="139" w="120">
                  <a:moveTo>
                    <a:pt x="0" y="71"/>
                  </a:moveTo>
                  <a:cubicBezTo>
                    <a:pt x="0" y="85"/>
                    <a:pt x="4" y="121"/>
                    <a:pt x="37" y="135"/>
                  </a:cubicBezTo>
                  <a:cubicBezTo>
                    <a:pt x="45" y="138"/>
                    <a:pt x="53" y="139"/>
                    <a:pt x="65" y="139"/>
                  </a:cubicBezTo>
                  <a:cubicBezTo>
                    <a:pt x="120" y="139"/>
                    <a:pt x="120" y="139"/>
                    <a:pt x="120" y="139"/>
                  </a:cubicBezTo>
                  <a:cubicBezTo>
                    <a:pt x="120" y="115"/>
                    <a:pt x="120" y="115"/>
                    <a:pt x="120" y="115"/>
                  </a:cubicBezTo>
                  <a:cubicBezTo>
                    <a:pt x="120" y="115"/>
                    <a:pt x="78" y="115"/>
                    <a:pt x="78" y="115"/>
                  </a:cubicBezTo>
                  <a:cubicBezTo>
                    <a:pt x="58" y="114"/>
                    <a:pt x="47" y="110"/>
                    <a:pt x="41" y="99"/>
                  </a:cubicBezTo>
                  <a:cubicBezTo>
                    <a:pt x="39" y="95"/>
                    <a:pt x="38" y="89"/>
                    <a:pt x="37" y="83"/>
                  </a:cubicBezTo>
                  <a:cubicBezTo>
                    <a:pt x="37" y="82"/>
                    <a:pt x="37" y="82"/>
                    <a:pt x="37" y="82"/>
                  </a:cubicBezTo>
                  <a:cubicBezTo>
                    <a:pt x="117" y="82"/>
                    <a:pt x="117" y="82"/>
                    <a:pt x="117" y="82"/>
                  </a:cubicBezTo>
                  <a:cubicBezTo>
                    <a:pt x="117" y="58"/>
                    <a:pt x="117" y="58"/>
                    <a:pt x="117" y="58"/>
                  </a:cubicBezTo>
                  <a:cubicBezTo>
                    <a:pt x="37" y="58"/>
                    <a:pt x="37" y="58"/>
                    <a:pt x="37" y="58"/>
                  </a:cubicBezTo>
                  <a:cubicBezTo>
                    <a:pt x="37" y="57"/>
                    <a:pt x="37" y="57"/>
                    <a:pt x="37" y="57"/>
                  </a:cubicBezTo>
                  <a:cubicBezTo>
                    <a:pt x="38" y="50"/>
                    <a:pt x="39" y="45"/>
                    <a:pt x="41" y="40"/>
                  </a:cubicBezTo>
                  <a:cubicBezTo>
                    <a:pt x="47" y="29"/>
                    <a:pt x="58" y="25"/>
                    <a:pt x="78" y="25"/>
                  </a:cubicBezTo>
                  <a:cubicBezTo>
                    <a:pt x="78" y="25"/>
                    <a:pt x="120" y="25"/>
                    <a:pt x="120" y="25"/>
                  </a:cubicBezTo>
                  <a:cubicBezTo>
                    <a:pt x="120" y="0"/>
                    <a:pt x="120" y="0"/>
                    <a:pt x="120" y="0"/>
                  </a:cubicBezTo>
                  <a:cubicBezTo>
                    <a:pt x="65" y="0"/>
                    <a:pt x="65" y="0"/>
                    <a:pt x="65" y="0"/>
                  </a:cubicBezTo>
                  <a:cubicBezTo>
                    <a:pt x="53" y="0"/>
                    <a:pt x="45" y="1"/>
                    <a:pt x="37" y="4"/>
                  </a:cubicBezTo>
                  <a:cubicBezTo>
                    <a:pt x="4" y="18"/>
                    <a:pt x="0" y="55"/>
                    <a:pt x="0" y="69"/>
                  </a:cubicBezTo>
                  <a:lnTo>
                    <a:pt x="0" y="71"/>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sp>
        <p:nvSpPr>
          <p:cNvPr id="1218" name="Google Shape;1218;p114"/>
          <p:cNvSpPr txBox="1"/>
          <p:nvPr>
            <p:ph type="title"/>
          </p:nvPr>
        </p:nvSpPr>
        <p:spPr>
          <a:xfrm>
            <a:off x="0" y="0"/>
            <a:ext cx="8186400" cy="1141800"/>
          </a:xfrm>
          <a:prstGeom prst="rect">
            <a:avLst/>
          </a:prstGeom>
          <a:noFill/>
          <a:ln>
            <a:noFill/>
          </a:ln>
        </p:spPr>
        <p:txBody>
          <a:bodyPr anchorCtr="0" anchor="t" bIns="91425" lIns="504000" spcFirstLastPara="1" rIns="252000" wrap="square" tIns="504000">
            <a:noAutofit/>
          </a:bodyPr>
          <a:lstStyle>
            <a:lvl1pPr lvl="0">
              <a:spcBef>
                <a:spcPts val="0"/>
              </a:spcBef>
              <a:spcAft>
                <a:spcPts val="0"/>
              </a:spcAft>
              <a:buClr>
                <a:srgbClr val="002D62"/>
              </a:buClr>
              <a:buSzPts val="2500"/>
              <a:buFont typeface="Arial Black"/>
              <a:buNone/>
              <a:defRPr b="1" sz="2500">
                <a:solidFill>
                  <a:srgbClr val="002D62"/>
                </a:solidFill>
                <a:latin typeface="Arial Black"/>
                <a:ea typeface="Arial Black"/>
                <a:cs typeface="Arial Black"/>
                <a:sym typeface="Arial Black"/>
              </a:defRPr>
            </a:lvl1pPr>
            <a:lvl2pPr lvl="1">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2pPr>
            <a:lvl3pPr lvl="2">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3pPr>
            <a:lvl4pPr lvl="3">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4pPr>
            <a:lvl5pPr lvl="4">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5pPr>
            <a:lvl6pPr lvl="5">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6pPr>
            <a:lvl7pPr lvl="6">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7pPr>
            <a:lvl8pPr lvl="7">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8pPr>
            <a:lvl9pPr lvl="8">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9pPr>
          </a:lstStyle>
          <a:p/>
        </p:txBody>
      </p:sp>
      <p:sp>
        <p:nvSpPr>
          <p:cNvPr id="1219" name="Google Shape;1219;p114"/>
          <p:cNvSpPr txBox="1"/>
          <p:nvPr>
            <p:ph idx="1" type="body"/>
          </p:nvPr>
        </p:nvSpPr>
        <p:spPr>
          <a:xfrm>
            <a:off x="-8700" y="1410725"/>
            <a:ext cx="9144000" cy="2552700"/>
          </a:xfrm>
          <a:prstGeom prst="rect">
            <a:avLst/>
          </a:prstGeom>
          <a:noFill/>
          <a:ln>
            <a:noFill/>
          </a:ln>
        </p:spPr>
        <p:txBody>
          <a:bodyPr anchorCtr="0" anchor="t" bIns="91425" lIns="504000" spcFirstLastPara="1" rIns="504000" wrap="square" tIns="91425">
            <a:noAutofit/>
          </a:bodyPr>
          <a:lstStyle>
            <a:lvl1pPr indent="-317500" lvl="0" marL="457200">
              <a:spcBef>
                <a:spcPts val="0"/>
              </a:spcBef>
              <a:spcAft>
                <a:spcPts val="0"/>
              </a:spcAft>
              <a:buClr>
                <a:srgbClr val="002D62"/>
              </a:buClr>
              <a:buSzPts val="1400"/>
              <a:buChar char="●"/>
              <a:defRPr>
                <a:solidFill>
                  <a:srgbClr val="002D62"/>
                </a:solidFill>
              </a:defRPr>
            </a:lvl1pPr>
            <a:lvl2pPr indent="-317500" lvl="1" marL="914400">
              <a:spcBef>
                <a:spcPts val="0"/>
              </a:spcBef>
              <a:spcAft>
                <a:spcPts val="0"/>
              </a:spcAft>
              <a:buClr>
                <a:srgbClr val="002D62"/>
              </a:buClr>
              <a:buSzPts val="1400"/>
              <a:buChar char="○"/>
              <a:defRPr>
                <a:solidFill>
                  <a:srgbClr val="002D62"/>
                </a:solidFill>
              </a:defRPr>
            </a:lvl2pPr>
            <a:lvl3pPr indent="-317500" lvl="2" marL="1371600">
              <a:spcBef>
                <a:spcPts val="0"/>
              </a:spcBef>
              <a:spcAft>
                <a:spcPts val="0"/>
              </a:spcAft>
              <a:buClr>
                <a:srgbClr val="002D62"/>
              </a:buClr>
              <a:buSzPts val="1400"/>
              <a:buChar char="■"/>
              <a:defRPr>
                <a:solidFill>
                  <a:srgbClr val="002D62"/>
                </a:solidFill>
              </a:defRPr>
            </a:lvl3pPr>
            <a:lvl4pPr indent="-317500" lvl="3" marL="1828800">
              <a:spcBef>
                <a:spcPts val="0"/>
              </a:spcBef>
              <a:spcAft>
                <a:spcPts val="0"/>
              </a:spcAft>
              <a:buClr>
                <a:srgbClr val="002D62"/>
              </a:buClr>
              <a:buSzPts val="1400"/>
              <a:buChar char="●"/>
              <a:defRPr>
                <a:solidFill>
                  <a:srgbClr val="002D62"/>
                </a:solidFill>
              </a:defRPr>
            </a:lvl4pPr>
            <a:lvl5pPr indent="-317500" lvl="4" marL="2286000">
              <a:spcBef>
                <a:spcPts val="0"/>
              </a:spcBef>
              <a:spcAft>
                <a:spcPts val="0"/>
              </a:spcAft>
              <a:buClr>
                <a:srgbClr val="002D62"/>
              </a:buClr>
              <a:buSzPts val="1400"/>
              <a:buChar char="○"/>
              <a:defRPr>
                <a:solidFill>
                  <a:srgbClr val="002D62"/>
                </a:solidFill>
              </a:defRPr>
            </a:lvl5pPr>
            <a:lvl6pPr indent="-317500" lvl="5" marL="2743200">
              <a:spcBef>
                <a:spcPts val="0"/>
              </a:spcBef>
              <a:spcAft>
                <a:spcPts val="0"/>
              </a:spcAft>
              <a:buClr>
                <a:srgbClr val="002D62"/>
              </a:buClr>
              <a:buSzPts val="1400"/>
              <a:buChar char="■"/>
              <a:defRPr>
                <a:solidFill>
                  <a:srgbClr val="002D62"/>
                </a:solidFill>
              </a:defRPr>
            </a:lvl6pPr>
            <a:lvl7pPr indent="-317500" lvl="6" marL="3200400">
              <a:spcBef>
                <a:spcPts val="0"/>
              </a:spcBef>
              <a:spcAft>
                <a:spcPts val="0"/>
              </a:spcAft>
              <a:buClr>
                <a:srgbClr val="002D62"/>
              </a:buClr>
              <a:buSzPts val="1400"/>
              <a:buChar char="●"/>
              <a:defRPr>
                <a:solidFill>
                  <a:srgbClr val="002D62"/>
                </a:solidFill>
              </a:defRPr>
            </a:lvl7pPr>
            <a:lvl8pPr indent="-317500" lvl="7" marL="3657600">
              <a:spcBef>
                <a:spcPts val="0"/>
              </a:spcBef>
              <a:spcAft>
                <a:spcPts val="0"/>
              </a:spcAft>
              <a:buClr>
                <a:srgbClr val="002D62"/>
              </a:buClr>
              <a:buSzPts val="1400"/>
              <a:buChar char="○"/>
              <a:defRPr>
                <a:solidFill>
                  <a:srgbClr val="002D62"/>
                </a:solidFill>
              </a:defRPr>
            </a:lvl8pPr>
            <a:lvl9pPr indent="-317500" lvl="8" marL="4114800">
              <a:spcBef>
                <a:spcPts val="0"/>
              </a:spcBef>
              <a:spcAft>
                <a:spcPts val="0"/>
              </a:spcAft>
              <a:buClr>
                <a:srgbClr val="002D62"/>
              </a:buClr>
              <a:buSzPts val="1400"/>
              <a:buChar char="■"/>
              <a:defRPr>
                <a:solidFill>
                  <a:srgbClr val="002D62"/>
                </a:solidFill>
              </a:defRPr>
            </a:lvl9pPr>
          </a:lstStyle>
          <a:p/>
        </p:txBody>
      </p:sp>
      <p:sp>
        <p:nvSpPr>
          <p:cNvPr id="1220" name="Google Shape;1220;p114"/>
          <p:cNvSpPr txBox="1"/>
          <p:nvPr/>
        </p:nvSpPr>
        <p:spPr>
          <a:xfrm>
            <a:off x="226499" y="4754925"/>
            <a:ext cx="2902500" cy="2739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lang="en-GB" sz="800">
                <a:solidFill>
                  <a:srgbClr val="002D62"/>
                </a:solidFill>
              </a:rPr>
              <a:t>Lorem ipsum dolor</a:t>
            </a:r>
            <a:endParaRPr sz="800">
              <a:solidFill>
                <a:srgbClr val="002D62"/>
              </a:solidFill>
            </a:endParaRPr>
          </a:p>
        </p:txBody>
      </p:sp>
    </p:spTree>
  </p:cSld>
  <p:clrMapOvr>
    <a:masterClrMapping/>
  </p:clrMapOvr>
</p:sldLayout>
</file>

<file path=ppt/slideLayouts/slideLayout1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 Vert claire - 4">
  <p:cSld name="TITLE_1_1_1_1_1_3_1_1_1_1_1_1">
    <p:bg>
      <p:bgPr>
        <a:solidFill>
          <a:schemeClr val="lt1"/>
        </a:solidFill>
      </p:bgPr>
    </p:bg>
    <p:spTree>
      <p:nvGrpSpPr>
        <p:cNvPr id="1221" name="Shape 1221"/>
        <p:cNvGrpSpPr/>
        <p:nvPr/>
      </p:nvGrpSpPr>
      <p:grpSpPr>
        <a:xfrm>
          <a:off x="0" y="0"/>
          <a:ext cx="0" cy="0"/>
          <a:chOff x="0" y="0"/>
          <a:chExt cx="0" cy="0"/>
        </a:xfrm>
      </p:grpSpPr>
      <p:sp>
        <p:nvSpPr>
          <p:cNvPr id="1222" name="Google Shape;1222;p115"/>
          <p:cNvSpPr/>
          <p:nvPr/>
        </p:nvSpPr>
        <p:spPr>
          <a:xfrm rot="-7630455">
            <a:off x="-1009353" y="-167879"/>
            <a:ext cx="4611186" cy="5206454"/>
          </a:xfrm>
          <a:custGeom>
            <a:rect b="b" l="l" r="r" t="t"/>
            <a:pathLst>
              <a:path extrusionOk="0" h="6914184" w="6123666">
                <a:moveTo>
                  <a:pt x="6123666" y="4772774"/>
                </a:moveTo>
                <a:lnTo>
                  <a:pt x="4497404" y="6914184"/>
                </a:lnTo>
                <a:lnTo>
                  <a:pt x="4464082" y="6901566"/>
                </a:lnTo>
                <a:cubicBezTo>
                  <a:pt x="4120514" y="6761514"/>
                  <a:pt x="3783165" y="6593754"/>
                  <a:pt x="3454901" y="6397562"/>
                </a:cubicBezTo>
                <a:cubicBezTo>
                  <a:pt x="1594736" y="5285809"/>
                  <a:pt x="400461" y="3484784"/>
                  <a:pt x="3313" y="1515625"/>
                </a:cubicBezTo>
                <a:lnTo>
                  <a:pt x="0" y="1496902"/>
                </a:lnTo>
                <a:lnTo>
                  <a:pt x="1136799" y="0"/>
                </a:lnTo>
                <a:lnTo>
                  <a:pt x="1142405" y="70434"/>
                </a:lnTo>
                <a:cubicBezTo>
                  <a:pt x="1307415" y="1660386"/>
                  <a:pt x="2193858" y="3155336"/>
                  <a:pt x="3671243" y="4038313"/>
                </a:cubicBezTo>
                <a:cubicBezTo>
                  <a:pt x="4366495" y="4453844"/>
                  <a:pt x="5119910" y="4688479"/>
                  <a:pt x="5877161" y="4756605"/>
                </a:cubicBezTo>
                <a:close/>
              </a:path>
            </a:pathLst>
          </a:custGeom>
          <a:gradFill>
            <a:gsLst>
              <a:gs pos="0">
                <a:srgbClr val="78BE21">
                  <a:alpha val="20000"/>
                </a:srgbClr>
              </a:gs>
              <a:gs pos="23000">
                <a:srgbClr val="78BE21">
                  <a:alpha val="20000"/>
                </a:srgbClr>
              </a:gs>
              <a:gs pos="70000">
                <a:srgbClr val="78BE21">
                  <a:alpha val="80000"/>
                </a:srgbClr>
              </a:gs>
              <a:gs pos="100000">
                <a:srgbClr val="78BE21">
                  <a:alpha val="80000"/>
                </a:srgbClr>
              </a:gs>
            </a:gsLst>
            <a:lin ang="4199895" scaled="0"/>
          </a:gra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1223" name="Google Shape;1223;p115"/>
          <p:cNvSpPr txBox="1"/>
          <p:nvPr/>
        </p:nvSpPr>
        <p:spPr>
          <a:xfrm>
            <a:off x="8626827" y="4754925"/>
            <a:ext cx="517200" cy="2739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fld id="{00000000-1234-1234-1234-123412341234}" type="slidenum">
              <a:rPr b="1" lang="en-GB" sz="800">
                <a:solidFill>
                  <a:srgbClr val="002D62"/>
                </a:solidFill>
              </a:rPr>
              <a:t>‹#›</a:t>
            </a:fld>
            <a:endParaRPr b="1" sz="800">
              <a:solidFill>
                <a:srgbClr val="002D62"/>
              </a:solidFill>
            </a:endParaRPr>
          </a:p>
        </p:txBody>
      </p:sp>
      <p:grpSp>
        <p:nvGrpSpPr>
          <p:cNvPr id="1224" name="Google Shape;1224;p115"/>
          <p:cNvGrpSpPr/>
          <p:nvPr/>
        </p:nvGrpSpPr>
        <p:grpSpPr>
          <a:xfrm>
            <a:off x="7940154" y="4801506"/>
            <a:ext cx="686661" cy="174005"/>
            <a:chOff x="5486400" y="2551113"/>
            <a:chExt cx="2949575" cy="722312"/>
          </a:xfrm>
        </p:grpSpPr>
        <p:sp>
          <p:nvSpPr>
            <p:cNvPr id="1225" name="Google Shape;1225;p115"/>
            <p:cNvSpPr/>
            <p:nvPr/>
          </p:nvSpPr>
          <p:spPr>
            <a:xfrm>
              <a:off x="5486400" y="2551113"/>
              <a:ext cx="723900" cy="722312"/>
            </a:xfrm>
            <a:custGeom>
              <a:rect b="b" l="l" r="r" t="t"/>
              <a:pathLst>
                <a:path extrusionOk="0" h="278" w="278">
                  <a:moveTo>
                    <a:pt x="278" y="139"/>
                  </a:moveTo>
                  <a:cubicBezTo>
                    <a:pt x="278" y="216"/>
                    <a:pt x="216" y="278"/>
                    <a:pt x="139" y="278"/>
                  </a:cubicBezTo>
                  <a:cubicBezTo>
                    <a:pt x="62" y="278"/>
                    <a:pt x="0" y="216"/>
                    <a:pt x="0" y="139"/>
                  </a:cubicBezTo>
                  <a:cubicBezTo>
                    <a:pt x="0" y="62"/>
                    <a:pt x="62" y="0"/>
                    <a:pt x="139" y="0"/>
                  </a:cubicBezTo>
                  <a:cubicBezTo>
                    <a:pt x="216" y="0"/>
                    <a:pt x="278" y="62"/>
                    <a:pt x="278" y="139"/>
                  </a:cubicBezTo>
                  <a:close/>
                  <a:moveTo>
                    <a:pt x="169" y="152"/>
                  </a:moveTo>
                  <a:cubicBezTo>
                    <a:pt x="174" y="173"/>
                    <a:pt x="157" y="199"/>
                    <a:pt x="139" y="218"/>
                  </a:cubicBezTo>
                  <a:cubicBezTo>
                    <a:pt x="194" y="218"/>
                    <a:pt x="238" y="174"/>
                    <a:pt x="238" y="120"/>
                  </a:cubicBezTo>
                  <a:cubicBezTo>
                    <a:pt x="238" y="65"/>
                    <a:pt x="193" y="21"/>
                    <a:pt x="139" y="21"/>
                  </a:cubicBezTo>
                  <a:cubicBezTo>
                    <a:pt x="84" y="21"/>
                    <a:pt x="40" y="65"/>
                    <a:pt x="40" y="120"/>
                  </a:cubicBezTo>
                  <a:cubicBezTo>
                    <a:pt x="40" y="174"/>
                    <a:pt x="84" y="218"/>
                    <a:pt x="138" y="218"/>
                  </a:cubicBezTo>
                  <a:cubicBezTo>
                    <a:pt x="121" y="199"/>
                    <a:pt x="104" y="173"/>
                    <a:pt x="108" y="152"/>
                  </a:cubicBezTo>
                  <a:cubicBezTo>
                    <a:pt x="112" y="130"/>
                    <a:pt x="128" y="123"/>
                    <a:pt x="139" y="123"/>
                  </a:cubicBezTo>
                  <a:cubicBezTo>
                    <a:pt x="149" y="123"/>
                    <a:pt x="166" y="130"/>
                    <a:pt x="169" y="152"/>
                  </a:cubicBez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226" name="Google Shape;1226;p115"/>
            <p:cNvSpPr/>
            <p:nvPr/>
          </p:nvSpPr>
          <p:spPr>
            <a:xfrm>
              <a:off x="7126288" y="2743200"/>
              <a:ext cx="396875" cy="385762"/>
            </a:xfrm>
            <a:custGeom>
              <a:rect b="b" l="l" r="r" t="t"/>
              <a:pathLst>
                <a:path extrusionOk="0" h="148" w="152">
                  <a:moveTo>
                    <a:pt x="78" y="148"/>
                  </a:moveTo>
                  <a:cubicBezTo>
                    <a:pt x="57" y="148"/>
                    <a:pt x="37" y="143"/>
                    <a:pt x="25" y="134"/>
                  </a:cubicBezTo>
                  <a:cubicBezTo>
                    <a:pt x="9" y="123"/>
                    <a:pt x="0" y="102"/>
                    <a:pt x="0" y="75"/>
                  </a:cubicBezTo>
                  <a:cubicBezTo>
                    <a:pt x="0" y="24"/>
                    <a:pt x="25" y="0"/>
                    <a:pt x="76" y="0"/>
                  </a:cubicBezTo>
                  <a:cubicBezTo>
                    <a:pt x="127" y="0"/>
                    <a:pt x="152" y="24"/>
                    <a:pt x="152" y="76"/>
                  </a:cubicBezTo>
                  <a:cubicBezTo>
                    <a:pt x="152" y="123"/>
                    <a:pt x="127" y="148"/>
                    <a:pt x="78" y="148"/>
                  </a:cubicBezTo>
                  <a:close/>
                  <a:moveTo>
                    <a:pt x="76" y="24"/>
                  </a:moveTo>
                  <a:cubicBezTo>
                    <a:pt x="48" y="24"/>
                    <a:pt x="36" y="39"/>
                    <a:pt x="36" y="74"/>
                  </a:cubicBezTo>
                  <a:cubicBezTo>
                    <a:pt x="36" y="108"/>
                    <a:pt x="49" y="124"/>
                    <a:pt x="76" y="124"/>
                  </a:cubicBezTo>
                  <a:cubicBezTo>
                    <a:pt x="104" y="124"/>
                    <a:pt x="116" y="108"/>
                    <a:pt x="116" y="73"/>
                  </a:cubicBezTo>
                  <a:cubicBezTo>
                    <a:pt x="116" y="40"/>
                    <a:pt x="103" y="24"/>
                    <a:pt x="76" y="24"/>
                  </a:cubicBez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227" name="Google Shape;1227;p115"/>
            <p:cNvSpPr/>
            <p:nvPr/>
          </p:nvSpPr>
          <p:spPr>
            <a:xfrm>
              <a:off x="7588250" y="2755900"/>
              <a:ext cx="260350" cy="361950"/>
            </a:xfrm>
            <a:custGeom>
              <a:rect b="b" l="l" r="r" t="t"/>
              <a:pathLst>
                <a:path extrusionOk="0" h="139" w="100">
                  <a:moveTo>
                    <a:pt x="72" y="115"/>
                  </a:moveTo>
                  <a:cubicBezTo>
                    <a:pt x="52" y="115"/>
                    <a:pt x="45" y="113"/>
                    <a:pt x="40" y="109"/>
                  </a:cubicBezTo>
                  <a:cubicBezTo>
                    <a:pt x="35" y="104"/>
                    <a:pt x="33" y="101"/>
                    <a:pt x="33" y="87"/>
                  </a:cubicBezTo>
                  <a:cubicBezTo>
                    <a:pt x="33" y="14"/>
                    <a:pt x="33" y="14"/>
                    <a:pt x="33" y="14"/>
                  </a:cubicBezTo>
                  <a:cubicBezTo>
                    <a:pt x="33" y="6"/>
                    <a:pt x="26" y="0"/>
                    <a:pt x="19" y="0"/>
                  </a:cubicBezTo>
                  <a:cubicBezTo>
                    <a:pt x="0" y="0"/>
                    <a:pt x="0" y="0"/>
                    <a:pt x="0" y="0"/>
                  </a:cubicBezTo>
                  <a:cubicBezTo>
                    <a:pt x="0" y="78"/>
                    <a:pt x="0" y="78"/>
                    <a:pt x="0" y="78"/>
                  </a:cubicBezTo>
                  <a:cubicBezTo>
                    <a:pt x="0" y="103"/>
                    <a:pt x="2" y="114"/>
                    <a:pt x="11" y="123"/>
                  </a:cubicBezTo>
                  <a:cubicBezTo>
                    <a:pt x="20" y="134"/>
                    <a:pt x="34" y="139"/>
                    <a:pt x="56" y="139"/>
                  </a:cubicBezTo>
                  <a:cubicBezTo>
                    <a:pt x="100" y="139"/>
                    <a:pt x="100" y="139"/>
                    <a:pt x="100" y="139"/>
                  </a:cubicBezTo>
                  <a:cubicBezTo>
                    <a:pt x="100" y="115"/>
                    <a:pt x="100" y="115"/>
                    <a:pt x="100" y="115"/>
                  </a:cubicBezTo>
                  <a:lnTo>
                    <a:pt x="72" y="115"/>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228" name="Google Shape;1228;p115"/>
            <p:cNvSpPr/>
            <p:nvPr/>
          </p:nvSpPr>
          <p:spPr>
            <a:xfrm>
              <a:off x="8029575" y="2755900"/>
              <a:ext cx="406400" cy="361950"/>
            </a:xfrm>
            <a:custGeom>
              <a:rect b="b" l="l" r="r" t="t"/>
              <a:pathLst>
                <a:path extrusionOk="0" h="139" w="156">
                  <a:moveTo>
                    <a:pt x="96" y="0"/>
                  </a:moveTo>
                  <a:cubicBezTo>
                    <a:pt x="74" y="0"/>
                    <a:pt x="74" y="0"/>
                    <a:pt x="74" y="0"/>
                  </a:cubicBezTo>
                  <a:cubicBezTo>
                    <a:pt x="65" y="0"/>
                    <a:pt x="58" y="5"/>
                    <a:pt x="55" y="12"/>
                  </a:cubicBezTo>
                  <a:cubicBezTo>
                    <a:pt x="0" y="139"/>
                    <a:pt x="0" y="139"/>
                    <a:pt x="0" y="139"/>
                  </a:cubicBezTo>
                  <a:cubicBezTo>
                    <a:pt x="22" y="139"/>
                    <a:pt x="22" y="139"/>
                    <a:pt x="22" y="139"/>
                  </a:cubicBezTo>
                  <a:cubicBezTo>
                    <a:pt x="31" y="139"/>
                    <a:pt x="38" y="134"/>
                    <a:pt x="41" y="127"/>
                  </a:cubicBezTo>
                  <a:cubicBezTo>
                    <a:pt x="50" y="107"/>
                    <a:pt x="50" y="107"/>
                    <a:pt x="50" y="107"/>
                  </a:cubicBezTo>
                  <a:cubicBezTo>
                    <a:pt x="106" y="107"/>
                    <a:pt x="106" y="107"/>
                    <a:pt x="106" y="107"/>
                  </a:cubicBezTo>
                  <a:cubicBezTo>
                    <a:pt x="115" y="127"/>
                    <a:pt x="115" y="127"/>
                    <a:pt x="115" y="127"/>
                  </a:cubicBezTo>
                  <a:cubicBezTo>
                    <a:pt x="118" y="134"/>
                    <a:pt x="125" y="139"/>
                    <a:pt x="134" y="139"/>
                  </a:cubicBezTo>
                  <a:cubicBezTo>
                    <a:pt x="156" y="139"/>
                    <a:pt x="156" y="139"/>
                    <a:pt x="156" y="139"/>
                  </a:cubicBezTo>
                  <a:lnTo>
                    <a:pt x="96" y="0"/>
                  </a:lnTo>
                  <a:close/>
                  <a:moveTo>
                    <a:pt x="57" y="82"/>
                  </a:moveTo>
                  <a:cubicBezTo>
                    <a:pt x="78" y="34"/>
                    <a:pt x="78" y="34"/>
                    <a:pt x="78" y="34"/>
                  </a:cubicBezTo>
                  <a:cubicBezTo>
                    <a:pt x="99" y="82"/>
                    <a:pt x="99" y="82"/>
                    <a:pt x="99" y="82"/>
                  </a:cubicBezTo>
                  <a:lnTo>
                    <a:pt x="57" y="82"/>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229" name="Google Shape;1229;p115"/>
            <p:cNvSpPr/>
            <p:nvPr/>
          </p:nvSpPr>
          <p:spPr>
            <a:xfrm>
              <a:off x="7902575" y="2755900"/>
              <a:ext cx="84137" cy="361950"/>
            </a:xfrm>
            <a:custGeom>
              <a:rect b="b" l="l" r="r" t="t"/>
              <a:pathLst>
                <a:path extrusionOk="0" h="139" w="32">
                  <a:moveTo>
                    <a:pt x="14" y="0"/>
                  </a:moveTo>
                  <a:cubicBezTo>
                    <a:pt x="6" y="0"/>
                    <a:pt x="0" y="6"/>
                    <a:pt x="0" y="14"/>
                  </a:cubicBezTo>
                  <a:cubicBezTo>
                    <a:pt x="0" y="139"/>
                    <a:pt x="0" y="139"/>
                    <a:pt x="0" y="139"/>
                  </a:cubicBezTo>
                  <a:cubicBezTo>
                    <a:pt x="18" y="139"/>
                    <a:pt x="18" y="139"/>
                    <a:pt x="18" y="139"/>
                  </a:cubicBezTo>
                  <a:cubicBezTo>
                    <a:pt x="25" y="139"/>
                    <a:pt x="32" y="133"/>
                    <a:pt x="32" y="126"/>
                  </a:cubicBezTo>
                  <a:cubicBezTo>
                    <a:pt x="32" y="0"/>
                    <a:pt x="32" y="0"/>
                    <a:pt x="32" y="0"/>
                  </a:cubicBezTo>
                  <a:lnTo>
                    <a:pt x="14" y="0"/>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230" name="Google Shape;1230;p115"/>
            <p:cNvSpPr/>
            <p:nvPr/>
          </p:nvSpPr>
          <p:spPr>
            <a:xfrm>
              <a:off x="6324600" y="2755900"/>
              <a:ext cx="406400" cy="361950"/>
            </a:xfrm>
            <a:custGeom>
              <a:rect b="b" l="l" r="r" t="t"/>
              <a:pathLst>
                <a:path extrusionOk="0" h="139" w="156">
                  <a:moveTo>
                    <a:pt x="132" y="0"/>
                  </a:moveTo>
                  <a:cubicBezTo>
                    <a:pt x="123" y="0"/>
                    <a:pt x="116" y="5"/>
                    <a:pt x="113" y="12"/>
                  </a:cubicBezTo>
                  <a:cubicBezTo>
                    <a:pt x="78" y="98"/>
                    <a:pt x="78" y="98"/>
                    <a:pt x="78" y="98"/>
                  </a:cubicBezTo>
                  <a:cubicBezTo>
                    <a:pt x="42" y="13"/>
                    <a:pt x="42" y="13"/>
                    <a:pt x="42" y="13"/>
                  </a:cubicBezTo>
                  <a:cubicBezTo>
                    <a:pt x="39" y="5"/>
                    <a:pt x="31" y="0"/>
                    <a:pt x="23" y="0"/>
                  </a:cubicBezTo>
                  <a:cubicBezTo>
                    <a:pt x="0" y="0"/>
                    <a:pt x="0" y="0"/>
                    <a:pt x="0" y="0"/>
                  </a:cubicBezTo>
                  <a:cubicBezTo>
                    <a:pt x="62" y="139"/>
                    <a:pt x="62" y="139"/>
                    <a:pt x="62" y="139"/>
                  </a:cubicBezTo>
                  <a:cubicBezTo>
                    <a:pt x="80" y="139"/>
                    <a:pt x="80" y="139"/>
                    <a:pt x="80" y="139"/>
                  </a:cubicBezTo>
                  <a:cubicBezTo>
                    <a:pt x="88" y="139"/>
                    <a:pt x="95" y="134"/>
                    <a:pt x="99" y="128"/>
                  </a:cubicBezTo>
                  <a:cubicBezTo>
                    <a:pt x="156" y="0"/>
                    <a:pt x="156" y="0"/>
                    <a:pt x="156" y="0"/>
                  </a:cubicBezTo>
                  <a:lnTo>
                    <a:pt x="132" y="0"/>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231" name="Google Shape;1231;p115"/>
            <p:cNvSpPr/>
            <p:nvPr/>
          </p:nvSpPr>
          <p:spPr>
            <a:xfrm>
              <a:off x="6751638" y="2755900"/>
              <a:ext cx="312737" cy="361950"/>
            </a:xfrm>
            <a:custGeom>
              <a:rect b="b" l="l" r="r" t="t"/>
              <a:pathLst>
                <a:path extrusionOk="0" h="139" w="120">
                  <a:moveTo>
                    <a:pt x="0" y="71"/>
                  </a:moveTo>
                  <a:cubicBezTo>
                    <a:pt x="0" y="85"/>
                    <a:pt x="4" y="121"/>
                    <a:pt x="37" y="135"/>
                  </a:cubicBezTo>
                  <a:cubicBezTo>
                    <a:pt x="45" y="138"/>
                    <a:pt x="53" y="139"/>
                    <a:pt x="65" y="139"/>
                  </a:cubicBezTo>
                  <a:cubicBezTo>
                    <a:pt x="120" y="139"/>
                    <a:pt x="120" y="139"/>
                    <a:pt x="120" y="139"/>
                  </a:cubicBezTo>
                  <a:cubicBezTo>
                    <a:pt x="120" y="115"/>
                    <a:pt x="120" y="115"/>
                    <a:pt x="120" y="115"/>
                  </a:cubicBezTo>
                  <a:cubicBezTo>
                    <a:pt x="120" y="115"/>
                    <a:pt x="78" y="115"/>
                    <a:pt x="78" y="115"/>
                  </a:cubicBezTo>
                  <a:cubicBezTo>
                    <a:pt x="58" y="114"/>
                    <a:pt x="47" y="110"/>
                    <a:pt x="41" y="99"/>
                  </a:cubicBezTo>
                  <a:cubicBezTo>
                    <a:pt x="39" y="95"/>
                    <a:pt x="38" y="89"/>
                    <a:pt x="37" y="83"/>
                  </a:cubicBezTo>
                  <a:cubicBezTo>
                    <a:pt x="37" y="82"/>
                    <a:pt x="37" y="82"/>
                    <a:pt x="37" y="82"/>
                  </a:cubicBezTo>
                  <a:cubicBezTo>
                    <a:pt x="117" y="82"/>
                    <a:pt x="117" y="82"/>
                    <a:pt x="117" y="82"/>
                  </a:cubicBezTo>
                  <a:cubicBezTo>
                    <a:pt x="117" y="58"/>
                    <a:pt x="117" y="58"/>
                    <a:pt x="117" y="58"/>
                  </a:cubicBezTo>
                  <a:cubicBezTo>
                    <a:pt x="37" y="58"/>
                    <a:pt x="37" y="58"/>
                    <a:pt x="37" y="58"/>
                  </a:cubicBezTo>
                  <a:cubicBezTo>
                    <a:pt x="37" y="57"/>
                    <a:pt x="37" y="57"/>
                    <a:pt x="37" y="57"/>
                  </a:cubicBezTo>
                  <a:cubicBezTo>
                    <a:pt x="38" y="50"/>
                    <a:pt x="39" y="45"/>
                    <a:pt x="41" y="40"/>
                  </a:cubicBezTo>
                  <a:cubicBezTo>
                    <a:pt x="47" y="29"/>
                    <a:pt x="58" y="25"/>
                    <a:pt x="78" y="25"/>
                  </a:cubicBezTo>
                  <a:cubicBezTo>
                    <a:pt x="78" y="25"/>
                    <a:pt x="120" y="25"/>
                    <a:pt x="120" y="25"/>
                  </a:cubicBezTo>
                  <a:cubicBezTo>
                    <a:pt x="120" y="0"/>
                    <a:pt x="120" y="0"/>
                    <a:pt x="120" y="0"/>
                  </a:cubicBezTo>
                  <a:cubicBezTo>
                    <a:pt x="65" y="0"/>
                    <a:pt x="65" y="0"/>
                    <a:pt x="65" y="0"/>
                  </a:cubicBezTo>
                  <a:cubicBezTo>
                    <a:pt x="53" y="0"/>
                    <a:pt x="45" y="1"/>
                    <a:pt x="37" y="4"/>
                  </a:cubicBezTo>
                  <a:cubicBezTo>
                    <a:pt x="4" y="18"/>
                    <a:pt x="0" y="55"/>
                    <a:pt x="0" y="69"/>
                  </a:cubicBezTo>
                  <a:lnTo>
                    <a:pt x="0" y="71"/>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sp>
        <p:nvSpPr>
          <p:cNvPr id="1232" name="Google Shape;1232;p115"/>
          <p:cNvSpPr txBox="1"/>
          <p:nvPr>
            <p:ph type="title"/>
          </p:nvPr>
        </p:nvSpPr>
        <p:spPr>
          <a:xfrm>
            <a:off x="0" y="0"/>
            <a:ext cx="8186400" cy="1141800"/>
          </a:xfrm>
          <a:prstGeom prst="rect">
            <a:avLst/>
          </a:prstGeom>
          <a:noFill/>
          <a:ln>
            <a:noFill/>
          </a:ln>
        </p:spPr>
        <p:txBody>
          <a:bodyPr anchorCtr="0" anchor="t" bIns="91425" lIns="504000" spcFirstLastPara="1" rIns="252000" wrap="square" tIns="504000">
            <a:noAutofit/>
          </a:bodyPr>
          <a:lstStyle>
            <a:lvl1pPr lvl="0">
              <a:spcBef>
                <a:spcPts val="0"/>
              </a:spcBef>
              <a:spcAft>
                <a:spcPts val="0"/>
              </a:spcAft>
              <a:buClr>
                <a:srgbClr val="002D62"/>
              </a:buClr>
              <a:buSzPts val="2500"/>
              <a:buFont typeface="Arial Black"/>
              <a:buNone/>
              <a:defRPr b="1" sz="2500">
                <a:solidFill>
                  <a:srgbClr val="002D62"/>
                </a:solidFill>
                <a:latin typeface="Arial Black"/>
                <a:ea typeface="Arial Black"/>
                <a:cs typeface="Arial Black"/>
                <a:sym typeface="Arial Black"/>
              </a:defRPr>
            </a:lvl1pPr>
            <a:lvl2pPr lvl="1">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2pPr>
            <a:lvl3pPr lvl="2">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3pPr>
            <a:lvl4pPr lvl="3">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4pPr>
            <a:lvl5pPr lvl="4">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5pPr>
            <a:lvl6pPr lvl="5">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6pPr>
            <a:lvl7pPr lvl="6">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7pPr>
            <a:lvl8pPr lvl="7">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8pPr>
            <a:lvl9pPr lvl="8">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9pPr>
          </a:lstStyle>
          <a:p/>
        </p:txBody>
      </p:sp>
      <p:sp>
        <p:nvSpPr>
          <p:cNvPr id="1233" name="Google Shape;1233;p115"/>
          <p:cNvSpPr txBox="1"/>
          <p:nvPr>
            <p:ph idx="1" type="body"/>
          </p:nvPr>
        </p:nvSpPr>
        <p:spPr>
          <a:xfrm>
            <a:off x="-8700" y="1410725"/>
            <a:ext cx="9144000" cy="2552700"/>
          </a:xfrm>
          <a:prstGeom prst="rect">
            <a:avLst/>
          </a:prstGeom>
          <a:noFill/>
          <a:ln>
            <a:noFill/>
          </a:ln>
        </p:spPr>
        <p:txBody>
          <a:bodyPr anchorCtr="0" anchor="t" bIns="91425" lIns="504000" spcFirstLastPara="1" rIns="504000" wrap="square" tIns="91425">
            <a:noAutofit/>
          </a:bodyPr>
          <a:lstStyle>
            <a:lvl1pPr indent="-317500" lvl="0" marL="457200">
              <a:spcBef>
                <a:spcPts val="0"/>
              </a:spcBef>
              <a:spcAft>
                <a:spcPts val="0"/>
              </a:spcAft>
              <a:buClr>
                <a:srgbClr val="002D62"/>
              </a:buClr>
              <a:buSzPts val="1400"/>
              <a:buChar char="●"/>
              <a:defRPr>
                <a:solidFill>
                  <a:srgbClr val="002D62"/>
                </a:solidFill>
              </a:defRPr>
            </a:lvl1pPr>
            <a:lvl2pPr indent="-317500" lvl="1" marL="914400">
              <a:spcBef>
                <a:spcPts val="0"/>
              </a:spcBef>
              <a:spcAft>
                <a:spcPts val="0"/>
              </a:spcAft>
              <a:buClr>
                <a:srgbClr val="002D62"/>
              </a:buClr>
              <a:buSzPts val="1400"/>
              <a:buChar char="○"/>
              <a:defRPr>
                <a:solidFill>
                  <a:srgbClr val="002D62"/>
                </a:solidFill>
              </a:defRPr>
            </a:lvl2pPr>
            <a:lvl3pPr indent="-317500" lvl="2" marL="1371600">
              <a:spcBef>
                <a:spcPts val="0"/>
              </a:spcBef>
              <a:spcAft>
                <a:spcPts val="0"/>
              </a:spcAft>
              <a:buClr>
                <a:srgbClr val="002D62"/>
              </a:buClr>
              <a:buSzPts val="1400"/>
              <a:buChar char="■"/>
              <a:defRPr>
                <a:solidFill>
                  <a:srgbClr val="002D62"/>
                </a:solidFill>
              </a:defRPr>
            </a:lvl3pPr>
            <a:lvl4pPr indent="-317500" lvl="3" marL="1828800">
              <a:spcBef>
                <a:spcPts val="0"/>
              </a:spcBef>
              <a:spcAft>
                <a:spcPts val="0"/>
              </a:spcAft>
              <a:buClr>
                <a:srgbClr val="002D62"/>
              </a:buClr>
              <a:buSzPts val="1400"/>
              <a:buChar char="●"/>
              <a:defRPr>
                <a:solidFill>
                  <a:srgbClr val="002D62"/>
                </a:solidFill>
              </a:defRPr>
            </a:lvl4pPr>
            <a:lvl5pPr indent="-317500" lvl="4" marL="2286000">
              <a:spcBef>
                <a:spcPts val="0"/>
              </a:spcBef>
              <a:spcAft>
                <a:spcPts val="0"/>
              </a:spcAft>
              <a:buClr>
                <a:srgbClr val="002D62"/>
              </a:buClr>
              <a:buSzPts val="1400"/>
              <a:buChar char="○"/>
              <a:defRPr>
                <a:solidFill>
                  <a:srgbClr val="002D62"/>
                </a:solidFill>
              </a:defRPr>
            </a:lvl5pPr>
            <a:lvl6pPr indent="-317500" lvl="5" marL="2743200">
              <a:spcBef>
                <a:spcPts val="0"/>
              </a:spcBef>
              <a:spcAft>
                <a:spcPts val="0"/>
              </a:spcAft>
              <a:buClr>
                <a:srgbClr val="002D62"/>
              </a:buClr>
              <a:buSzPts val="1400"/>
              <a:buChar char="■"/>
              <a:defRPr>
                <a:solidFill>
                  <a:srgbClr val="002D62"/>
                </a:solidFill>
              </a:defRPr>
            </a:lvl6pPr>
            <a:lvl7pPr indent="-317500" lvl="6" marL="3200400">
              <a:spcBef>
                <a:spcPts val="0"/>
              </a:spcBef>
              <a:spcAft>
                <a:spcPts val="0"/>
              </a:spcAft>
              <a:buClr>
                <a:srgbClr val="002D62"/>
              </a:buClr>
              <a:buSzPts val="1400"/>
              <a:buChar char="●"/>
              <a:defRPr>
                <a:solidFill>
                  <a:srgbClr val="002D62"/>
                </a:solidFill>
              </a:defRPr>
            </a:lvl7pPr>
            <a:lvl8pPr indent="-317500" lvl="7" marL="3657600">
              <a:spcBef>
                <a:spcPts val="0"/>
              </a:spcBef>
              <a:spcAft>
                <a:spcPts val="0"/>
              </a:spcAft>
              <a:buClr>
                <a:srgbClr val="002D62"/>
              </a:buClr>
              <a:buSzPts val="1400"/>
              <a:buChar char="○"/>
              <a:defRPr>
                <a:solidFill>
                  <a:srgbClr val="002D62"/>
                </a:solidFill>
              </a:defRPr>
            </a:lvl8pPr>
            <a:lvl9pPr indent="-317500" lvl="8" marL="4114800">
              <a:spcBef>
                <a:spcPts val="0"/>
              </a:spcBef>
              <a:spcAft>
                <a:spcPts val="0"/>
              </a:spcAft>
              <a:buClr>
                <a:srgbClr val="002D62"/>
              </a:buClr>
              <a:buSzPts val="1400"/>
              <a:buChar char="■"/>
              <a:defRPr>
                <a:solidFill>
                  <a:srgbClr val="002D62"/>
                </a:solidFill>
              </a:defRPr>
            </a:lvl9pPr>
          </a:lstStyle>
          <a:p/>
        </p:txBody>
      </p:sp>
      <p:sp>
        <p:nvSpPr>
          <p:cNvPr id="1234" name="Google Shape;1234;p115"/>
          <p:cNvSpPr txBox="1"/>
          <p:nvPr/>
        </p:nvSpPr>
        <p:spPr>
          <a:xfrm>
            <a:off x="226499" y="4754925"/>
            <a:ext cx="2902500" cy="2739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lang="en-GB" sz="800">
                <a:solidFill>
                  <a:srgbClr val="002D62"/>
                </a:solidFill>
              </a:rPr>
              <a:t>Lorem ipsum dolor</a:t>
            </a:r>
            <a:endParaRPr sz="800">
              <a:solidFill>
                <a:srgbClr val="002D62"/>
              </a:solidFill>
            </a:endParaRPr>
          </a:p>
        </p:txBody>
      </p:sp>
    </p:spTree>
  </p:cSld>
  <p:clrMapOvr>
    <a:masterClrMapping/>
  </p:clrMapOvr>
</p:sldLayout>
</file>

<file path=ppt/slideLayouts/slideLayout1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 Vert claire - 5">
  <p:cSld name="TITLE_1_1_1_1_1_2_2_1_1_2_1_1_1">
    <p:bg>
      <p:bgPr>
        <a:solidFill>
          <a:schemeClr val="lt1"/>
        </a:solidFill>
      </p:bgPr>
    </p:bg>
    <p:spTree>
      <p:nvGrpSpPr>
        <p:cNvPr id="1235" name="Shape 1235"/>
        <p:cNvGrpSpPr/>
        <p:nvPr/>
      </p:nvGrpSpPr>
      <p:grpSpPr>
        <a:xfrm>
          <a:off x="0" y="0"/>
          <a:ext cx="0" cy="0"/>
          <a:chOff x="0" y="0"/>
          <a:chExt cx="0" cy="0"/>
        </a:xfrm>
      </p:grpSpPr>
      <p:sp>
        <p:nvSpPr>
          <p:cNvPr id="1236" name="Google Shape;1236;p116"/>
          <p:cNvSpPr/>
          <p:nvPr/>
        </p:nvSpPr>
        <p:spPr>
          <a:xfrm rot="-7630455">
            <a:off x="-180327" y="-180004"/>
            <a:ext cx="4611186" cy="5206454"/>
          </a:xfrm>
          <a:custGeom>
            <a:rect b="b" l="l" r="r" t="t"/>
            <a:pathLst>
              <a:path extrusionOk="0" h="6914184" w="6123666">
                <a:moveTo>
                  <a:pt x="6123666" y="4772774"/>
                </a:moveTo>
                <a:lnTo>
                  <a:pt x="4497404" y="6914184"/>
                </a:lnTo>
                <a:lnTo>
                  <a:pt x="4464082" y="6901566"/>
                </a:lnTo>
                <a:cubicBezTo>
                  <a:pt x="4120514" y="6761514"/>
                  <a:pt x="3783165" y="6593754"/>
                  <a:pt x="3454901" y="6397562"/>
                </a:cubicBezTo>
                <a:cubicBezTo>
                  <a:pt x="1594736" y="5285809"/>
                  <a:pt x="400461" y="3484784"/>
                  <a:pt x="3313" y="1515625"/>
                </a:cubicBezTo>
                <a:lnTo>
                  <a:pt x="0" y="1496902"/>
                </a:lnTo>
                <a:lnTo>
                  <a:pt x="1136799" y="0"/>
                </a:lnTo>
                <a:lnTo>
                  <a:pt x="1142405" y="70434"/>
                </a:lnTo>
                <a:cubicBezTo>
                  <a:pt x="1307415" y="1660386"/>
                  <a:pt x="2193858" y="3155336"/>
                  <a:pt x="3671243" y="4038313"/>
                </a:cubicBezTo>
                <a:cubicBezTo>
                  <a:pt x="4366495" y="4453844"/>
                  <a:pt x="5119910" y="4688479"/>
                  <a:pt x="5877161" y="4756605"/>
                </a:cubicBezTo>
                <a:close/>
              </a:path>
            </a:pathLst>
          </a:custGeom>
          <a:gradFill>
            <a:gsLst>
              <a:gs pos="0">
                <a:srgbClr val="78BE21">
                  <a:alpha val="20000"/>
                </a:srgbClr>
              </a:gs>
              <a:gs pos="23000">
                <a:srgbClr val="78BE21">
                  <a:alpha val="20000"/>
                </a:srgbClr>
              </a:gs>
              <a:gs pos="70000">
                <a:srgbClr val="78BE21">
                  <a:alpha val="80000"/>
                </a:srgbClr>
              </a:gs>
              <a:gs pos="100000">
                <a:srgbClr val="78BE21">
                  <a:alpha val="80000"/>
                </a:srgbClr>
              </a:gs>
            </a:gsLst>
            <a:lin ang="4199895" scaled="0"/>
          </a:gra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1237" name="Google Shape;1237;p116"/>
          <p:cNvSpPr txBox="1"/>
          <p:nvPr/>
        </p:nvSpPr>
        <p:spPr>
          <a:xfrm>
            <a:off x="8626827" y="4754925"/>
            <a:ext cx="517200" cy="2739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fld id="{00000000-1234-1234-1234-123412341234}" type="slidenum">
              <a:rPr b="1" lang="en-GB" sz="800">
                <a:solidFill>
                  <a:srgbClr val="002D62"/>
                </a:solidFill>
              </a:rPr>
              <a:t>‹#›</a:t>
            </a:fld>
            <a:endParaRPr b="1" sz="800">
              <a:solidFill>
                <a:srgbClr val="002D62"/>
              </a:solidFill>
            </a:endParaRPr>
          </a:p>
        </p:txBody>
      </p:sp>
      <p:grpSp>
        <p:nvGrpSpPr>
          <p:cNvPr id="1238" name="Google Shape;1238;p116"/>
          <p:cNvGrpSpPr/>
          <p:nvPr/>
        </p:nvGrpSpPr>
        <p:grpSpPr>
          <a:xfrm>
            <a:off x="7940154" y="4801506"/>
            <a:ext cx="686661" cy="174005"/>
            <a:chOff x="5486400" y="2551113"/>
            <a:chExt cx="2949575" cy="722312"/>
          </a:xfrm>
        </p:grpSpPr>
        <p:sp>
          <p:nvSpPr>
            <p:cNvPr id="1239" name="Google Shape;1239;p116"/>
            <p:cNvSpPr/>
            <p:nvPr/>
          </p:nvSpPr>
          <p:spPr>
            <a:xfrm>
              <a:off x="5486400" y="2551113"/>
              <a:ext cx="723900" cy="722312"/>
            </a:xfrm>
            <a:custGeom>
              <a:rect b="b" l="l" r="r" t="t"/>
              <a:pathLst>
                <a:path extrusionOk="0" h="278" w="278">
                  <a:moveTo>
                    <a:pt x="278" y="139"/>
                  </a:moveTo>
                  <a:cubicBezTo>
                    <a:pt x="278" y="216"/>
                    <a:pt x="216" y="278"/>
                    <a:pt x="139" y="278"/>
                  </a:cubicBezTo>
                  <a:cubicBezTo>
                    <a:pt x="62" y="278"/>
                    <a:pt x="0" y="216"/>
                    <a:pt x="0" y="139"/>
                  </a:cubicBezTo>
                  <a:cubicBezTo>
                    <a:pt x="0" y="62"/>
                    <a:pt x="62" y="0"/>
                    <a:pt x="139" y="0"/>
                  </a:cubicBezTo>
                  <a:cubicBezTo>
                    <a:pt x="216" y="0"/>
                    <a:pt x="278" y="62"/>
                    <a:pt x="278" y="139"/>
                  </a:cubicBezTo>
                  <a:close/>
                  <a:moveTo>
                    <a:pt x="169" y="152"/>
                  </a:moveTo>
                  <a:cubicBezTo>
                    <a:pt x="174" y="173"/>
                    <a:pt x="157" y="199"/>
                    <a:pt x="139" y="218"/>
                  </a:cubicBezTo>
                  <a:cubicBezTo>
                    <a:pt x="194" y="218"/>
                    <a:pt x="238" y="174"/>
                    <a:pt x="238" y="120"/>
                  </a:cubicBezTo>
                  <a:cubicBezTo>
                    <a:pt x="238" y="65"/>
                    <a:pt x="193" y="21"/>
                    <a:pt x="139" y="21"/>
                  </a:cubicBezTo>
                  <a:cubicBezTo>
                    <a:pt x="84" y="21"/>
                    <a:pt x="40" y="65"/>
                    <a:pt x="40" y="120"/>
                  </a:cubicBezTo>
                  <a:cubicBezTo>
                    <a:pt x="40" y="174"/>
                    <a:pt x="84" y="218"/>
                    <a:pt x="138" y="218"/>
                  </a:cubicBezTo>
                  <a:cubicBezTo>
                    <a:pt x="121" y="199"/>
                    <a:pt x="104" y="173"/>
                    <a:pt x="108" y="152"/>
                  </a:cubicBezTo>
                  <a:cubicBezTo>
                    <a:pt x="112" y="130"/>
                    <a:pt x="128" y="123"/>
                    <a:pt x="139" y="123"/>
                  </a:cubicBezTo>
                  <a:cubicBezTo>
                    <a:pt x="149" y="123"/>
                    <a:pt x="166" y="130"/>
                    <a:pt x="169" y="152"/>
                  </a:cubicBez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240" name="Google Shape;1240;p116"/>
            <p:cNvSpPr/>
            <p:nvPr/>
          </p:nvSpPr>
          <p:spPr>
            <a:xfrm>
              <a:off x="7126288" y="2743200"/>
              <a:ext cx="396875" cy="385762"/>
            </a:xfrm>
            <a:custGeom>
              <a:rect b="b" l="l" r="r" t="t"/>
              <a:pathLst>
                <a:path extrusionOk="0" h="148" w="152">
                  <a:moveTo>
                    <a:pt x="78" y="148"/>
                  </a:moveTo>
                  <a:cubicBezTo>
                    <a:pt x="57" y="148"/>
                    <a:pt x="37" y="143"/>
                    <a:pt x="25" y="134"/>
                  </a:cubicBezTo>
                  <a:cubicBezTo>
                    <a:pt x="9" y="123"/>
                    <a:pt x="0" y="102"/>
                    <a:pt x="0" y="75"/>
                  </a:cubicBezTo>
                  <a:cubicBezTo>
                    <a:pt x="0" y="24"/>
                    <a:pt x="25" y="0"/>
                    <a:pt x="76" y="0"/>
                  </a:cubicBezTo>
                  <a:cubicBezTo>
                    <a:pt x="127" y="0"/>
                    <a:pt x="152" y="24"/>
                    <a:pt x="152" y="76"/>
                  </a:cubicBezTo>
                  <a:cubicBezTo>
                    <a:pt x="152" y="123"/>
                    <a:pt x="127" y="148"/>
                    <a:pt x="78" y="148"/>
                  </a:cubicBezTo>
                  <a:close/>
                  <a:moveTo>
                    <a:pt x="76" y="24"/>
                  </a:moveTo>
                  <a:cubicBezTo>
                    <a:pt x="48" y="24"/>
                    <a:pt x="36" y="39"/>
                    <a:pt x="36" y="74"/>
                  </a:cubicBezTo>
                  <a:cubicBezTo>
                    <a:pt x="36" y="108"/>
                    <a:pt x="49" y="124"/>
                    <a:pt x="76" y="124"/>
                  </a:cubicBezTo>
                  <a:cubicBezTo>
                    <a:pt x="104" y="124"/>
                    <a:pt x="116" y="108"/>
                    <a:pt x="116" y="73"/>
                  </a:cubicBezTo>
                  <a:cubicBezTo>
                    <a:pt x="116" y="40"/>
                    <a:pt x="103" y="24"/>
                    <a:pt x="76" y="24"/>
                  </a:cubicBez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241" name="Google Shape;1241;p116"/>
            <p:cNvSpPr/>
            <p:nvPr/>
          </p:nvSpPr>
          <p:spPr>
            <a:xfrm>
              <a:off x="7588250" y="2755900"/>
              <a:ext cx="260350" cy="361950"/>
            </a:xfrm>
            <a:custGeom>
              <a:rect b="b" l="l" r="r" t="t"/>
              <a:pathLst>
                <a:path extrusionOk="0" h="139" w="100">
                  <a:moveTo>
                    <a:pt x="72" y="115"/>
                  </a:moveTo>
                  <a:cubicBezTo>
                    <a:pt x="52" y="115"/>
                    <a:pt x="45" y="113"/>
                    <a:pt x="40" y="109"/>
                  </a:cubicBezTo>
                  <a:cubicBezTo>
                    <a:pt x="35" y="104"/>
                    <a:pt x="33" y="101"/>
                    <a:pt x="33" y="87"/>
                  </a:cubicBezTo>
                  <a:cubicBezTo>
                    <a:pt x="33" y="14"/>
                    <a:pt x="33" y="14"/>
                    <a:pt x="33" y="14"/>
                  </a:cubicBezTo>
                  <a:cubicBezTo>
                    <a:pt x="33" y="6"/>
                    <a:pt x="26" y="0"/>
                    <a:pt x="19" y="0"/>
                  </a:cubicBezTo>
                  <a:cubicBezTo>
                    <a:pt x="0" y="0"/>
                    <a:pt x="0" y="0"/>
                    <a:pt x="0" y="0"/>
                  </a:cubicBezTo>
                  <a:cubicBezTo>
                    <a:pt x="0" y="78"/>
                    <a:pt x="0" y="78"/>
                    <a:pt x="0" y="78"/>
                  </a:cubicBezTo>
                  <a:cubicBezTo>
                    <a:pt x="0" y="103"/>
                    <a:pt x="2" y="114"/>
                    <a:pt x="11" y="123"/>
                  </a:cubicBezTo>
                  <a:cubicBezTo>
                    <a:pt x="20" y="134"/>
                    <a:pt x="34" y="139"/>
                    <a:pt x="56" y="139"/>
                  </a:cubicBezTo>
                  <a:cubicBezTo>
                    <a:pt x="100" y="139"/>
                    <a:pt x="100" y="139"/>
                    <a:pt x="100" y="139"/>
                  </a:cubicBezTo>
                  <a:cubicBezTo>
                    <a:pt x="100" y="115"/>
                    <a:pt x="100" y="115"/>
                    <a:pt x="100" y="115"/>
                  </a:cubicBezTo>
                  <a:lnTo>
                    <a:pt x="72" y="115"/>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242" name="Google Shape;1242;p116"/>
            <p:cNvSpPr/>
            <p:nvPr/>
          </p:nvSpPr>
          <p:spPr>
            <a:xfrm>
              <a:off x="8029575" y="2755900"/>
              <a:ext cx="406400" cy="361950"/>
            </a:xfrm>
            <a:custGeom>
              <a:rect b="b" l="l" r="r" t="t"/>
              <a:pathLst>
                <a:path extrusionOk="0" h="139" w="156">
                  <a:moveTo>
                    <a:pt x="96" y="0"/>
                  </a:moveTo>
                  <a:cubicBezTo>
                    <a:pt x="74" y="0"/>
                    <a:pt x="74" y="0"/>
                    <a:pt x="74" y="0"/>
                  </a:cubicBezTo>
                  <a:cubicBezTo>
                    <a:pt x="65" y="0"/>
                    <a:pt x="58" y="5"/>
                    <a:pt x="55" y="12"/>
                  </a:cubicBezTo>
                  <a:cubicBezTo>
                    <a:pt x="0" y="139"/>
                    <a:pt x="0" y="139"/>
                    <a:pt x="0" y="139"/>
                  </a:cubicBezTo>
                  <a:cubicBezTo>
                    <a:pt x="22" y="139"/>
                    <a:pt x="22" y="139"/>
                    <a:pt x="22" y="139"/>
                  </a:cubicBezTo>
                  <a:cubicBezTo>
                    <a:pt x="31" y="139"/>
                    <a:pt x="38" y="134"/>
                    <a:pt x="41" y="127"/>
                  </a:cubicBezTo>
                  <a:cubicBezTo>
                    <a:pt x="50" y="107"/>
                    <a:pt x="50" y="107"/>
                    <a:pt x="50" y="107"/>
                  </a:cubicBezTo>
                  <a:cubicBezTo>
                    <a:pt x="106" y="107"/>
                    <a:pt x="106" y="107"/>
                    <a:pt x="106" y="107"/>
                  </a:cubicBezTo>
                  <a:cubicBezTo>
                    <a:pt x="115" y="127"/>
                    <a:pt x="115" y="127"/>
                    <a:pt x="115" y="127"/>
                  </a:cubicBezTo>
                  <a:cubicBezTo>
                    <a:pt x="118" y="134"/>
                    <a:pt x="125" y="139"/>
                    <a:pt x="134" y="139"/>
                  </a:cubicBezTo>
                  <a:cubicBezTo>
                    <a:pt x="156" y="139"/>
                    <a:pt x="156" y="139"/>
                    <a:pt x="156" y="139"/>
                  </a:cubicBezTo>
                  <a:lnTo>
                    <a:pt x="96" y="0"/>
                  </a:lnTo>
                  <a:close/>
                  <a:moveTo>
                    <a:pt x="57" y="82"/>
                  </a:moveTo>
                  <a:cubicBezTo>
                    <a:pt x="78" y="34"/>
                    <a:pt x="78" y="34"/>
                    <a:pt x="78" y="34"/>
                  </a:cubicBezTo>
                  <a:cubicBezTo>
                    <a:pt x="99" y="82"/>
                    <a:pt x="99" y="82"/>
                    <a:pt x="99" y="82"/>
                  </a:cubicBezTo>
                  <a:lnTo>
                    <a:pt x="57" y="82"/>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243" name="Google Shape;1243;p116"/>
            <p:cNvSpPr/>
            <p:nvPr/>
          </p:nvSpPr>
          <p:spPr>
            <a:xfrm>
              <a:off x="7902575" y="2755900"/>
              <a:ext cx="84137" cy="361950"/>
            </a:xfrm>
            <a:custGeom>
              <a:rect b="b" l="l" r="r" t="t"/>
              <a:pathLst>
                <a:path extrusionOk="0" h="139" w="32">
                  <a:moveTo>
                    <a:pt x="14" y="0"/>
                  </a:moveTo>
                  <a:cubicBezTo>
                    <a:pt x="6" y="0"/>
                    <a:pt x="0" y="6"/>
                    <a:pt x="0" y="14"/>
                  </a:cubicBezTo>
                  <a:cubicBezTo>
                    <a:pt x="0" y="139"/>
                    <a:pt x="0" y="139"/>
                    <a:pt x="0" y="139"/>
                  </a:cubicBezTo>
                  <a:cubicBezTo>
                    <a:pt x="18" y="139"/>
                    <a:pt x="18" y="139"/>
                    <a:pt x="18" y="139"/>
                  </a:cubicBezTo>
                  <a:cubicBezTo>
                    <a:pt x="25" y="139"/>
                    <a:pt x="32" y="133"/>
                    <a:pt x="32" y="126"/>
                  </a:cubicBezTo>
                  <a:cubicBezTo>
                    <a:pt x="32" y="0"/>
                    <a:pt x="32" y="0"/>
                    <a:pt x="32" y="0"/>
                  </a:cubicBezTo>
                  <a:lnTo>
                    <a:pt x="14" y="0"/>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244" name="Google Shape;1244;p116"/>
            <p:cNvSpPr/>
            <p:nvPr/>
          </p:nvSpPr>
          <p:spPr>
            <a:xfrm>
              <a:off x="6324600" y="2755900"/>
              <a:ext cx="406400" cy="361950"/>
            </a:xfrm>
            <a:custGeom>
              <a:rect b="b" l="l" r="r" t="t"/>
              <a:pathLst>
                <a:path extrusionOk="0" h="139" w="156">
                  <a:moveTo>
                    <a:pt x="132" y="0"/>
                  </a:moveTo>
                  <a:cubicBezTo>
                    <a:pt x="123" y="0"/>
                    <a:pt x="116" y="5"/>
                    <a:pt x="113" y="12"/>
                  </a:cubicBezTo>
                  <a:cubicBezTo>
                    <a:pt x="78" y="98"/>
                    <a:pt x="78" y="98"/>
                    <a:pt x="78" y="98"/>
                  </a:cubicBezTo>
                  <a:cubicBezTo>
                    <a:pt x="42" y="13"/>
                    <a:pt x="42" y="13"/>
                    <a:pt x="42" y="13"/>
                  </a:cubicBezTo>
                  <a:cubicBezTo>
                    <a:pt x="39" y="5"/>
                    <a:pt x="31" y="0"/>
                    <a:pt x="23" y="0"/>
                  </a:cubicBezTo>
                  <a:cubicBezTo>
                    <a:pt x="0" y="0"/>
                    <a:pt x="0" y="0"/>
                    <a:pt x="0" y="0"/>
                  </a:cubicBezTo>
                  <a:cubicBezTo>
                    <a:pt x="62" y="139"/>
                    <a:pt x="62" y="139"/>
                    <a:pt x="62" y="139"/>
                  </a:cubicBezTo>
                  <a:cubicBezTo>
                    <a:pt x="80" y="139"/>
                    <a:pt x="80" y="139"/>
                    <a:pt x="80" y="139"/>
                  </a:cubicBezTo>
                  <a:cubicBezTo>
                    <a:pt x="88" y="139"/>
                    <a:pt x="95" y="134"/>
                    <a:pt x="99" y="128"/>
                  </a:cubicBezTo>
                  <a:cubicBezTo>
                    <a:pt x="156" y="0"/>
                    <a:pt x="156" y="0"/>
                    <a:pt x="156" y="0"/>
                  </a:cubicBezTo>
                  <a:lnTo>
                    <a:pt x="132" y="0"/>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245" name="Google Shape;1245;p116"/>
            <p:cNvSpPr/>
            <p:nvPr/>
          </p:nvSpPr>
          <p:spPr>
            <a:xfrm>
              <a:off x="6751638" y="2755900"/>
              <a:ext cx="312737" cy="361950"/>
            </a:xfrm>
            <a:custGeom>
              <a:rect b="b" l="l" r="r" t="t"/>
              <a:pathLst>
                <a:path extrusionOk="0" h="139" w="120">
                  <a:moveTo>
                    <a:pt x="0" y="71"/>
                  </a:moveTo>
                  <a:cubicBezTo>
                    <a:pt x="0" y="85"/>
                    <a:pt x="4" y="121"/>
                    <a:pt x="37" y="135"/>
                  </a:cubicBezTo>
                  <a:cubicBezTo>
                    <a:pt x="45" y="138"/>
                    <a:pt x="53" y="139"/>
                    <a:pt x="65" y="139"/>
                  </a:cubicBezTo>
                  <a:cubicBezTo>
                    <a:pt x="120" y="139"/>
                    <a:pt x="120" y="139"/>
                    <a:pt x="120" y="139"/>
                  </a:cubicBezTo>
                  <a:cubicBezTo>
                    <a:pt x="120" y="115"/>
                    <a:pt x="120" y="115"/>
                    <a:pt x="120" y="115"/>
                  </a:cubicBezTo>
                  <a:cubicBezTo>
                    <a:pt x="120" y="115"/>
                    <a:pt x="78" y="115"/>
                    <a:pt x="78" y="115"/>
                  </a:cubicBezTo>
                  <a:cubicBezTo>
                    <a:pt x="58" y="114"/>
                    <a:pt x="47" y="110"/>
                    <a:pt x="41" y="99"/>
                  </a:cubicBezTo>
                  <a:cubicBezTo>
                    <a:pt x="39" y="95"/>
                    <a:pt x="38" y="89"/>
                    <a:pt x="37" y="83"/>
                  </a:cubicBezTo>
                  <a:cubicBezTo>
                    <a:pt x="37" y="82"/>
                    <a:pt x="37" y="82"/>
                    <a:pt x="37" y="82"/>
                  </a:cubicBezTo>
                  <a:cubicBezTo>
                    <a:pt x="117" y="82"/>
                    <a:pt x="117" y="82"/>
                    <a:pt x="117" y="82"/>
                  </a:cubicBezTo>
                  <a:cubicBezTo>
                    <a:pt x="117" y="58"/>
                    <a:pt x="117" y="58"/>
                    <a:pt x="117" y="58"/>
                  </a:cubicBezTo>
                  <a:cubicBezTo>
                    <a:pt x="37" y="58"/>
                    <a:pt x="37" y="58"/>
                    <a:pt x="37" y="58"/>
                  </a:cubicBezTo>
                  <a:cubicBezTo>
                    <a:pt x="37" y="57"/>
                    <a:pt x="37" y="57"/>
                    <a:pt x="37" y="57"/>
                  </a:cubicBezTo>
                  <a:cubicBezTo>
                    <a:pt x="38" y="50"/>
                    <a:pt x="39" y="45"/>
                    <a:pt x="41" y="40"/>
                  </a:cubicBezTo>
                  <a:cubicBezTo>
                    <a:pt x="47" y="29"/>
                    <a:pt x="58" y="25"/>
                    <a:pt x="78" y="25"/>
                  </a:cubicBezTo>
                  <a:cubicBezTo>
                    <a:pt x="78" y="25"/>
                    <a:pt x="120" y="25"/>
                    <a:pt x="120" y="25"/>
                  </a:cubicBezTo>
                  <a:cubicBezTo>
                    <a:pt x="120" y="0"/>
                    <a:pt x="120" y="0"/>
                    <a:pt x="120" y="0"/>
                  </a:cubicBezTo>
                  <a:cubicBezTo>
                    <a:pt x="65" y="0"/>
                    <a:pt x="65" y="0"/>
                    <a:pt x="65" y="0"/>
                  </a:cubicBezTo>
                  <a:cubicBezTo>
                    <a:pt x="53" y="0"/>
                    <a:pt x="45" y="1"/>
                    <a:pt x="37" y="4"/>
                  </a:cubicBezTo>
                  <a:cubicBezTo>
                    <a:pt x="4" y="18"/>
                    <a:pt x="0" y="55"/>
                    <a:pt x="0" y="69"/>
                  </a:cubicBezTo>
                  <a:lnTo>
                    <a:pt x="0" y="71"/>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sp>
        <p:nvSpPr>
          <p:cNvPr id="1246" name="Google Shape;1246;p116"/>
          <p:cNvSpPr txBox="1"/>
          <p:nvPr>
            <p:ph type="title"/>
          </p:nvPr>
        </p:nvSpPr>
        <p:spPr>
          <a:xfrm>
            <a:off x="0" y="0"/>
            <a:ext cx="8186400" cy="1141800"/>
          </a:xfrm>
          <a:prstGeom prst="rect">
            <a:avLst/>
          </a:prstGeom>
          <a:noFill/>
          <a:ln>
            <a:noFill/>
          </a:ln>
        </p:spPr>
        <p:txBody>
          <a:bodyPr anchorCtr="0" anchor="t" bIns="91425" lIns="504000" spcFirstLastPara="1" rIns="252000" wrap="square" tIns="504000">
            <a:noAutofit/>
          </a:bodyPr>
          <a:lstStyle>
            <a:lvl1pPr lvl="0">
              <a:spcBef>
                <a:spcPts val="0"/>
              </a:spcBef>
              <a:spcAft>
                <a:spcPts val="0"/>
              </a:spcAft>
              <a:buClr>
                <a:srgbClr val="002D62"/>
              </a:buClr>
              <a:buSzPts val="2500"/>
              <a:buFont typeface="Arial Black"/>
              <a:buNone/>
              <a:defRPr b="1" sz="2500">
                <a:solidFill>
                  <a:srgbClr val="002D62"/>
                </a:solidFill>
                <a:latin typeface="Arial Black"/>
                <a:ea typeface="Arial Black"/>
                <a:cs typeface="Arial Black"/>
                <a:sym typeface="Arial Black"/>
              </a:defRPr>
            </a:lvl1pPr>
            <a:lvl2pPr lvl="1">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2pPr>
            <a:lvl3pPr lvl="2">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3pPr>
            <a:lvl4pPr lvl="3">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4pPr>
            <a:lvl5pPr lvl="4">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5pPr>
            <a:lvl6pPr lvl="5">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6pPr>
            <a:lvl7pPr lvl="6">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7pPr>
            <a:lvl8pPr lvl="7">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8pPr>
            <a:lvl9pPr lvl="8">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9pPr>
          </a:lstStyle>
          <a:p/>
        </p:txBody>
      </p:sp>
      <p:sp>
        <p:nvSpPr>
          <p:cNvPr id="1247" name="Google Shape;1247;p116"/>
          <p:cNvSpPr txBox="1"/>
          <p:nvPr>
            <p:ph idx="1" type="body"/>
          </p:nvPr>
        </p:nvSpPr>
        <p:spPr>
          <a:xfrm>
            <a:off x="-8700" y="1410725"/>
            <a:ext cx="9144000" cy="2552700"/>
          </a:xfrm>
          <a:prstGeom prst="rect">
            <a:avLst/>
          </a:prstGeom>
          <a:noFill/>
          <a:ln>
            <a:noFill/>
          </a:ln>
        </p:spPr>
        <p:txBody>
          <a:bodyPr anchorCtr="0" anchor="t" bIns="91425" lIns="504000" spcFirstLastPara="1" rIns="504000" wrap="square" tIns="91425">
            <a:noAutofit/>
          </a:bodyPr>
          <a:lstStyle>
            <a:lvl1pPr indent="-317500" lvl="0" marL="457200">
              <a:spcBef>
                <a:spcPts val="0"/>
              </a:spcBef>
              <a:spcAft>
                <a:spcPts val="0"/>
              </a:spcAft>
              <a:buClr>
                <a:srgbClr val="002D62"/>
              </a:buClr>
              <a:buSzPts val="1400"/>
              <a:buChar char="●"/>
              <a:defRPr>
                <a:solidFill>
                  <a:srgbClr val="002D62"/>
                </a:solidFill>
              </a:defRPr>
            </a:lvl1pPr>
            <a:lvl2pPr indent="-317500" lvl="1" marL="914400">
              <a:spcBef>
                <a:spcPts val="0"/>
              </a:spcBef>
              <a:spcAft>
                <a:spcPts val="0"/>
              </a:spcAft>
              <a:buClr>
                <a:srgbClr val="002D62"/>
              </a:buClr>
              <a:buSzPts val="1400"/>
              <a:buChar char="○"/>
              <a:defRPr>
                <a:solidFill>
                  <a:srgbClr val="002D62"/>
                </a:solidFill>
              </a:defRPr>
            </a:lvl2pPr>
            <a:lvl3pPr indent="-317500" lvl="2" marL="1371600">
              <a:spcBef>
                <a:spcPts val="0"/>
              </a:spcBef>
              <a:spcAft>
                <a:spcPts val="0"/>
              </a:spcAft>
              <a:buClr>
                <a:srgbClr val="002D62"/>
              </a:buClr>
              <a:buSzPts val="1400"/>
              <a:buChar char="■"/>
              <a:defRPr>
                <a:solidFill>
                  <a:srgbClr val="002D62"/>
                </a:solidFill>
              </a:defRPr>
            </a:lvl3pPr>
            <a:lvl4pPr indent="-317500" lvl="3" marL="1828800">
              <a:spcBef>
                <a:spcPts val="0"/>
              </a:spcBef>
              <a:spcAft>
                <a:spcPts val="0"/>
              </a:spcAft>
              <a:buClr>
                <a:srgbClr val="002D62"/>
              </a:buClr>
              <a:buSzPts val="1400"/>
              <a:buChar char="●"/>
              <a:defRPr>
                <a:solidFill>
                  <a:srgbClr val="002D62"/>
                </a:solidFill>
              </a:defRPr>
            </a:lvl4pPr>
            <a:lvl5pPr indent="-317500" lvl="4" marL="2286000">
              <a:spcBef>
                <a:spcPts val="0"/>
              </a:spcBef>
              <a:spcAft>
                <a:spcPts val="0"/>
              </a:spcAft>
              <a:buClr>
                <a:srgbClr val="002D62"/>
              </a:buClr>
              <a:buSzPts val="1400"/>
              <a:buChar char="○"/>
              <a:defRPr>
                <a:solidFill>
                  <a:srgbClr val="002D62"/>
                </a:solidFill>
              </a:defRPr>
            </a:lvl5pPr>
            <a:lvl6pPr indent="-317500" lvl="5" marL="2743200">
              <a:spcBef>
                <a:spcPts val="0"/>
              </a:spcBef>
              <a:spcAft>
                <a:spcPts val="0"/>
              </a:spcAft>
              <a:buClr>
                <a:srgbClr val="002D62"/>
              </a:buClr>
              <a:buSzPts val="1400"/>
              <a:buChar char="■"/>
              <a:defRPr>
                <a:solidFill>
                  <a:srgbClr val="002D62"/>
                </a:solidFill>
              </a:defRPr>
            </a:lvl6pPr>
            <a:lvl7pPr indent="-317500" lvl="6" marL="3200400">
              <a:spcBef>
                <a:spcPts val="0"/>
              </a:spcBef>
              <a:spcAft>
                <a:spcPts val="0"/>
              </a:spcAft>
              <a:buClr>
                <a:srgbClr val="002D62"/>
              </a:buClr>
              <a:buSzPts val="1400"/>
              <a:buChar char="●"/>
              <a:defRPr>
                <a:solidFill>
                  <a:srgbClr val="002D62"/>
                </a:solidFill>
              </a:defRPr>
            </a:lvl7pPr>
            <a:lvl8pPr indent="-317500" lvl="7" marL="3657600">
              <a:spcBef>
                <a:spcPts val="0"/>
              </a:spcBef>
              <a:spcAft>
                <a:spcPts val="0"/>
              </a:spcAft>
              <a:buClr>
                <a:srgbClr val="002D62"/>
              </a:buClr>
              <a:buSzPts val="1400"/>
              <a:buChar char="○"/>
              <a:defRPr>
                <a:solidFill>
                  <a:srgbClr val="002D62"/>
                </a:solidFill>
              </a:defRPr>
            </a:lvl8pPr>
            <a:lvl9pPr indent="-317500" lvl="8" marL="4114800">
              <a:spcBef>
                <a:spcPts val="0"/>
              </a:spcBef>
              <a:spcAft>
                <a:spcPts val="0"/>
              </a:spcAft>
              <a:buClr>
                <a:srgbClr val="002D62"/>
              </a:buClr>
              <a:buSzPts val="1400"/>
              <a:buChar char="■"/>
              <a:defRPr>
                <a:solidFill>
                  <a:srgbClr val="002D62"/>
                </a:solidFill>
              </a:defRPr>
            </a:lvl9pPr>
          </a:lstStyle>
          <a:p/>
        </p:txBody>
      </p:sp>
      <p:sp>
        <p:nvSpPr>
          <p:cNvPr id="1248" name="Google Shape;1248;p116"/>
          <p:cNvSpPr txBox="1"/>
          <p:nvPr/>
        </p:nvSpPr>
        <p:spPr>
          <a:xfrm>
            <a:off x="226499" y="4754925"/>
            <a:ext cx="2902500" cy="2739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lang="en-GB" sz="800">
                <a:solidFill>
                  <a:srgbClr val="002D62"/>
                </a:solidFill>
              </a:rPr>
              <a:t>Lorem ipsum dolor</a:t>
            </a:r>
            <a:endParaRPr sz="800">
              <a:solidFill>
                <a:srgbClr val="002D62"/>
              </a:solidFill>
            </a:endParaRPr>
          </a:p>
        </p:txBody>
      </p:sp>
    </p:spTree>
  </p:cSld>
  <p:clrMapOvr>
    <a:masterClrMapping/>
  </p:clrMapOvr>
</p:sldLayout>
</file>

<file path=ppt/slideLayouts/slideLayout1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 Vert claire - 6">
  <p:cSld name="TITLE_1_1_1_1_2_1_1_1_1_1_1_1">
    <p:bg>
      <p:bgPr>
        <a:solidFill>
          <a:schemeClr val="lt1"/>
        </a:solidFill>
      </p:bgPr>
    </p:bg>
    <p:spTree>
      <p:nvGrpSpPr>
        <p:cNvPr id="1249" name="Shape 1249"/>
        <p:cNvGrpSpPr/>
        <p:nvPr/>
      </p:nvGrpSpPr>
      <p:grpSpPr>
        <a:xfrm>
          <a:off x="0" y="0"/>
          <a:ext cx="0" cy="0"/>
          <a:chOff x="0" y="0"/>
          <a:chExt cx="0" cy="0"/>
        </a:xfrm>
      </p:grpSpPr>
      <p:sp>
        <p:nvSpPr>
          <p:cNvPr id="1250" name="Google Shape;1250;p117"/>
          <p:cNvSpPr/>
          <p:nvPr/>
        </p:nvSpPr>
        <p:spPr>
          <a:xfrm rot="-5148349">
            <a:off x="2382454" y="1002595"/>
            <a:ext cx="5318781" cy="3141359"/>
          </a:xfrm>
          <a:custGeom>
            <a:rect b="b" l="l" r="r" t="t"/>
            <a:pathLst>
              <a:path extrusionOk="0" h="4191157" w="7072716">
                <a:moveTo>
                  <a:pt x="6831290" y="0"/>
                </a:moveTo>
                <a:lnTo>
                  <a:pt x="7072716" y="3358574"/>
                </a:lnTo>
                <a:lnTo>
                  <a:pt x="6921436" y="3443247"/>
                </a:lnTo>
                <a:cubicBezTo>
                  <a:pt x="5001034" y="4457942"/>
                  <a:pt x="2612859" y="4475149"/>
                  <a:pt x="612222" y="3279442"/>
                </a:cubicBezTo>
                <a:cubicBezTo>
                  <a:pt x="516953" y="3222504"/>
                  <a:pt x="423691" y="3163489"/>
                  <a:pt x="332458" y="3102489"/>
                </a:cubicBezTo>
                <a:lnTo>
                  <a:pt x="170390" y="2988105"/>
                </a:lnTo>
                <a:lnTo>
                  <a:pt x="0" y="617754"/>
                </a:lnTo>
                <a:lnTo>
                  <a:pt x="57656" y="673164"/>
                </a:lnTo>
                <a:cubicBezTo>
                  <a:pt x="281787" y="878040"/>
                  <a:pt x="529783" y="1063501"/>
                  <a:pt x="800581" y="1225347"/>
                </a:cubicBezTo>
                <a:cubicBezTo>
                  <a:pt x="2818333" y="2431296"/>
                  <a:pt x="5398745" y="1887255"/>
                  <a:pt x="6790014" y="57216"/>
                </a:cubicBezTo>
                <a:close/>
              </a:path>
            </a:pathLst>
          </a:custGeom>
          <a:gradFill>
            <a:gsLst>
              <a:gs pos="0">
                <a:srgbClr val="78BE21">
                  <a:alpha val="20000"/>
                </a:srgbClr>
              </a:gs>
              <a:gs pos="23000">
                <a:srgbClr val="78BE21">
                  <a:alpha val="20000"/>
                </a:srgbClr>
              </a:gs>
              <a:gs pos="70000">
                <a:srgbClr val="78BE21">
                  <a:alpha val="80000"/>
                </a:srgbClr>
              </a:gs>
              <a:gs pos="100000">
                <a:srgbClr val="78BE21">
                  <a:alpha val="80000"/>
                </a:srgbClr>
              </a:gs>
            </a:gsLst>
            <a:lin ang="4199895" scaled="0"/>
          </a:gra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None/>
            </a:pPr>
            <a:r>
              <a:t/>
            </a:r>
            <a:endParaRPr b="0" i="0" sz="1100" u="none" cap="none" strike="noStrike">
              <a:solidFill>
                <a:srgbClr val="000000"/>
              </a:solidFill>
              <a:latin typeface="Arial"/>
              <a:ea typeface="Arial"/>
              <a:cs typeface="Arial"/>
              <a:sym typeface="Arial"/>
            </a:endParaRPr>
          </a:p>
        </p:txBody>
      </p:sp>
      <p:sp>
        <p:nvSpPr>
          <p:cNvPr id="1251" name="Google Shape;1251;p117"/>
          <p:cNvSpPr txBox="1"/>
          <p:nvPr/>
        </p:nvSpPr>
        <p:spPr>
          <a:xfrm>
            <a:off x="8626827" y="4754925"/>
            <a:ext cx="517200" cy="2739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fld id="{00000000-1234-1234-1234-123412341234}" type="slidenum">
              <a:rPr b="1" lang="en-GB" sz="800">
                <a:solidFill>
                  <a:srgbClr val="002D62"/>
                </a:solidFill>
              </a:rPr>
              <a:t>‹#›</a:t>
            </a:fld>
            <a:endParaRPr b="1" sz="800">
              <a:solidFill>
                <a:srgbClr val="002D62"/>
              </a:solidFill>
            </a:endParaRPr>
          </a:p>
        </p:txBody>
      </p:sp>
      <p:grpSp>
        <p:nvGrpSpPr>
          <p:cNvPr id="1252" name="Google Shape;1252;p117"/>
          <p:cNvGrpSpPr/>
          <p:nvPr/>
        </p:nvGrpSpPr>
        <p:grpSpPr>
          <a:xfrm>
            <a:off x="7940154" y="4801506"/>
            <a:ext cx="686661" cy="174005"/>
            <a:chOff x="5486400" y="2551113"/>
            <a:chExt cx="2949575" cy="722312"/>
          </a:xfrm>
        </p:grpSpPr>
        <p:sp>
          <p:nvSpPr>
            <p:cNvPr id="1253" name="Google Shape;1253;p117"/>
            <p:cNvSpPr/>
            <p:nvPr/>
          </p:nvSpPr>
          <p:spPr>
            <a:xfrm>
              <a:off x="5486400" y="2551113"/>
              <a:ext cx="723900" cy="722312"/>
            </a:xfrm>
            <a:custGeom>
              <a:rect b="b" l="l" r="r" t="t"/>
              <a:pathLst>
                <a:path extrusionOk="0" h="278" w="278">
                  <a:moveTo>
                    <a:pt x="278" y="139"/>
                  </a:moveTo>
                  <a:cubicBezTo>
                    <a:pt x="278" y="216"/>
                    <a:pt x="216" y="278"/>
                    <a:pt x="139" y="278"/>
                  </a:cubicBezTo>
                  <a:cubicBezTo>
                    <a:pt x="62" y="278"/>
                    <a:pt x="0" y="216"/>
                    <a:pt x="0" y="139"/>
                  </a:cubicBezTo>
                  <a:cubicBezTo>
                    <a:pt x="0" y="62"/>
                    <a:pt x="62" y="0"/>
                    <a:pt x="139" y="0"/>
                  </a:cubicBezTo>
                  <a:cubicBezTo>
                    <a:pt x="216" y="0"/>
                    <a:pt x="278" y="62"/>
                    <a:pt x="278" y="139"/>
                  </a:cubicBezTo>
                  <a:close/>
                  <a:moveTo>
                    <a:pt x="169" y="152"/>
                  </a:moveTo>
                  <a:cubicBezTo>
                    <a:pt x="174" y="173"/>
                    <a:pt x="157" y="199"/>
                    <a:pt x="139" y="218"/>
                  </a:cubicBezTo>
                  <a:cubicBezTo>
                    <a:pt x="194" y="218"/>
                    <a:pt x="238" y="174"/>
                    <a:pt x="238" y="120"/>
                  </a:cubicBezTo>
                  <a:cubicBezTo>
                    <a:pt x="238" y="65"/>
                    <a:pt x="193" y="21"/>
                    <a:pt x="139" y="21"/>
                  </a:cubicBezTo>
                  <a:cubicBezTo>
                    <a:pt x="84" y="21"/>
                    <a:pt x="40" y="65"/>
                    <a:pt x="40" y="120"/>
                  </a:cubicBezTo>
                  <a:cubicBezTo>
                    <a:pt x="40" y="174"/>
                    <a:pt x="84" y="218"/>
                    <a:pt x="138" y="218"/>
                  </a:cubicBezTo>
                  <a:cubicBezTo>
                    <a:pt x="121" y="199"/>
                    <a:pt x="104" y="173"/>
                    <a:pt x="108" y="152"/>
                  </a:cubicBezTo>
                  <a:cubicBezTo>
                    <a:pt x="112" y="130"/>
                    <a:pt x="128" y="123"/>
                    <a:pt x="139" y="123"/>
                  </a:cubicBezTo>
                  <a:cubicBezTo>
                    <a:pt x="149" y="123"/>
                    <a:pt x="166" y="130"/>
                    <a:pt x="169" y="152"/>
                  </a:cubicBez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254" name="Google Shape;1254;p117"/>
            <p:cNvSpPr/>
            <p:nvPr/>
          </p:nvSpPr>
          <p:spPr>
            <a:xfrm>
              <a:off x="7126288" y="2743200"/>
              <a:ext cx="396875" cy="385762"/>
            </a:xfrm>
            <a:custGeom>
              <a:rect b="b" l="l" r="r" t="t"/>
              <a:pathLst>
                <a:path extrusionOk="0" h="148" w="152">
                  <a:moveTo>
                    <a:pt x="78" y="148"/>
                  </a:moveTo>
                  <a:cubicBezTo>
                    <a:pt x="57" y="148"/>
                    <a:pt x="37" y="143"/>
                    <a:pt x="25" y="134"/>
                  </a:cubicBezTo>
                  <a:cubicBezTo>
                    <a:pt x="9" y="123"/>
                    <a:pt x="0" y="102"/>
                    <a:pt x="0" y="75"/>
                  </a:cubicBezTo>
                  <a:cubicBezTo>
                    <a:pt x="0" y="24"/>
                    <a:pt x="25" y="0"/>
                    <a:pt x="76" y="0"/>
                  </a:cubicBezTo>
                  <a:cubicBezTo>
                    <a:pt x="127" y="0"/>
                    <a:pt x="152" y="24"/>
                    <a:pt x="152" y="76"/>
                  </a:cubicBezTo>
                  <a:cubicBezTo>
                    <a:pt x="152" y="123"/>
                    <a:pt x="127" y="148"/>
                    <a:pt x="78" y="148"/>
                  </a:cubicBezTo>
                  <a:close/>
                  <a:moveTo>
                    <a:pt x="76" y="24"/>
                  </a:moveTo>
                  <a:cubicBezTo>
                    <a:pt x="48" y="24"/>
                    <a:pt x="36" y="39"/>
                    <a:pt x="36" y="74"/>
                  </a:cubicBezTo>
                  <a:cubicBezTo>
                    <a:pt x="36" y="108"/>
                    <a:pt x="49" y="124"/>
                    <a:pt x="76" y="124"/>
                  </a:cubicBezTo>
                  <a:cubicBezTo>
                    <a:pt x="104" y="124"/>
                    <a:pt x="116" y="108"/>
                    <a:pt x="116" y="73"/>
                  </a:cubicBezTo>
                  <a:cubicBezTo>
                    <a:pt x="116" y="40"/>
                    <a:pt x="103" y="24"/>
                    <a:pt x="76" y="24"/>
                  </a:cubicBez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255" name="Google Shape;1255;p117"/>
            <p:cNvSpPr/>
            <p:nvPr/>
          </p:nvSpPr>
          <p:spPr>
            <a:xfrm>
              <a:off x="7588250" y="2755900"/>
              <a:ext cx="260350" cy="361950"/>
            </a:xfrm>
            <a:custGeom>
              <a:rect b="b" l="l" r="r" t="t"/>
              <a:pathLst>
                <a:path extrusionOk="0" h="139" w="100">
                  <a:moveTo>
                    <a:pt x="72" y="115"/>
                  </a:moveTo>
                  <a:cubicBezTo>
                    <a:pt x="52" y="115"/>
                    <a:pt x="45" y="113"/>
                    <a:pt x="40" y="109"/>
                  </a:cubicBezTo>
                  <a:cubicBezTo>
                    <a:pt x="35" y="104"/>
                    <a:pt x="33" y="101"/>
                    <a:pt x="33" y="87"/>
                  </a:cubicBezTo>
                  <a:cubicBezTo>
                    <a:pt x="33" y="14"/>
                    <a:pt x="33" y="14"/>
                    <a:pt x="33" y="14"/>
                  </a:cubicBezTo>
                  <a:cubicBezTo>
                    <a:pt x="33" y="6"/>
                    <a:pt x="26" y="0"/>
                    <a:pt x="19" y="0"/>
                  </a:cubicBezTo>
                  <a:cubicBezTo>
                    <a:pt x="0" y="0"/>
                    <a:pt x="0" y="0"/>
                    <a:pt x="0" y="0"/>
                  </a:cubicBezTo>
                  <a:cubicBezTo>
                    <a:pt x="0" y="78"/>
                    <a:pt x="0" y="78"/>
                    <a:pt x="0" y="78"/>
                  </a:cubicBezTo>
                  <a:cubicBezTo>
                    <a:pt x="0" y="103"/>
                    <a:pt x="2" y="114"/>
                    <a:pt x="11" y="123"/>
                  </a:cubicBezTo>
                  <a:cubicBezTo>
                    <a:pt x="20" y="134"/>
                    <a:pt x="34" y="139"/>
                    <a:pt x="56" y="139"/>
                  </a:cubicBezTo>
                  <a:cubicBezTo>
                    <a:pt x="100" y="139"/>
                    <a:pt x="100" y="139"/>
                    <a:pt x="100" y="139"/>
                  </a:cubicBezTo>
                  <a:cubicBezTo>
                    <a:pt x="100" y="115"/>
                    <a:pt x="100" y="115"/>
                    <a:pt x="100" y="115"/>
                  </a:cubicBezTo>
                  <a:lnTo>
                    <a:pt x="72" y="115"/>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256" name="Google Shape;1256;p117"/>
            <p:cNvSpPr/>
            <p:nvPr/>
          </p:nvSpPr>
          <p:spPr>
            <a:xfrm>
              <a:off x="8029575" y="2755900"/>
              <a:ext cx="406400" cy="361950"/>
            </a:xfrm>
            <a:custGeom>
              <a:rect b="b" l="l" r="r" t="t"/>
              <a:pathLst>
                <a:path extrusionOk="0" h="139" w="156">
                  <a:moveTo>
                    <a:pt x="96" y="0"/>
                  </a:moveTo>
                  <a:cubicBezTo>
                    <a:pt x="74" y="0"/>
                    <a:pt x="74" y="0"/>
                    <a:pt x="74" y="0"/>
                  </a:cubicBezTo>
                  <a:cubicBezTo>
                    <a:pt x="65" y="0"/>
                    <a:pt x="58" y="5"/>
                    <a:pt x="55" y="12"/>
                  </a:cubicBezTo>
                  <a:cubicBezTo>
                    <a:pt x="0" y="139"/>
                    <a:pt x="0" y="139"/>
                    <a:pt x="0" y="139"/>
                  </a:cubicBezTo>
                  <a:cubicBezTo>
                    <a:pt x="22" y="139"/>
                    <a:pt x="22" y="139"/>
                    <a:pt x="22" y="139"/>
                  </a:cubicBezTo>
                  <a:cubicBezTo>
                    <a:pt x="31" y="139"/>
                    <a:pt x="38" y="134"/>
                    <a:pt x="41" y="127"/>
                  </a:cubicBezTo>
                  <a:cubicBezTo>
                    <a:pt x="50" y="107"/>
                    <a:pt x="50" y="107"/>
                    <a:pt x="50" y="107"/>
                  </a:cubicBezTo>
                  <a:cubicBezTo>
                    <a:pt x="106" y="107"/>
                    <a:pt x="106" y="107"/>
                    <a:pt x="106" y="107"/>
                  </a:cubicBezTo>
                  <a:cubicBezTo>
                    <a:pt x="115" y="127"/>
                    <a:pt x="115" y="127"/>
                    <a:pt x="115" y="127"/>
                  </a:cubicBezTo>
                  <a:cubicBezTo>
                    <a:pt x="118" y="134"/>
                    <a:pt x="125" y="139"/>
                    <a:pt x="134" y="139"/>
                  </a:cubicBezTo>
                  <a:cubicBezTo>
                    <a:pt x="156" y="139"/>
                    <a:pt x="156" y="139"/>
                    <a:pt x="156" y="139"/>
                  </a:cubicBezTo>
                  <a:lnTo>
                    <a:pt x="96" y="0"/>
                  </a:lnTo>
                  <a:close/>
                  <a:moveTo>
                    <a:pt x="57" y="82"/>
                  </a:moveTo>
                  <a:cubicBezTo>
                    <a:pt x="78" y="34"/>
                    <a:pt x="78" y="34"/>
                    <a:pt x="78" y="34"/>
                  </a:cubicBezTo>
                  <a:cubicBezTo>
                    <a:pt x="99" y="82"/>
                    <a:pt x="99" y="82"/>
                    <a:pt x="99" y="82"/>
                  </a:cubicBezTo>
                  <a:lnTo>
                    <a:pt x="57" y="82"/>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257" name="Google Shape;1257;p117"/>
            <p:cNvSpPr/>
            <p:nvPr/>
          </p:nvSpPr>
          <p:spPr>
            <a:xfrm>
              <a:off x="7902575" y="2755900"/>
              <a:ext cx="84137" cy="361950"/>
            </a:xfrm>
            <a:custGeom>
              <a:rect b="b" l="l" r="r" t="t"/>
              <a:pathLst>
                <a:path extrusionOk="0" h="139" w="32">
                  <a:moveTo>
                    <a:pt x="14" y="0"/>
                  </a:moveTo>
                  <a:cubicBezTo>
                    <a:pt x="6" y="0"/>
                    <a:pt x="0" y="6"/>
                    <a:pt x="0" y="14"/>
                  </a:cubicBezTo>
                  <a:cubicBezTo>
                    <a:pt x="0" y="139"/>
                    <a:pt x="0" y="139"/>
                    <a:pt x="0" y="139"/>
                  </a:cubicBezTo>
                  <a:cubicBezTo>
                    <a:pt x="18" y="139"/>
                    <a:pt x="18" y="139"/>
                    <a:pt x="18" y="139"/>
                  </a:cubicBezTo>
                  <a:cubicBezTo>
                    <a:pt x="25" y="139"/>
                    <a:pt x="32" y="133"/>
                    <a:pt x="32" y="126"/>
                  </a:cubicBezTo>
                  <a:cubicBezTo>
                    <a:pt x="32" y="0"/>
                    <a:pt x="32" y="0"/>
                    <a:pt x="32" y="0"/>
                  </a:cubicBezTo>
                  <a:lnTo>
                    <a:pt x="14" y="0"/>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258" name="Google Shape;1258;p117"/>
            <p:cNvSpPr/>
            <p:nvPr/>
          </p:nvSpPr>
          <p:spPr>
            <a:xfrm>
              <a:off x="6324600" y="2755900"/>
              <a:ext cx="406400" cy="361950"/>
            </a:xfrm>
            <a:custGeom>
              <a:rect b="b" l="l" r="r" t="t"/>
              <a:pathLst>
                <a:path extrusionOk="0" h="139" w="156">
                  <a:moveTo>
                    <a:pt x="132" y="0"/>
                  </a:moveTo>
                  <a:cubicBezTo>
                    <a:pt x="123" y="0"/>
                    <a:pt x="116" y="5"/>
                    <a:pt x="113" y="12"/>
                  </a:cubicBezTo>
                  <a:cubicBezTo>
                    <a:pt x="78" y="98"/>
                    <a:pt x="78" y="98"/>
                    <a:pt x="78" y="98"/>
                  </a:cubicBezTo>
                  <a:cubicBezTo>
                    <a:pt x="42" y="13"/>
                    <a:pt x="42" y="13"/>
                    <a:pt x="42" y="13"/>
                  </a:cubicBezTo>
                  <a:cubicBezTo>
                    <a:pt x="39" y="5"/>
                    <a:pt x="31" y="0"/>
                    <a:pt x="23" y="0"/>
                  </a:cubicBezTo>
                  <a:cubicBezTo>
                    <a:pt x="0" y="0"/>
                    <a:pt x="0" y="0"/>
                    <a:pt x="0" y="0"/>
                  </a:cubicBezTo>
                  <a:cubicBezTo>
                    <a:pt x="62" y="139"/>
                    <a:pt x="62" y="139"/>
                    <a:pt x="62" y="139"/>
                  </a:cubicBezTo>
                  <a:cubicBezTo>
                    <a:pt x="80" y="139"/>
                    <a:pt x="80" y="139"/>
                    <a:pt x="80" y="139"/>
                  </a:cubicBezTo>
                  <a:cubicBezTo>
                    <a:pt x="88" y="139"/>
                    <a:pt x="95" y="134"/>
                    <a:pt x="99" y="128"/>
                  </a:cubicBezTo>
                  <a:cubicBezTo>
                    <a:pt x="156" y="0"/>
                    <a:pt x="156" y="0"/>
                    <a:pt x="156" y="0"/>
                  </a:cubicBezTo>
                  <a:lnTo>
                    <a:pt x="132" y="0"/>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259" name="Google Shape;1259;p117"/>
            <p:cNvSpPr/>
            <p:nvPr/>
          </p:nvSpPr>
          <p:spPr>
            <a:xfrm>
              <a:off x="6751638" y="2755900"/>
              <a:ext cx="312737" cy="361950"/>
            </a:xfrm>
            <a:custGeom>
              <a:rect b="b" l="l" r="r" t="t"/>
              <a:pathLst>
                <a:path extrusionOk="0" h="139" w="120">
                  <a:moveTo>
                    <a:pt x="0" y="71"/>
                  </a:moveTo>
                  <a:cubicBezTo>
                    <a:pt x="0" y="85"/>
                    <a:pt x="4" y="121"/>
                    <a:pt x="37" y="135"/>
                  </a:cubicBezTo>
                  <a:cubicBezTo>
                    <a:pt x="45" y="138"/>
                    <a:pt x="53" y="139"/>
                    <a:pt x="65" y="139"/>
                  </a:cubicBezTo>
                  <a:cubicBezTo>
                    <a:pt x="120" y="139"/>
                    <a:pt x="120" y="139"/>
                    <a:pt x="120" y="139"/>
                  </a:cubicBezTo>
                  <a:cubicBezTo>
                    <a:pt x="120" y="115"/>
                    <a:pt x="120" y="115"/>
                    <a:pt x="120" y="115"/>
                  </a:cubicBezTo>
                  <a:cubicBezTo>
                    <a:pt x="120" y="115"/>
                    <a:pt x="78" y="115"/>
                    <a:pt x="78" y="115"/>
                  </a:cubicBezTo>
                  <a:cubicBezTo>
                    <a:pt x="58" y="114"/>
                    <a:pt x="47" y="110"/>
                    <a:pt x="41" y="99"/>
                  </a:cubicBezTo>
                  <a:cubicBezTo>
                    <a:pt x="39" y="95"/>
                    <a:pt x="38" y="89"/>
                    <a:pt x="37" y="83"/>
                  </a:cubicBezTo>
                  <a:cubicBezTo>
                    <a:pt x="37" y="82"/>
                    <a:pt x="37" y="82"/>
                    <a:pt x="37" y="82"/>
                  </a:cubicBezTo>
                  <a:cubicBezTo>
                    <a:pt x="117" y="82"/>
                    <a:pt x="117" y="82"/>
                    <a:pt x="117" y="82"/>
                  </a:cubicBezTo>
                  <a:cubicBezTo>
                    <a:pt x="117" y="58"/>
                    <a:pt x="117" y="58"/>
                    <a:pt x="117" y="58"/>
                  </a:cubicBezTo>
                  <a:cubicBezTo>
                    <a:pt x="37" y="58"/>
                    <a:pt x="37" y="58"/>
                    <a:pt x="37" y="58"/>
                  </a:cubicBezTo>
                  <a:cubicBezTo>
                    <a:pt x="37" y="57"/>
                    <a:pt x="37" y="57"/>
                    <a:pt x="37" y="57"/>
                  </a:cubicBezTo>
                  <a:cubicBezTo>
                    <a:pt x="38" y="50"/>
                    <a:pt x="39" y="45"/>
                    <a:pt x="41" y="40"/>
                  </a:cubicBezTo>
                  <a:cubicBezTo>
                    <a:pt x="47" y="29"/>
                    <a:pt x="58" y="25"/>
                    <a:pt x="78" y="25"/>
                  </a:cubicBezTo>
                  <a:cubicBezTo>
                    <a:pt x="78" y="25"/>
                    <a:pt x="120" y="25"/>
                    <a:pt x="120" y="25"/>
                  </a:cubicBezTo>
                  <a:cubicBezTo>
                    <a:pt x="120" y="0"/>
                    <a:pt x="120" y="0"/>
                    <a:pt x="120" y="0"/>
                  </a:cubicBezTo>
                  <a:cubicBezTo>
                    <a:pt x="65" y="0"/>
                    <a:pt x="65" y="0"/>
                    <a:pt x="65" y="0"/>
                  </a:cubicBezTo>
                  <a:cubicBezTo>
                    <a:pt x="53" y="0"/>
                    <a:pt x="45" y="1"/>
                    <a:pt x="37" y="4"/>
                  </a:cubicBezTo>
                  <a:cubicBezTo>
                    <a:pt x="4" y="18"/>
                    <a:pt x="0" y="55"/>
                    <a:pt x="0" y="69"/>
                  </a:cubicBezTo>
                  <a:lnTo>
                    <a:pt x="0" y="71"/>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sp>
        <p:nvSpPr>
          <p:cNvPr id="1260" name="Google Shape;1260;p117"/>
          <p:cNvSpPr txBox="1"/>
          <p:nvPr>
            <p:ph type="title"/>
          </p:nvPr>
        </p:nvSpPr>
        <p:spPr>
          <a:xfrm>
            <a:off x="0" y="0"/>
            <a:ext cx="8186400" cy="1141800"/>
          </a:xfrm>
          <a:prstGeom prst="rect">
            <a:avLst/>
          </a:prstGeom>
          <a:noFill/>
          <a:ln>
            <a:noFill/>
          </a:ln>
        </p:spPr>
        <p:txBody>
          <a:bodyPr anchorCtr="0" anchor="t" bIns="91425" lIns="504000" spcFirstLastPara="1" rIns="252000" wrap="square" tIns="504000">
            <a:noAutofit/>
          </a:bodyPr>
          <a:lstStyle>
            <a:lvl1pPr lvl="0">
              <a:spcBef>
                <a:spcPts val="0"/>
              </a:spcBef>
              <a:spcAft>
                <a:spcPts val="0"/>
              </a:spcAft>
              <a:buClr>
                <a:srgbClr val="002D62"/>
              </a:buClr>
              <a:buSzPts val="2500"/>
              <a:buFont typeface="Arial Black"/>
              <a:buNone/>
              <a:defRPr b="1" sz="2500">
                <a:solidFill>
                  <a:srgbClr val="002D62"/>
                </a:solidFill>
                <a:latin typeface="Arial Black"/>
                <a:ea typeface="Arial Black"/>
                <a:cs typeface="Arial Black"/>
                <a:sym typeface="Arial Black"/>
              </a:defRPr>
            </a:lvl1pPr>
            <a:lvl2pPr lvl="1">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2pPr>
            <a:lvl3pPr lvl="2">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3pPr>
            <a:lvl4pPr lvl="3">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4pPr>
            <a:lvl5pPr lvl="4">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5pPr>
            <a:lvl6pPr lvl="5">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6pPr>
            <a:lvl7pPr lvl="6">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7pPr>
            <a:lvl8pPr lvl="7">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8pPr>
            <a:lvl9pPr lvl="8">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9pPr>
          </a:lstStyle>
          <a:p/>
        </p:txBody>
      </p:sp>
      <p:sp>
        <p:nvSpPr>
          <p:cNvPr id="1261" name="Google Shape;1261;p117"/>
          <p:cNvSpPr txBox="1"/>
          <p:nvPr>
            <p:ph idx="1" type="body"/>
          </p:nvPr>
        </p:nvSpPr>
        <p:spPr>
          <a:xfrm>
            <a:off x="-8700" y="1410725"/>
            <a:ext cx="9144000" cy="2552700"/>
          </a:xfrm>
          <a:prstGeom prst="rect">
            <a:avLst/>
          </a:prstGeom>
          <a:noFill/>
          <a:ln>
            <a:noFill/>
          </a:ln>
        </p:spPr>
        <p:txBody>
          <a:bodyPr anchorCtr="0" anchor="t" bIns="91425" lIns="504000" spcFirstLastPara="1" rIns="504000" wrap="square" tIns="91425">
            <a:noAutofit/>
          </a:bodyPr>
          <a:lstStyle>
            <a:lvl1pPr indent="-317500" lvl="0" marL="457200">
              <a:spcBef>
                <a:spcPts val="0"/>
              </a:spcBef>
              <a:spcAft>
                <a:spcPts val="0"/>
              </a:spcAft>
              <a:buClr>
                <a:srgbClr val="002D62"/>
              </a:buClr>
              <a:buSzPts val="1400"/>
              <a:buChar char="●"/>
              <a:defRPr>
                <a:solidFill>
                  <a:srgbClr val="002D62"/>
                </a:solidFill>
              </a:defRPr>
            </a:lvl1pPr>
            <a:lvl2pPr indent="-317500" lvl="1" marL="914400">
              <a:spcBef>
                <a:spcPts val="0"/>
              </a:spcBef>
              <a:spcAft>
                <a:spcPts val="0"/>
              </a:spcAft>
              <a:buClr>
                <a:srgbClr val="002D62"/>
              </a:buClr>
              <a:buSzPts val="1400"/>
              <a:buChar char="○"/>
              <a:defRPr>
                <a:solidFill>
                  <a:srgbClr val="002D62"/>
                </a:solidFill>
              </a:defRPr>
            </a:lvl2pPr>
            <a:lvl3pPr indent="-317500" lvl="2" marL="1371600">
              <a:spcBef>
                <a:spcPts val="0"/>
              </a:spcBef>
              <a:spcAft>
                <a:spcPts val="0"/>
              </a:spcAft>
              <a:buClr>
                <a:srgbClr val="002D62"/>
              </a:buClr>
              <a:buSzPts val="1400"/>
              <a:buChar char="■"/>
              <a:defRPr>
                <a:solidFill>
                  <a:srgbClr val="002D62"/>
                </a:solidFill>
              </a:defRPr>
            </a:lvl3pPr>
            <a:lvl4pPr indent="-317500" lvl="3" marL="1828800">
              <a:spcBef>
                <a:spcPts val="0"/>
              </a:spcBef>
              <a:spcAft>
                <a:spcPts val="0"/>
              </a:spcAft>
              <a:buClr>
                <a:srgbClr val="002D62"/>
              </a:buClr>
              <a:buSzPts val="1400"/>
              <a:buChar char="●"/>
              <a:defRPr>
                <a:solidFill>
                  <a:srgbClr val="002D62"/>
                </a:solidFill>
              </a:defRPr>
            </a:lvl4pPr>
            <a:lvl5pPr indent="-317500" lvl="4" marL="2286000">
              <a:spcBef>
                <a:spcPts val="0"/>
              </a:spcBef>
              <a:spcAft>
                <a:spcPts val="0"/>
              </a:spcAft>
              <a:buClr>
                <a:srgbClr val="002D62"/>
              </a:buClr>
              <a:buSzPts val="1400"/>
              <a:buChar char="○"/>
              <a:defRPr>
                <a:solidFill>
                  <a:srgbClr val="002D62"/>
                </a:solidFill>
              </a:defRPr>
            </a:lvl5pPr>
            <a:lvl6pPr indent="-317500" lvl="5" marL="2743200">
              <a:spcBef>
                <a:spcPts val="0"/>
              </a:spcBef>
              <a:spcAft>
                <a:spcPts val="0"/>
              </a:spcAft>
              <a:buClr>
                <a:srgbClr val="002D62"/>
              </a:buClr>
              <a:buSzPts val="1400"/>
              <a:buChar char="■"/>
              <a:defRPr>
                <a:solidFill>
                  <a:srgbClr val="002D62"/>
                </a:solidFill>
              </a:defRPr>
            </a:lvl6pPr>
            <a:lvl7pPr indent="-317500" lvl="6" marL="3200400">
              <a:spcBef>
                <a:spcPts val="0"/>
              </a:spcBef>
              <a:spcAft>
                <a:spcPts val="0"/>
              </a:spcAft>
              <a:buClr>
                <a:srgbClr val="002D62"/>
              </a:buClr>
              <a:buSzPts val="1400"/>
              <a:buChar char="●"/>
              <a:defRPr>
                <a:solidFill>
                  <a:srgbClr val="002D62"/>
                </a:solidFill>
              </a:defRPr>
            </a:lvl7pPr>
            <a:lvl8pPr indent="-317500" lvl="7" marL="3657600">
              <a:spcBef>
                <a:spcPts val="0"/>
              </a:spcBef>
              <a:spcAft>
                <a:spcPts val="0"/>
              </a:spcAft>
              <a:buClr>
                <a:srgbClr val="002D62"/>
              </a:buClr>
              <a:buSzPts val="1400"/>
              <a:buChar char="○"/>
              <a:defRPr>
                <a:solidFill>
                  <a:srgbClr val="002D62"/>
                </a:solidFill>
              </a:defRPr>
            </a:lvl8pPr>
            <a:lvl9pPr indent="-317500" lvl="8" marL="4114800">
              <a:spcBef>
                <a:spcPts val="0"/>
              </a:spcBef>
              <a:spcAft>
                <a:spcPts val="0"/>
              </a:spcAft>
              <a:buClr>
                <a:srgbClr val="002D62"/>
              </a:buClr>
              <a:buSzPts val="1400"/>
              <a:buChar char="■"/>
              <a:defRPr>
                <a:solidFill>
                  <a:srgbClr val="002D62"/>
                </a:solidFill>
              </a:defRPr>
            </a:lvl9pPr>
          </a:lstStyle>
          <a:p/>
        </p:txBody>
      </p:sp>
      <p:sp>
        <p:nvSpPr>
          <p:cNvPr id="1262" name="Google Shape;1262;p117"/>
          <p:cNvSpPr txBox="1"/>
          <p:nvPr/>
        </p:nvSpPr>
        <p:spPr>
          <a:xfrm>
            <a:off x="226499" y="4754925"/>
            <a:ext cx="2902500" cy="2739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lang="en-GB" sz="800">
                <a:solidFill>
                  <a:srgbClr val="002D62"/>
                </a:solidFill>
              </a:rPr>
              <a:t>Lorem ipsum dolor</a:t>
            </a:r>
            <a:endParaRPr sz="800">
              <a:solidFill>
                <a:srgbClr val="002D62"/>
              </a:solidFill>
            </a:endParaRPr>
          </a:p>
        </p:txBody>
      </p:sp>
    </p:spTree>
  </p:cSld>
  <p:clrMapOvr>
    <a:masterClrMapping/>
  </p:clrMapOvr>
</p:sldLayout>
</file>

<file path=ppt/slideLayouts/slideLayout1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 Vert claire - 7">
  <p:cSld name="TITLE_1_1_1_2_1_1_1_1_1_1_1_1_1">
    <p:bg>
      <p:bgPr>
        <a:solidFill>
          <a:schemeClr val="lt1"/>
        </a:solidFill>
      </p:bgPr>
    </p:bg>
    <p:spTree>
      <p:nvGrpSpPr>
        <p:cNvPr id="1263" name="Shape 1263"/>
        <p:cNvGrpSpPr/>
        <p:nvPr/>
      </p:nvGrpSpPr>
      <p:grpSpPr>
        <a:xfrm>
          <a:off x="0" y="0"/>
          <a:ext cx="0" cy="0"/>
          <a:chOff x="0" y="0"/>
          <a:chExt cx="0" cy="0"/>
        </a:xfrm>
      </p:grpSpPr>
      <p:sp>
        <p:nvSpPr>
          <p:cNvPr id="1264" name="Google Shape;1264;p118"/>
          <p:cNvSpPr/>
          <p:nvPr/>
        </p:nvSpPr>
        <p:spPr>
          <a:xfrm rot="-6031568">
            <a:off x="4067497" y="161559"/>
            <a:ext cx="5192145" cy="4772671"/>
          </a:xfrm>
          <a:custGeom>
            <a:rect b="b" l="l" r="r" t="t"/>
            <a:pathLst>
              <a:path extrusionOk="0" h="6341020" w="6898338">
                <a:moveTo>
                  <a:pt x="6898338" y="3218622"/>
                </a:moveTo>
                <a:lnTo>
                  <a:pt x="6308166" y="6341020"/>
                </a:lnTo>
                <a:lnTo>
                  <a:pt x="6145155" y="6330350"/>
                </a:lnTo>
                <a:cubicBezTo>
                  <a:pt x="4917393" y="6219953"/>
                  <a:pt x="3694703" y="5838549"/>
                  <a:pt x="2565738" y="5163807"/>
                </a:cubicBezTo>
                <a:cubicBezTo>
                  <a:pt x="1562213" y="4564036"/>
                  <a:pt x="727740" y="3789277"/>
                  <a:pt x="77997" y="2901791"/>
                </a:cubicBezTo>
                <a:lnTo>
                  <a:pt x="0" y="2789600"/>
                </a:lnTo>
                <a:lnTo>
                  <a:pt x="527269" y="0"/>
                </a:lnTo>
                <a:lnTo>
                  <a:pt x="582348" y="110612"/>
                </a:lnTo>
                <a:cubicBezTo>
                  <a:pt x="1079727" y="1051944"/>
                  <a:pt x="1833205" y="1873130"/>
                  <a:pt x="2813753" y="2459166"/>
                </a:cubicBezTo>
                <a:cubicBezTo>
                  <a:pt x="4053587" y="3200178"/>
                  <a:pt x="5454763" y="3439380"/>
                  <a:pt x="6782863" y="3238864"/>
                </a:cubicBezTo>
                <a:close/>
              </a:path>
            </a:pathLst>
          </a:custGeom>
          <a:gradFill>
            <a:gsLst>
              <a:gs pos="0">
                <a:srgbClr val="78BE21">
                  <a:alpha val="20000"/>
                </a:srgbClr>
              </a:gs>
              <a:gs pos="23000">
                <a:srgbClr val="78BE21">
                  <a:alpha val="20000"/>
                </a:srgbClr>
              </a:gs>
              <a:gs pos="70000">
                <a:srgbClr val="78BE21">
                  <a:alpha val="80000"/>
                </a:srgbClr>
              </a:gs>
              <a:gs pos="100000">
                <a:srgbClr val="78BE21">
                  <a:alpha val="80000"/>
                </a:srgbClr>
              </a:gs>
            </a:gsLst>
            <a:lin ang="4199895" scaled="0"/>
          </a:gra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1265" name="Google Shape;1265;p118"/>
          <p:cNvSpPr txBox="1"/>
          <p:nvPr/>
        </p:nvSpPr>
        <p:spPr>
          <a:xfrm>
            <a:off x="8626827" y="4754925"/>
            <a:ext cx="517200" cy="2739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fld id="{00000000-1234-1234-1234-123412341234}" type="slidenum">
              <a:rPr b="1" lang="en-GB" sz="800">
                <a:solidFill>
                  <a:srgbClr val="002D62"/>
                </a:solidFill>
              </a:rPr>
              <a:t>‹#›</a:t>
            </a:fld>
            <a:endParaRPr b="1" sz="800">
              <a:solidFill>
                <a:srgbClr val="002D62"/>
              </a:solidFill>
            </a:endParaRPr>
          </a:p>
        </p:txBody>
      </p:sp>
      <p:grpSp>
        <p:nvGrpSpPr>
          <p:cNvPr id="1266" name="Google Shape;1266;p118"/>
          <p:cNvGrpSpPr/>
          <p:nvPr/>
        </p:nvGrpSpPr>
        <p:grpSpPr>
          <a:xfrm>
            <a:off x="7940154" y="4801506"/>
            <a:ext cx="686661" cy="174005"/>
            <a:chOff x="5486400" y="2551113"/>
            <a:chExt cx="2949575" cy="722312"/>
          </a:xfrm>
        </p:grpSpPr>
        <p:sp>
          <p:nvSpPr>
            <p:cNvPr id="1267" name="Google Shape;1267;p118"/>
            <p:cNvSpPr/>
            <p:nvPr/>
          </p:nvSpPr>
          <p:spPr>
            <a:xfrm>
              <a:off x="5486400" y="2551113"/>
              <a:ext cx="723900" cy="722312"/>
            </a:xfrm>
            <a:custGeom>
              <a:rect b="b" l="l" r="r" t="t"/>
              <a:pathLst>
                <a:path extrusionOk="0" h="278" w="278">
                  <a:moveTo>
                    <a:pt x="278" y="139"/>
                  </a:moveTo>
                  <a:cubicBezTo>
                    <a:pt x="278" y="216"/>
                    <a:pt x="216" y="278"/>
                    <a:pt x="139" y="278"/>
                  </a:cubicBezTo>
                  <a:cubicBezTo>
                    <a:pt x="62" y="278"/>
                    <a:pt x="0" y="216"/>
                    <a:pt x="0" y="139"/>
                  </a:cubicBezTo>
                  <a:cubicBezTo>
                    <a:pt x="0" y="62"/>
                    <a:pt x="62" y="0"/>
                    <a:pt x="139" y="0"/>
                  </a:cubicBezTo>
                  <a:cubicBezTo>
                    <a:pt x="216" y="0"/>
                    <a:pt x="278" y="62"/>
                    <a:pt x="278" y="139"/>
                  </a:cubicBezTo>
                  <a:close/>
                  <a:moveTo>
                    <a:pt x="169" y="152"/>
                  </a:moveTo>
                  <a:cubicBezTo>
                    <a:pt x="174" y="173"/>
                    <a:pt x="157" y="199"/>
                    <a:pt x="139" y="218"/>
                  </a:cubicBezTo>
                  <a:cubicBezTo>
                    <a:pt x="194" y="218"/>
                    <a:pt x="238" y="174"/>
                    <a:pt x="238" y="120"/>
                  </a:cubicBezTo>
                  <a:cubicBezTo>
                    <a:pt x="238" y="65"/>
                    <a:pt x="193" y="21"/>
                    <a:pt x="139" y="21"/>
                  </a:cubicBezTo>
                  <a:cubicBezTo>
                    <a:pt x="84" y="21"/>
                    <a:pt x="40" y="65"/>
                    <a:pt x="40" y="120"/>
                  </a:cubicBezTo>
                  <a:cubicBezTo>
                    <a:pt x="40" y="174"/>
                    <a:pt x="84" y="218"/>
                    <a:pt x="138" y="218"/>
                  </a:cubicBezTo>
                  <a:cubicBezTo>
                    <a:pt x="121" y="199"/>
                    <a:pt x="104" y="173"/>
                    <a:pt x="108" y="152"/>
                  </a:cubicBezTo>
                  <a:cubicBezTo>
                    <a:pt x="112" y="130"/>
                    <a:pt x="128" y="123"/>
                    <a:pt x="139" y="123"/>
                  </a:cubicBezTo>
                  <a:cubicBezTo>
                    <a:pt x="149" y="123"/>
                    <a:pt x="166" y="130"/>
                    <a:pt x="169" y="152"/>
                  </a:cubicBez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268" name="Google Shape;1268;p118"/>
            <p:cNvSpPr/>
            <p:nvPr/>
          </p:nvSpPr>
          <p:spPr>
            <a:xfrm>
              <a:off x="7126288" y="2743200"/>
              <a:ext cx="396875" cy="385762"/>
            </a:xfrm>
            <a:custGeom>
              <a:rect b="b" l="l" r="r" t="t"/>
              <a:pathLst>
                <a:path extrusionOk="0" h="148" w="152">
                  <a:moveTo>
                    <a:pt x="78" y="148"/>
                  </a:moveTo>
                  <a:cubicBezTo>
                    <a:pt x="57" y="148"/>
                    <a:pt x="37" y="143"/>
                    <a:pt x="25" y="134"/>
                  </a:cubicBezTo>
                  <a:cubicBezTo>
                    <a:pt x="9" y="123"/>
                    <a:pt x="0" y="102"/>
                    <a:pt x="0" y="75"/>
                  </a:cubicBezTo>
                  <a:cubicBezTo>
                    <a:pt x="0" y="24"/>
                    <a:pt x="25" y="0"/>
                    <a:pt x="76" y="0"/>
                  </a:cubicBezTo>
                  <a:cubicBezTo>
                    <a:pt x="127" y="0"/>
                    <a:pt x="152" y="24"/>
                    <a:pt x="152" y="76"/>
                  </a:cubicBezTo>
                  <a:cubicBezTo>
                    <a:pt x="152" y="123"/>
                    <a:pt x="127" y="148"/>
                    <a:pt x="78" y="148"/>
                  </a:cubicBezTo>
                  <a:close/>
                  <a:moveTo>
                    <a:pt x="76" y="24"/>
                  </a:moveTo>
                  <a:cubicBezTo>
                    <a:pt x="48" y="24"/>
                    <a:pt x="36" y="39"/>
                    <a:pt x="36" y="74"/>
                  </a:cubicBezTo>
                  <a:cubicBezTo>
                    <a:pt x="36" y="108"/>
                    <a:pt x="49" y="124"/>
                    <a:pt x="76" y="124"/>
                  </a:cubicBezTo>
                  <a:cubicBezTo>
                    <a:pt x="104" y="124"/>
                    <a:pt x="116" y="108"/>
                    <a:pt x="116" y="73"/>
                  </a:cubicBezTo>
                  <a:cubicBezTo>
                    <a:pt x="116" y="40"/>
                    <a:pt x="103" y="24"/>
                    <a:pt x="76" y="24"/>
                  </a:cubicBez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269" name="Google Shape;1269;p118"/>
            <p:cNvSpPr/>
            <p:nvPr/>
          </p:nvSpPr>
          <p:spPr>
            <a:xfrm>
              <a:off x="7588250" y="2755900"/>
              <a:ext cx="260350" cy="361950"/>
            </a:xfrm>
            <a:custGeom>
              <a:rect b="b" l="l" r="r" t="t"/>
              <a:pathLst>
                <a:path extrusionOk="0" h="139" w="100">
                  <a:moveTo>
                    <a:pt x="72" y="115"/>
                  </a:moveTo>
                  <a:cubicBezTo>
                    <a:pt x="52" y="115"/>
                    <a:pt x="45" y="113"/>
                    <a:pt x="40" y="109"/>
                  </a:cubicBezTo>
                  <a:cubicBezTo>
                    <a:pt x="35" y="104"/>
                    <a:pt x="33" y="101"/>
                    <a:pt x="33" y="87"/>
                  </a:cubicBezTo>
                  <a:cubicBezTo>
                    <a:pt x="33" y="14"/>
                    <a:pt x="33" y="14"/>
                    <a:pt x="33" y="14"/>
                  </a:cubicBezTo>
                  <a:cubicBezTo>
                    <a:pt x="33" y="6"/>
                    <a:pt x="26" y="0"/>
                    <a:pt x="19" y="0"/>
                  </a:cubicBezTo>
                  <a:cubicBezTo>
                    <a:pt x="0" y="0"/>
                    <a:pt x="0" y="0"/>
                    <a:pt x="0" y="0"/>
                  </a:cubicBezTo>
                  <a:cubicBezTo>
                    <a:pt x="0" y="78"/>
                    <a:pt x="0" y="78"/>
                    <a:pt x="0" y="78"/>
                  </a:cubicBezTo>
                  <a:cubicBezTo>
                    <a:pt x="0" y="103"/>
                    <a:pt x="2" y="114"/>
                    <a:pt x="11" y="123"/>
                  </a:cubicBezTo>
                  <a:cubicBezTo>
                    <a:pt x="20" y="134"/>
                    <a:pt x="34" y="139"/>
                    <a:pt x="56" y="139"/>
                  </a:cubicBezTo>
                  <a:cubicBezTo>
                    <a:pt x="100" y="139"/>
                    <a:pt x="100" y="139"/>
                    <a:pt x="100" y="139"/>
                  </a:cubicBezTo>
                  <a:cubicBezTo>
                    <a:pt x="100" y="115"/>
                    <a:pt x="100" y="115"/>
                    <a:pt x="100" y="115"/>
                  </a:cubicBezTo>
                  <a:lnTo>
                    <a:pt x="72" y="115"/>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270" name="Google Shape;1270;p118"/>
            <p:cNvSpPr/>
            <p:nvPr/>
          </p:nvSpPr>
          <p:spPr>
            <a:xfrm>
              <a:off x="8029575" y="2755900"/>
              <a:ext cx="406400" cy="361950"/>
            </a:xfrm>
            <a:custGeom>
              <a:rect b="b" l="l" r="r" t="t"/>
              <a:pathLst>
                <a:path extrusionOk="0" h="139" w="156">
                  <a:moveTo>
                    <a:pt x="96" y="0"/>
                  </a:moveTo>
                  <a:cubicBezTo>
                    <a:pt x="74" y="0"/>
                    <a:pt x="74" y="0"/>
                    <a:pt x="74" y="0"/>
                  </a:cubicBezTo>
                  <a:cubicBezTo>
                    <a:pt x="65" y="0"/>
                    <a:pt x="58" y="5"/>
                    <a:pt x="55" y="12"/>
                  </a:cubicBezTo>
                  <a:cubicBezTo>
                    <a:pt x="0" y="139"/>
                    <a:pt x="0" y="139"/>
                    <a:pt x="0" y="139"/>
                  </a:cubicBezTo>
                  <a:cubicBezTo>
                    <a:pt x="22" y="139"/>
                    <a:pt x="22" y="139"/>
                    <a:pt x="22" y="139"/>
                  </a:cubicBezTo>
                  <a:cubicBezTo>
                    <a:pt x="31" y="139"/>
                    <a:pt x="38" y="134"/>
                    <a:pt x="41" y="127"/>
                  </a:cubicBezTo>
                  <a:cubicBezTo>
                    <a:pt x="50" y="107"/>
                    <a:pt x="50" y="107"/>
                    <a:pt x="50" y="107"/>
                  </a:cubicBezTo>
                  <a:cubicBezTo>
                    <a:pt x="106" y="107"/>
                    <a:pt x="106" y="107"/>
                    <a:pt x="106" y="107"/>
                  </a:cubicBezTo>
                  <a:cubicBezTo>
                    <a:pt x="115" y="127"/>
                    <a:pt x="115" y="127"/>
                    <a:pt x="115" y="127"/>
                  </a:cubicBezTo>
                  <a:cubicBezTo>
                    <a:pt x="118" y="134"/>
                    <a:pt x="125" y="139"/>
                    <a:pt x="134" y="139"/>
                  </a:cubicBezTo>
                  <a:cubicBezTo>
                    <a:pt x="156" y="139"/>
                    <a:pt x="156" y="139"/>
                    <a:pt x="156" y="139"/>
                  </a:cubicBezTo>
                  <a:lnTo>
                    <a:pt x="96" y="0"/>
                  </a:lnTo>
                  <a:close/>
                  <a:moveTo>
                    <a:pt x="57" y="82"/>
                  </a:moveTo>
                  <a:cubicBezTo>
                    <a:pt x="78" y="34"/>
                    <a:pt x="78" y="34"/>
                    <a:pt x="78" y="34"/>
                  </a:cubicBezTo>
                  <a:cubicBezTo>
                    <a:pt x="99" y="82"/>
                    <a:pt x="99" y="82"/>
                    <a:pt x="99" y="82"/>
                  </a:cubicBezTo>
                  <a:lnTo>
                    <a:pt x="57" y="82"/>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271" name="Google Shape;1271;p118"/>
            <p:cNvSpPr/>
            <p:nvPr/>
          </p:nvSpPr>
          <p:spPr>
            <a:xfrm>
              <a:off x="7902575" y="2755900"/>
              <a:ext cx="84137" cy="361950"/>
            </a:xfrm>
            <a:custGeom>
              <a:rect b="b" l="l" r="r" t="t"/>
              <a:pathLst>
                <a:path extrusionOk="0" h="139" w="32">
                  <a:moveTo>
                    <a:pt x="14" y="0"/>
                  </a:moveTo>
                  <a:cubicBezTo>
                    <a:pt x="6" y="0"/>
                    <a:pt x="0" y="6"/>
                    <a:pt x="0" y="14"/>
                  </a:cubicBezTo>
                  <a:cubicBezTo>
                    <a:pt x="0" y="139"/>
                    <a:pt x="0" y="139"/>
                    <a:pt x="0" y="139"/>
                  </a:cubicBezTo>
                  <a:cubicBezTo>
                    <a:pt x="18" y="139"/>
                    <a:pt x="18" y="139"/>
                    <a:pt x="18" y="139"/>
                  </a:cubicBezTo>
                  <a:cubicBezTo>
                    <a:pt x="25" y="139"/>
                    <a:pt x="32" y="133"/>
                    <a:pt x="32" y="126"/>
                  </a:cubicBezTo>
                  <a:cubicBezTo>
                    <a:pt x="32" y="0"/>
                    <a:pt x="32" y="0"/>
                    <a:pt x="32" y="0"/>
                  </a:cubicBezTo>
                  <a:lnTo>
                    <a:pt x="14" y="0"/>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272" name="Google Shape;1272;p118"/>
            <p:cNvSpPr/>
            <p:nvPr/>
          </p:nvSpPr>
          <p:spPr>
            <a:xfrm>
              <a:off x="6324600" y="2755900"/>
              <a:ext cx="406400" cy="361950"/>
            </a:xfrm>
            <a:custGeom>
              <a:rect b="b" l="l" r="r" t="t"/>
              <a:pathLst>
                <a:path extrusionOk="0" h="139" w="156">
                  <a:moveTo>
                    <a:pt x="132" y="0"/>
                  </a:moveTo>
                  <a:cubicBezTo>
                    <a:pt x="123" y="0"/>
                    <a:pt x="116" y="5"/>
                    <a:pt x="113" y="12"/>
                  </a:cubicBezTo>
                  <a:cubicBezTo>
                    <a:pt x="78" y="98"/>
                    <a:pt x="78" y="98"/>
                    <a:pt x="78" y="98"/>
                  </a:cubicBezTo>
                  <a:cubicBezTo>
                    <a:pt x="42" y="13"/>
                    <a:pt x="42" y="13"/>
                    <a:pt x="42" y="13"/>
                  </a:cubicBezTo>
                  <a:cubicBezTo>
                    <a:pt x="39" y="5"/>
                    <a:pt x="31" y="0"/>
                    <a:pt x="23" y="0"/>
                  </a:cubicBezTo>
                  <a:cubicBezTo>
                    <a:pt x="0" y="0"/>
                    <a:pt x="0" y="0"/>
                    <a:pt x="0" y="0"/>
                  </a:cubicBezTo>
                  <a:cubicBezTo>
                    <a:pt x="62" y="139"/>
                    <a:pt x="62" y="139"/>
                    <a:pt x="62" y="139"/>
                  </a:cubicBezTo>
                  <a:cubicBezTo>
                    <a:pt x="80" y="139"/>
                    <a:pt x="80" y="139"/>
                    <a:pt x="80" y="139"/>
                  </a:cubicBezTo>
                  <a:cubicBezTo>
                    <a:pt x="88" y="139"/>
                    <a:pt x="95" y="134"/>
                    <a:pt x="99" y="128"/>
                  </a:cubicBezTo>
                  <a:cubicBezTo>
                    <a:pt x="156" y="0"/>
                    <a:pt x="156" y="0"/>
                    <a:pt x="156" y="0"/>
                  </a:cubicBezTo>
                  <a:lnTo>
                    <a:pt x="132" y="0"/>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273" name="Google Shape;1273;p118"/>
            <p:cNvSpPr/>
            <p:nvPr/>
          </p:nvSpPr>
          <p:spPr>
            <a:xfrm>
              <a:off x="6751638" y="2755900"/>
              <a:ext cx="312737" cy="361950"/>
            </a:xfrm>
            <a:custGeom>
              <a:rect b="b" l="l" r="r" t="t"/>
              <a:pathLst>
                <a:path extrusionOk="0" h="139" w="120">
                  <a:moveTo>
                    <a:pt x="0" y="71"/>
                  </a:moveTo>
                  <a:cubicBezTo>
                    <a:pt x="0" y="85"/>
                    <a:pt x="4" y="121"/>
                    <a:pt x="37" y="135"/>
                  </a:cubicBezTo>
                  <a:cubicBezTo>
                    <a:pt x="45" y="138"/>
                    <a:pt x="53" y="139"/>
                    <a:pt x="65" y="139"/>
                  </a:cubicBezTo>
                  <a:cubicBezTo>
                    <a:pt x="120" y="139"/>
                    <a:pt x="120" y="139"/>
                    <a:pt x="120" y="139"/>
                  </a:cubicBezTo>
                  <a:cubicBezTo>
                    <a:pt x="120" y="115"/>
                    <a:pt x="120" y="115"/>
                    <a:pt x="120" y="115"/>
                  </a:cubicBezTo>
                  <a:cubicBezTo>
                    <a:pt x="120" y="115"/>
                    <a:pt x="78" y="115"/>
                    <a:pt x="78" y="115"/>
                  </a:cubicBezTo>
                  <a:cubicBezTo>
                    <a:pt x="58" y="114"/>
                    <a:pt x="47" y="110"/>
                    <a:pt x="41" y="99"/>
                  </a:cubicBezTo>
                  <a:cubicBezTo>
                    <a:pt x="39" y="95"/>
                    <a:pt x="38" y="89"/>
                    <a:pt x="37" y="83"/>
                  </a:cubicBezTo>
                  <a:cubicBezTo>
                    <a:pt x="37" y="82"/>
                    <a:pt x="37" y="82"/>
                    <a:pt x="37" y="82"/>
                  </a:cubicBezTo>
                  <a:cubicBezTo>
                    <a:pt x="117" y="82"/>
                    <a:pt x="117" y="82"/>
                    <a:pt x="117" y="82"/>
                  </a:cubicBezTo>
                  <a:cubicBezTo>
                    <a:pt x="117" y="58"/>
                    <a:pt x="117" y="58"/>
                    <a:pt x="117" y="58"/>
                  </a:cubicBezTo>
                  <a:cubicBezTo>
                    <a:pt x="37" y="58"/>
                    <a:pt x="37" y="58"/>
                    <a:pt x="37" y="58"/>
                  </a:cubicBezTo>
                  <a:cubicBezTo>
                    <a:pt x="37" y="57"/>
                    <a:pt x="37" y="57"/>
                    <a:pt x="37" y="57"/>
                  </a:cubicBezTo>
                  <a:cubicBezTo>
                    <a:pt x="38" y="50"/>
                    <a:pt x="39" y="45"/>
                    <a:pt x="41" y="40"/>
                  </a:cubicBezTo>
                  <a:cubicBezTo>
                    <a:pt x="47" y="29"/>
                    <a:pt x="58" y="25"/>
                    <a:pt x="78" y="25"/>
                  </a:cubicBezTo>
                  <a:cubicBezTo>
                    <a:pt x="78" y="25"/>
                    <a:pt x="120" y="25"/>
                    <a:pt x="120" y="25"/>
                  </a:cubicBezTo>
                  <a:cubicBezTo>
                    <a:pt x="120" y="0"/>
                    <a:pt x="120" y="0"/>
                    <a:pt x="120" y="0"/>
                  </a:cubicBezTo>
                  <a:cubicBezTo>
                    <a:pt x="65" y="0"/>
                    <a:pt x="65" y="0"/>
                    <a:pt x="65" y="0"/>
                  </a:cubicBezTo>
                  <a:cubicBezTo>
                    <a:pt x="53" y="0"/>
                    <a:pt x="45" y="1"/>
                    <a:pt x="37" y="4"/>
                  </a:cubicBezTo>
                  <a:cubicBezTo>
                    <a:pt x="4" y="18"/>
                    <a:pt x="0" y="55"/>
                    <a:pt x="0" y="69"/>
                  </a:cubicBezTo>
                  <a:lnTo>
                    <a:pt x="0" y="71"/>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sp>
        <p:nvSpPr>
          <p:cNvPr id="1274" name="Google Shape;1274;p118"/>
          <p:cNvSpPr txBox="1"/>
          <p:nvPr>
            <p:ph type="title"/>
          </p:nvPr>
        </p:nvSpPr>
        <p:spPr>
          <a:xfrm>
            <a:off x="0" y="0"/>
            <a:ext cx="8186400" cy="1141800"/>
          </a:xfrm>
          <a:prstGeom prst="rect">
            <a:avLst/>
          </a:prstGeom>
          <a:noFill/>
          <a:ln>
            <a:noFill/>
          </a:ln>
        </p:spPr>
        <p:txBody>
          <a:bodyPr anchorCtr="0" anchor="t" bIns="91425" lIns="504000" spcFirstLastPara="1" rIns="252000" wrap="square" tIns="504000">
            <a:noAutofit/>
          </a:bodyPr>
          <a:lstStyle>
            <a:lvl1pPr lvl="0">
              <a:spcBef>
                <a:spcPts val="0"/>
              </a:spcBef>
              <a:spcAft>
                <a:spcPts val="0"/>
              </a:spcAft>
              <a:buClr>
                <a:srgbClr val="002D62"/>
              </a:buClr>
              <a:buSzPts val="2500"/>
              <a:buFont typeface="Arial Black"/>
              <a:buNone/>
              <a:defRPr b="1" sz="2500">
                <a:solidFill>
                  <a:srgbClr val="002D62"/>
                </a:solidFill>
                <a:latin typeface="Arial Black"/>
                <a:ea typeface="Arial Black"/>
                <a:cs typeface="Arial Black"/>
                <a:sym typeface="Arial Black"/>
              </a:defRPr>
            </a:lvl1pPr>
            <a:lvl2pPr lvl="1">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2pPr>
            <a:lvl3pPr lvl="2">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3pPr>
            <a:lvl4pPr lvl="3">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4pPr>
            <a:lvl5pPr lvl="4">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5pPr>
            <a:lvl6pPr lvl="5">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6pPr>
            <a:lvl7pPr lvl="6">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7pPr>
            <a:lvl8pPr lvl="7">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8pPr>
            <a:lvl9pPr lvl="8">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9pPr>
          </a:lstStyle>
          <a:p/>
        </p:txBody>
      </p:sp>
      <p:sp>
        <p:nvSpPr>
          <p:cNvPr id="1275" name="Google Shape;1275;p118"/>
          <p:cNvSpPr txBox="1"/>
          <p:nvPr>
            <p:ph idx="1" type="body"/>
          </p:nvPr>
        </p:nvSpPr>
        <p:spPr>
          <a:xfrm>
            <a:off x="-8700" y="1410725"/>
            <a:ext cx="9144000" cy="2552700"/>
          </a:xfrm>
          <a:prstGeom prst="rect">
            <a:avLst/>
          </a:prstGeom>
          <a:noFill/>
          <a:ln>
            <a:noFill/>
          </a:ln>
        </p:spPr>
        <p:txBody>
          <a:bodyPr anchorCtr="0" anchor="t" bIns="91425" lIns="504000" spcFirstLastPara="1" rIns="504000" wrap="square" tIns="91425">
            <a:noAutofit/>
          </a:bodyPr>
          <a:lstStyle>
            <a:lvl1pPr indent="-317500" lvl="0" marL="457200">
              <a:spcBef>
                <a:spcPts val="0"/>
              </a:spcBef>
              <a:spcAft>
                <a:spcPts val="0"/>
              </a:spcAft>
              <a:buClr>
                <a:srgbClr val="002D62"/>
              </a:buClr>
              <a:buSzPts val="1400"/>
              <a:buChar char="●"/>
              <a:defRPr>
                <a:solidFill>
                  <a:srgbClr val="002D62"/>
                </a:solidFill>
              </a:defRPr>
            </a:lvl1pPr>
            <a:lvl2pPr indent="-317500" lvl="1" marL="914400">
              <a:spcBef>
                <a:spcPts val="0"/>
              </a:spcBef>
              <a:spcAft>
                <a:spcPts val="0"/>
              </a:spcAft>
              <a:buClr>
                <a:srgbClr val="002D62"/>
              </a:buClr>
              <a:buSzPts val="1400"/>
              <a:buChar char="○"/>
              <a:defRPr>
                <a:solidFill>
                  <a:srgbClr val="002D62"/>
                </a:solidFill>
              </a:defRPr>
            </a:lvl2pPr>
            <a:lvl3pPr indent="-317500" lvl="2" marL="1371600">
              <a:spcBef>
                <a:spcPts val="0"/>
              </a:spcBef>
              <a:spcAft>
                <a:spcPts val="0"/>
              </a:spcAft>
              <a:buClr>
                <a:srgbClr val="002D62"/>
              </a:buClr>
              <a:buSzPts val="1400"/>
              <a:buChar char="■"/>
              <a:defRPr>
                <a:solidFill>
                  <a:srgbClr val="002D62"/>
                </a:solidFill>
              </a:defRPr>
            </a:lvl3pPr>
            <a:lvl4pPr indent="-317500" lvl="3" marL="1828800">
              <a:spcBef>
                <a:spcPts val="0"/>
              </a:spcBef>
              <a:spcAft>
                <a:spcPts val="0"/>
              </a:spcAft>
              <a:buClr>
                <a:srgbClr val="002D62"/>
              </a:buClr>
              <a:buSzPts val="1400"/>
              <a:buChar char="●"/>
              <a:defRPr>
                <a:solidFill>
                  <a:srgbClr val="002D62"/>
                </a:solidFill>
              </a:defRPr>
            </a:lvl4pPr>
            <a:lvl5pPr indent="-317500" lvl="4" marL="2286000">
              <a:spcBef>
                <a:spcPts val="0"/>
              </a:spcBef>
              <a:spcAft>
                <a:spcPts val="0"/>
              </a:spcAft>
              <a:buClr>
                <a:srgbClr val="002D62"/>
              </a:buClr>
              <a:buSzPts val="1400"/>
              <a:buChar char="○"/>
              <a:defRPr>
                <a:solidFill>
                  <a:srgbClr val="002D62"/>
                </a:solidFill>
              </a:defRPr>
            </a:lvl5pPr>
            <a:lvl6pPr indent="-317500" lvl="5" marL="2743200">
              <a:spcBef>
                <a:spcPts val="0"/>
              </a:spcBef>
              <a:spcAft>
                <a:spcPts val="0"/>
              </a:spcAft>
              <a:buClr>
                <a:srgbClr val="002D62"/>
              </a:buClr>
              <a:buSzPts val="1400"/>
              <a:buChar char="■"/>
              <a:defRPr>
                <a:solidFill>
                  <a:srgbClr val="002D62"/>
                </a:solidFill>
              </a:defRPr>
            </a:lvl6pPr>
            <a:lvl7pPr indent="-317500" lvl="6" marL="3200400">
              <a:spcBef>
                <a:spcPts val="0"/>
              </a:spcBef>
              <a:spcAft>
                <a:spcPts val="0"/>
              </a:spcAft>
              <a:buClr>
                <a:srgbClr val="002D62"/>
              </a:buClr>
              <a:buSzPts val="1400"/>
              <a:buChar char="●"/>
              <a:defRPr>
                <a:solidFill>
                  <a:srgbClr val="002D62"/>
                </a:solidFill>
              </a:defRPr>
            </a:lvl7pPr>
            <a:lvl8pPr indent="-317500" lvl="7" marL="3657600">
              <a:spcBef>
                <a:spcPts val="0"/>
              </a:spcBef>
              <a:spcAft>
                <a:spcPts val="0"/>
              </a:spcAft>
              <a:buClr>
                <a:srgbClr val="002D62"/>
              </a:buClr>
              <a:buSzPts val="1400"/>
              <a:buChar char="○"/>
              <a:defRPr>
                <a:solidFill>
                  <a:srgbClr val="002D62"/>
                </a:solidFill>
              </a:defRPr>
            </a:lvl8pPr>
            <a:lvl9pPr indent="-317500" lvl="8" marL="4114800">
              <a:spcBef>
                <a:spcPts val="0"/>
              </a:spcBef>
              <a:spcAft>
                <a:spcPts val="0"/>
              </a:spcAft>
              <a:buClr>
                <a:srgbClr val="002D62"/>
              </a:buClr>
              <a:buSzPts val="1400"/>
              <a:buChar char="■"/>
              <a:defRPr>
                <a:solidFill>
                  <a:srgbClr val="002D62"/>
                </a:solidFill>
              </a:defRPr>
            </a:lvl9pPr>
          </a:lstStyle>
          <a:p/>
        </p:txBody>
      </p:sp>
      <p:sp>
        <p:nvSpPr>
          <p:cNvPr id="1276" name="Google Shape;1276;p118"/>
          <p:cNvSpPr txBox="1"/>
          <p:nvPr/>
        </p:nvSpPr>
        <p:spPr>
          <a:xfrm>
            <a:off x="226499" y="4754925"/>
            <a:ext cx="2902500" cy="2739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lang="en-GB" sz="800">
                <a:solidFill>
                  <a:srgbClr val="002D62"/>
                </a:solidFill>
              </a:rPr>
              <a:t>Lorem ipsum dolor</a:t>
            </a:r>
            <a:endParaRPr sz="800">
              <a:solidFill>
                <a:srgbClr val="002D62"/>
              </a:solidFill>
            </a:endParaRPr>
          </a:p>
        </p:txBody>
      </p:sp>
    </p:spTree>
  </p:cSld>
  <p:clrMapOvr>
    <a:masterClrMapping/>
  </p:clrMapOvr>
</p:sldLayout>
</file>

<file path=ppt/slideLayouts/slideLayout1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 Vert claire - 8">
  <p:cSld name="TITLE_1_1_1_1_1_1_1_1_1_1_1_1_1_1">
    <p:bg>
      <p:bgPr>
        <a:solidFill>
          <a:schemeClr val="lt1"/>
        </a:solidFill>
      </p:bgPr>
    </p:bg>
    <p:spTree>
      <p:nvGrpSpPr>
        <p:cNvPr id="1277" name="Shape 1277"/>
        <p:cNvGrpSpPr/>
        <p:nvPr/>
      </p:nvGrpSpPr>
      <p:grpSpPr>
        <a:xfrm>
          <a:off x="0" y="0"/>
          <a:ext cx="0" cy="0"/>
          <a:chOff x="0" y="0"/>
          <a:chExt cx="0" cy="0"/>
        </a:xfrm>
      </p:grpSpPr>
      <p:sp>
        <p:nvSpPr>
          <p:cNvPr id="1278" name="Google Shape;1278;p119"/>
          <p:cNvSpPr/>
          <p:nvPr/>
        </p:nvSpPr>
        <p:spPr>
          <a:xfrm flipH="1" rot="-1033734">
            <a:off x="6719056" y="-69281"/>
            <a:ext cx="2880744" cy="5417385"/>
          </a:xfrm>
          <a:custGeom>
            <a:rect b="b" l="l" r="r" t="t"/>
            <a:pathLst>
              <a:path extrusionOk="0" h="7211571" w="3834819">
                <a:moveTo>
                  <a:pt x="220459" y="454090"/>
                </a:moveTo>
                <a:lnTo>
                  <a:pt x="1675267" y="0"/>
                </a:lnTo>
                <a:lnTo>
                  <a:pt x="1640312" y="108417"/>
                </a:lnTo>
                <a:cubicBezTo>
                  <a:pt x="956879" y="2424901"/>
                  <a:pt x="1772778" y="4978283"/>
                  <a:pt x="3756426" y="6454918"/>
                </a:cubicBezTo>
                <a:lnTo>
                  <a:pt x="3834819" y="6510246"/>
                </a:lnTo>
                <a:lnTo>
                  <a:pt x="1587924" y="7211571"/>
                </a:lnTo>
                <a:lnTo>
                  <a:pt x="1364218" y="6889794"/>
                </a:lnTo>
                <a:cubicBezTo>
                  <a:pt x="190158" y="5109782"/>
                  <a:pt x="-257296" y="2921319"/>
                  <a:pt x="143904" y="809046"/>
                </a:cubicBezTo>
                <a:close/>
              </a:path>
            </a:pathLst>
          </a:custGeom>
          <a:gradFill>
            <a:gsLst>
              <a:gs pos="0">
                <a:srgbClr val="78BE21"/>
              </a:gs>
              <a:gs pos="100000">
                <a:schemeClr val="lt1"/>
              </a:gs>
            </a:gsLst>
            <a:lin ang="3001153" scaled="0"/>
          </a:gra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None/>
            </a:pPr>
            <a:r>
              <a:t/>
            </a:r>
            <a:endParaRPr b="0" i="0" sz="1100" u="none" cap="none" strike="noStrike">
              <a:solidFill>
                <a:srgbClr val="000000"/>
              </a:solidFill>
              <a:latin typeface="Arial"/>
              <a:ea typeface="Arial"/>
              <a:cs typeface="Arial"/>
              <a:sym typeface="Arial"/>
            </a:endParaRPr>
          </a:p>
        </p:txBody>
      </p:sp>
      <p:sp>
        <p:nvSpPr>
          <p:cNvPr id="1279" name="Google Shape;1279;p119"/>
          <p:cNvSpPr txBox="1"/>
          <p:nvPr/>
        </p:nvSpPr>
        <p:spPr>
          <a:xfrm>
            <a:off x="8626827" y="4754925"/>
            <a:ext cx="517200" cy="2739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fld id="{00000000-1234-1234-1234-123412341234}" type="slidenum">
              <a:rPr b="1" lang="en-GB" sz="800">
                <a:solidFill>
                  <a:srgbClr val="002D62"/>
                </a:solidFill>
              </a:rPr>
              <a:t>‹#›</a:t>
            </a:fld>
            <a:endParaRPr b="1" sz="800">
              <a:solidFill>
                <a:srgbClr val="002D62"/>
              </a:solidFill>
            </a:endParaRPr>
          </a:p>
        </p:txBody>
      </p:sp>
      <p:grpSp>
        <p:nvGrpSpPr>
          <p:cNvPr id="1280" name="Google Shape;1280;p119"/>
          <p:cNvGrpSpPr/>
          <p:nvPr/>
        </p:nvGrpSpPr>
        <p:grpSpPr>
          <a:xfrm>
            <a:off x="7940154" y="4801506"/>
            <a:ext cx="686661" cy="174005"/>
            <a:chOff x="5486400" y="2551113"/>
            <a:chExt cx="2949575" cy="722312"/>
          </a:xfrm>
        </p:grpSpPr>
        <p:sp>
          <p:nvSpPr>
            <p:cNvPr id="1281" name="Google Shape;1281;p119"/>
            <p:cNvSpPr/>
            <p:nvPr/>
          </p:nvSpPr>
          <p:spPr>
            <a:xfrm>
              <a:off x="5486400" y="2551113"/>
              <a:ext cx="723900" cy="722312"/>
            </a:xfrm>
            <a:custGeom>
              <a:rect b="b" l="l" r="r" t="t"/>
              <a:pathLst>
                <a:path extrusionOk="0" h="278" w="278">
                  <a:moveTo>
                    <a:pt x="278" y="139"/>
                  </a:moveTo>
                  <a:cubicBezTo>
                    <a:pt x="278" y="216"/>
                    <a:pt x="216" y="278"/>
                    <a:pt x="139" y="278"/>
                  </a:cubicBezTo>
                  <a:cubicBezTo>
                    <a:pt x="62" y="278"/>
                    <a:pt x="0" y="216"/>
                    <a:pt x="0" y="139"/>
                  </a:cubicBezTo>
                  <a:cubicBezTo>
                    <a:pt x="0" y="62"/>
                    <a:pt x="62" y="0"/>
                    <a:pt x="139" y="0"/>
                  </a:cubicBezTo>
                  <a:cubicBezTo>
                    <a:pt x="216" y="0"/>
                    <a:pt x="278" y="62"/>
                    <a:pt x="278" y="139"/>
                  </a:cubicBezTo>
                  <a:close/>
                  <a:moveTo>
                    <a:pt x="169" y="152"/>
                  </a:moveTo>
                  <a:cubicBezTo>
                    <a:pt x="174" y="173"/>
                    <a:pt x="157" y="199"/>
                    <a:pt x="139" y="218"/>
                  </a:cubicBezTo>
                  <a:cubicBezTo>
                    <a:pt x="194" y="218"/>
                    <a:pt x="238" y="174"/>
                    <a:pt x="238" y="120"/>
                  </a:cubicBezTo>
                  <a:cubicBezTo>
                    <a:pt x="238" y="65"/>
                    <a:pt x="193" y="21"/>
                    <a:pt x="139" y="21"/>
                  </a:cubicBezTo>
                  <a:cubicBezTo>
                    <a:pt x="84" y="21"/>
                    <a:pt x="40" y="65"/>
                    <a:pt x="40" y="120"/>
                  </a:cubicBezTo>
                  <a:cubicBezTo>
                    <a:pt x="40" y="174"/>
                    <a:pt x="84" y="218"/>
                    <a:pt x="138" y="218"/>
                  </a:cubicBezTo>
                  <a:cubicBezTo>
                    <a:pt x="121" y="199"/>
                    <a:pt x="104" y="173"/>
                    <a:pt x="108" y="152"/>
                  </a:cubicBezTo>
                  <a:cubicBezTo>
                    <a:pt x="112" y="130"/>
                    <a:pt x="128" y="123"/>
                    <a:pt x="139" y="123"/>
                  </a:cubicBezTo>
                  <a:cubicBezTo>
                    <a:pt x="149" y="123"/>
                    <a:pt x="166" y="130"/>
                    <a:pt x="169" y="152"/>
                  </a:cubicBez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282" name="Google Shape;1282;p119"/>
            <p:cNvSpPr/>
            <p:nvPr/>
          </p:nvSpPr>
          <p:spPr>
            <a:xfrm>
              <a:off x="7126288" y="2743200"/>
              <a:ext cx="396875" cy="385762"/>
            </a:xfrm>
            <a:custGeom>
              <a:rect b="b" l="l" r="r" t="t"/>
              <a:pathLst>
                <a:path extrusionOk="0" h="148" w="152">
                  <a:moveTo>
                    <a:pt x="78" y="148"/>
                  </a:moveTo>
                  <a:cubicBezTo>
                    <a:pt x="57" y="148"/>
                    <a:pt x="37" y="143"/>
                    <a:pt x="25" y="134"/>
                  </a:cubicBezTo>
                  <a:cubicBezTo>
                    <a:pt x="9" y="123"/>
                    <a:pt x="0" y="102"/>
                    <a:pt x="0" y="75"/>
                  </a:cubicBezTo>
                  <a:cubicBezTo>
                    <a:pt x="0" y="24"/>
                    <a:pt x="25" y="0"/>
                    <a:pt x="76" y="0"/>
                  </a:cubicBezTo>
                  <a:cubicBezTo>
                    <a:pt x="127" y="0"/>
                    <a:pt x="152" y="24"/>
                    <a:pt x="152" y="76"/>
                  </a:cubicBezTo>
                  <a:cubicBezTo>
                    <a:pt x="152" y="123"/>
                    <a:pt x="127" y="148"/>
                    <a:pt x="78" y="148"/>
                  </a:cubicBezTo>
                  <a:close/>
                  <a:moveTo>
                    <a:pt x="76" y="24"/>
                  </a:moveTo>
                  <a:cubicBezTo>
                    <a:pt x="48" y="24"/>
                    <a:pt x="36" y="39"/>
                    <a:pt x="36" y="74"/>
                  </a:cubicBezTo>
                  <a:cubicBezTo>
                    <a:pt x="36" y="108"/>
                    <a:pt x="49" y="124"/>
                    <a:pt x="76" y="124"/>
                  </a:cubicBezTo>
                  <a:cubicBezTo>
                    <a:pt x="104" y="124"/>
                    <a:pt x="116" y="108"/>
                    <a:pt x="116" y="73"/>
                  </a:cubicBezTo>
                  <a:cubicBezTo>
                    <a:pt x="116" y="40"/>
                    <a:pt x="103" y="24"/>
                    <a:pt x="76" y="24"/>
                  </a:cubicBez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283" name="Google Shape;1283;p119"/>
            <p:cNvSpPr/>
            <p:nvPr/>
          </p:nvSpPr>
          <p:spPr>
            <a:xfrm>
              <a:off x="7588250" y="2755900"/>
              <a:ext cx="260350" cy="361950"/>
            </a:xfrm>
            <a:custGeom>
              <a:rect b="b" l="l" r="r" t="t"/>
              <a:pathLst>
                <a:path extrusionOk="0" h="139" w="100">
                  <a:moveTo>
                    <a:pt x="72" y="115"/>
                  </a:moveTo>
                  <a:cubicBezTo>
                    <a:pt x="52" y="115"/>
                    <a:pt x="45" y="113"/>
                    <a:pt x="40" y="109"/>
                  </a:cubicBezTo>
                  <a:cubicBezTo>
                    <a:pt x="35" y="104"/>
                    <a:pt x="33" y="101"/>
                    <a:pt x="33" y="87"/>
                  </a:cubicBezTo>
                  <a:cubicBezTo>
                    <a:pt x="33" y="14"/>
                    <a:pt x="33" y="14"/>
                    <a:pt x="33" y="14"/>
                  </a:cubicBezTo>
                  <a:cubicBezTo>
                    <a:pt x="33" y="6"/>
                    <a:pt x="26" y="0"/>
                    <a:pt x="19" y="0"/>
                  </a:cubicBezTo>
                  <a:cubicBezTo>
                    <a:pt x="0" y="0"/>
                    <a:pt x="0" y="0"/>
                    <a:pt x="0" y="0"/>
                  </a:cubicBezTo>
                  <a:cubicBezTo>
                    <a:pt x="0" y="78"/>
                    <a:pt x="0" y="78"/>
                    <a:pt x="0" y="78"/>
                  </a:cubicBezTo>
                  <a:cubicBezTo>
                    <a:pt x="0" y="103"/>
                    <a:pt x="2" y="114"/>
                    <a:pt x="11" y="123"/>
                  </a:cubicBezTo>
                  <a:cubicBezTo>
                    <a:pt x="20" y="134"/>
                    <a:pt x="34" y="139"/>
                    <a:pt x="56" y="139"/>
                  </a:cubicBezTo>
                  <a:cubicBezTo>
                    <a:pt x="100" y="139"/>
                    <a:pt x="100" y="139"/>
                    <a:pt x="100" y="139"/>
                  </a:cubicBezTo>
                  <a:cubicBezTo>
                    <a:pt x="100" y="115"/>
                    <a:pt x="100" y="115"/>
                    <a:pt x="100" y="115"/>
                  </a:cubicBezTo>
                  <a:lnTo>
                    <a:pt x="72" y="115"/>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284" name="Google Shape;1284;p119"/>
            <p:cNvSpPr/>
            <p:nvPr/>
          </p:nvSpPr>
          <p:spPr>
            <a:xfrm>
              <a:off x="8029575" y="2755900"/>
              <a:ext cx="406400" cy="361950"/>
            </a:xfrm>
            <a:custGeom>
              <a:rect b="b" l="l" r="r" t="t"/>
              <a:pathLst>
                <a:path extrusionOk="0" h="139" w="156">
                  <a:moveTo>
                    <a:pt x="96" y="0"/>
                  </a:moveTo>
                  <a:cubicBezTo>
                    <a:pt x="74" y="0"/>
                    <a:pt x="74" y="0"/>
                    <a:pt x="74" y="0"/>
                  </a:cubicBezTo>
                  <a:cubicBezTo>
                    <a:pt x="65" y="0"/>
                    <a:pt x="58" y="5"/>
                    <a:pt x="55" y="12"/>
                  </a:cubicBezTo>
                  <a:cubicBezTo>
                    <a:pt x="0" y="139"/>
                    <a:pt x="0" y="139"/>
                    <a:pt x="0" y="139"/>
                  </a:cubicBezTo>
                  <a:cubicBezTo>
                    <a:pt x="22" y="139"/>
                    <a:pt x="22" y="139"/>
                    <a:pt x="22" y="139"/>
                  </a:cubicBezTo>
                  <a:cubicBezTo>
                    <a:pt x="31" y="139"/>
                    <a:pt x="38" y="134"/>
                    <a:pt x="41" y="127"/>
                  </a:cubicBezTo>
                  <a:cubicBezTo>
                    <a:pt x="50" y="107"/>
                    <a:pt x="50" y="107"/>
                    <a:pt x="50" y="107"/>
                  </a:cubicBezTo>
                  <a:cubicBezTo>
                    <a:pt x="106" y="107"/>
                    <a:pt x="106" y="107"/>
                    <a:pt x="106" y="107"/>
                  </a:cubicBezTo>
                  <a:cubicBezTo>
                    <a:pt x="115" y="127"/>
                    <a:pt x="115" y="127"/>
                    <a:pt x="115" y="127"/>
                  </a:cubicBezTo>
                  <a:cubicBezTo>
                    <a:pt x="118" y="134"/>
                    <a:pt x="125" y="139"/>
                    <a:pt x="134" y="139"/>
                  </a:cubicBezTo>
                  <a:cubicBezTo>
                    <a:pt x="156" y="139"/>
                    <a:pt x="156" y="139"/>
                    <a:pt x="156" y="139"/>
                  </a:cubicBezTo>
                  <a:lnTo>
                    <a:pt x="96" y="0"/>
                  </a:lnTo>
                  <a:close/>
                  <a:moveTo>
                    <a:pt x="57" y="82"/>
                  </a:moveTo>
                  <a:cubicBezTo>
                    <a:pt x="78" y="34"/>
                    <a:pt x="78" y="34"/>
                    <a:pt x="78" y="34"/>
                  </a:cubicBezTo>
                  <a:cubicBezTo>
                    <a:pt x="99" y="82"/>
                    <a:pt x="99" y="82"/>
                    <a:pt x="99" y="82"/>
                  </a:cubicBezTo>
                  <a:lnTo>
                    <a:pt x="57" y="82"/>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285" name="Google Shape;1285;p119"/>
            <p:cNvSpPr/>
            <p:nvPr/>
          </p:nvSpPr>
          <p:spPr>
            <a:xfrm>
              <a:off x="7902575" y="2755900"/>
              <a:ext cx="84137" cy="361950"/>
            </a:xfrm>
            <a:custGeom>
              <a:rect b="b" l="l" r="r" t="t"/>
              <a:pathLst>
                <a:path extrusionOk="0" h="139" w="32">
                  <a:moveTo>
                    <a:pt x="14" y="0"/>
                  </a:moveTo>
                  <a:cubicBezTo>
                    <a:pt x="6" y="0"/>
                    <a:pt x="0" y="6"/>
                    <a:pt x="0" y="14"/>
                  </a:cubicBezTo>
                  <a:cubicBezTo>
                    <a:pt x="0" y="139"/>
                    <a:pt x="0" y="139"/>
                    <a:pt x="0" y="139"/>
                  </a:cubicBezTo>
                  <a:cubicBezTo>
                    <a:pt x="18" y="139"/>
                    <a:pt x="18" y="139"/>
                    <a:pt x="18" y="139"/>
                  </a:cubicBezTo>
                  <a:cubicBezTo>
                    <a:pt x="25" y="139"/>
                    <a:pt x="32" y="133"/>
                    <a:pt x="32" y="126"/>
                  </a:cubicBezTo>
                  <a:cubicBezTo>
                    <a:pt x="32" y="0"/>
                    <a:pt x="32" y="0"/>
                    <a:pt x="32" y="0"/>
                  </a:cubicBezTo>
                  <a:lnTo>
                    <a:pt x="14" y="0"/>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286" name="Google Shape;1286;p119"/>
            <p:cNvSpPr/>
            <p:nvPr/>
          </p:nvSpPr>
          <p:spPr>
            <a:xfrm>
              <a:off x="6324600" y="2755900"/>
              <a:ext cx="406400" cy="361950"/>
            </a:xfrm>
            <a:custGeom>
              <a:rect b="b" l="l" r="r" t="t"/>
              <a:pathLst>
                <a:path extrusionOk="0" h="139" w="156">
                  <a:moveTo>
                    <a:pt x="132" y="0"/>
                  </a:moveTo>
                  <a:cubicBezTo>
                    <a:pt x="123" y="0"/>
                    <a:pt x="116" y="5"/>
                    <a:pt x="113" y="12"/>
                  </a:cubicBezTo>
                  <a:cubicBezTo>
                    <a:pt x="78" y="98"/>
                    <a:pt x="78" y="98"/>
                    <a:pt x="78" y="98"/>
                  </a:cubicBezTo>
                  <a:cubicBezTo>
                    <a:pt x="42" y="13"/>
                    <a:pt x="42" y="13"/>
                    <a:pt x="42" y="13"/>
                  </a:cubicBezTo>
                  <a:cubicBezTo>
                    <a:pt x="39" y="5"/>
                    <a:pt x="31" y="0"/>
                    <a:pt x="23" y="0"/>
                  </a:cubicBezTo>
                  <a:cubicBezTo>
                    <a:pt x="0" y="0"/>
                    <a:pt x="0" y="0"/>
                    <a:pt x="0" y="0"/>
                  </a:cubicBezTo>
                  <a:cubicBezTo>
                    <a:pt x="62" y="139"/>
                    <a:pt x="62" y="139"/>
                    <a:pt x="62" y="139"/>
                  </a:cubicBezTo>
                  <a:cubicBezTo>
                    <a:pt x="80" y="139"/>
                    <a:pt x="80" y="139"/>
                    <a:pt x="80" y="139"/>
                  </a:cubicBezTo>
                  <a:cubicBezTo>
                    <a:pt x="88" y="139"/>
                    <a:pt x="95" y="134"/>
                    <a:pt x="99" y="128"/>
                  </a:cubicBezTo>
                  <a:cubicBezTo>
                    <a:pt x="156" y="0"/>
                    <a:pt x="156" y="0"/>
                    <a:pt x="156" y="0"/>
                  </a:cubicBezTo>
                  <a:lnTo>
                    <a:pt x="132" y="0"/>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287" name="Google Shape;1287;p119"/>
            <p:cNvSpPr/>
            <p:nvPr/>
          </p:nvSpPr>
          <p:spPr>
            <a:xfrm>
              <a:off x="6751638" y="2755900"/>
              <a:ext cx="312737" cy="361950"/>
            </a:xfrm>
            <a:custGeom>
              <a:rect b="b" l="l" r="r" t="t"/>
              <a:pathLst>
                <a:path extrusionOk="0" h="139" w="120">
                  <a:moveTo>
                    <a:pt x="0" y="71"/>
                  </a:moveTo>
                  <a:cubicBezTo>
                    <a:pt x="0" y="85"/>
                    <a:pt x="4" y="121"/>
                    <a:pt x="37" y="135"/>
                  </a:cubicBezTo>
                  <a:cubicBezTo>
                    <a:pt x="45" y="138"/>
                    <a:pt x="53" y="139"/>
                    <a:pt x="65" y="139"/>
                  </a:cubicBezTo>
                  <a:cubicBezTo>
                    <a:pt x="120" y="139"/>
                    <a:pt x="120" y="139"/>
                    <a:pt x="120" y="139"/>
                  </a:cubicBezTo>
                  <a:cubicBezTo>
                    <a:pt x="120" y="115"/>
                    <a:pt x="120" y="115"/>
                    <a:pt x="120" y="115"/>
                  </a:cubicBezTo>
                  <a:cubicBezTo>
                    <a:pt x="120" y="115"/>
                    <a:pt x="78" y="115"/>
                    <a:pt x="78" y="115"/>
                  </a:cubicBezTo>
                  <a:cubicBezTo>
                    <a:pt x="58" y="114"/>
                    <a:pt x="47" y="110"/>
                    <a:pt x="41" y="99"/>
                  </a:cubicBezTo>
                  <a:cubicBezTo>
                    <a:pt x="39" y="95"/>
                    <a:pt x="38" y="89"/>
                    <a:pt x="37" y="83"/>
                  </a:cubicBezTo>
                  <a:cubicBezTo>
                    <a:pt x="37" y="82"/>
                    <a:pt x="37" y="82"/>
                    <a:pt x="37" y="82"/>
                  </a:cubicBezTo>
                  <a:cubicBezTo>
                    <a:pt x="117" y="82"/>
                    <a:pt x="117" y="82"/>
                    <a:pt x="117" y="82"/>
                  </a:cubicBezTo>
                  <a:cubicBezTo>
                    <a:pt x="117" y="58"/>
                    <a:pt x="117" y="58"/>
                    <a:pt x="117" y="58"/>
                  </a:cubicBezTo>
                  <a:cubicBezTo>
                    <a:pt x="37" y="58"/>
                    <a:pt x="37" y="58"/>
                    <a:pt x="37" y="58"/>
                  </a:cubicBezTo>
                  <a:cubicBezTo>
                    <a:pt x="37" y="57"/>
                    <a:pt x="37" y="57"/>
                    <a:pt x="37" y="57"/>
                  </a:cubicBezTo>
                  <a:cubicBezTo>
                    <a:pt x="38" y="50"/>
                    <a:pt x="39" y="45"/>
                    <a:pt x="41" y="40"/>
                  </a:cubicBezTo>
                  <a:cubicBezTo>
                    <a:pt x="47" y="29"/>
                    <a:pt x="58" y="25"/>
                    <a:pt x="78" y="25"/>
                  </a:cubicBezTo>
                  <a:cubicBezTo>
                    <a:pt x="78" y="25"/>
                    <a:pt x="120" y="25"/>
                    <a:pt x="120" y="25"/>
                  </a:cubicBezTo>
                  <a:cubicBezTo>
                    <a:pt x="120" y="0"/>
                    <a:pt x="120" y="0"/>
                    <a:pt x="120" y="0"/>
                  </a:cubicBezTo>
                  <a:cubicBezTo>
                    <a:pt x="65" y="0"/>
                    <a:pt x="65" y="0"/>
                    <a:pt x="65" y="0"/>
                  </a:cubicBezTo>
                  <a:cubicBezTo>
                    <a:pt x="53" y="0"/>
                    <a:pt x="45" y="1"/>
                    <a:pt x="37" y="4"/>
                  </a:cubicBezTo>
                  <a:cubicBezTo>
                    <a:pt x="4" y="18"/>
                    <a:pt x="0" y="55"/>
                    <a:pt x="0" y="69"/>
                  </a:cubicBezTo>
                  <a:lnTo>
                    <a:pt x="0" y="71"/>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sp>
        <p:nvSpPr>
          <p:cNvPr id="1288" name="Google Shape;1288;p119"/>
          <p:cNvSpPr txBox="1"/>
          <p:nvPr>
            <p:ph type="title"/>
          </p:nvPr>
        </p:nvSpPr>
        <p:spPr>
          <a:xfrm>
            <a:off x="0" y="0"/>
            <a:ext cx="8186400" cy="1141800"/>
          </a:xfrm>
          <a:prstGeom prst="rect">
            <a:avLst/>
          </a:prstGeom>
          <a:noFill/>
          <a:ln>
            <a:noFill/>
          </a:ln>
        </p:spPr>
        <p:txBody>
          <a:bodyPr anchorCtr="0" anchor="t" bIns="91425" lIns="504000" spcFirstLastPara="1" rIns="252000" wrap="square" tIns="504000">
            <a:noAutofit/>
          </a:bodyPr>
          <a:lstStyle>
            <a:lvl1pPr lvl="0">
              <a:spcBef>
                <a:spcPts val="0"/>
              </a:spcBef>
              <a:spcAft>
                <a:spcPts val="0"/>
              </a:spcAft>
              <a:buClr>
                <a:srgbClr val="002D62"/>
              </a:buClr>
              <a:buSzPts val="2500"/>
              <a:buFont typeface="Arial Black"/>
              <a:buNone/>
              <a:defRPr b="1" sz="2500">
                <a:solidFill>
                  <a:srgbClr val="002D62"/>
                </a:solidFill>
                <a:latin typeface="Arial Black"/>
                <a:ea typeface="Arial Black"/>
                <a:cs typeface="Arial Black"/>
                <a:sym typeface="Arial Black"/>
              </a:defRPr>
            </a:lvl1pPr>
            <a:lvl2pPr lvl="1">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2pPr>
            <a:lvl3pPr lvl="2">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3pPr>
            <a:lvl4pPr lvl="3">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4pPr>
            <a:lvl5pPr lvl="4">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5pPr>
            <a:lvl6pPr lvl="5">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6pPr>
            <a:lvl7pPr lvl="6">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7pPr>
            <a:lvl8pPr lvl="7">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8pPr>
            <a:lvl9pPr lvl="8">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9pPr>
          </a:lstStyle>
          <a:p/>
        </p:txBody>
      </p:sp>
      <p:sp>
        <p:nvSpPr>
          <p:cNvPr id="1289" name="Google Shape;1289;p119"/>
          <p:cNvSpPr txBox="1"/>
          <p:nvPr>
            <p:ph idx="1" type="body"/>
          </p:nvPr>
        </p:nvSpPr>
        <p:spPr>
          <a:xfrm>
            <a:off x="-8700" y="1410725"/>
            <a:ext cx="9144000" cy="2552700"/>
          </a:xfrm>
          <a:prstGeom prst="rect">
            <a:avLst/>
          </a:prstGeom>
          <a:noFill/>
          <a:ln>
            <a:noFill/>
          </a:ln>
        </p:spPr>
        <p:txBody>
          <a:bodyPr anchorCtr="0" anchor="t" bIns="91425" lIns="504000" spcFirstLastPara="1" rIns="504000" wrap="square" tIns="91425">
            <a:noAutofit/>
          </a:bodyPr>
          <a:lstStyle>
            <a:lvl1pPr indent="-317500" lvl="0" marL="457200">
              <a:spcBef>
                <a:spcPts val="0"/>
              </a:spcBef>
              <a:spcAft>
                <a:spcPts val="0"/>
              </a:spcAft>
              <a:buClr>
                <a:srgbClr val="002D62"/>
              </a:buClr>
              <a:buSzPts val="1400"/>
              <a:buChar char="●"/>
              <a:defRPr>
                <a:solidFill>
                  <a:srgbClr val="002D62"/>
                </a:solidFill>
              </a:defRPr>
            </a:lvl1pPr>
            <a:lvl2pPr indent="-317500" lvl="1" marL="914400">
              <a:spcBef>
                <a:spcPts val="0"/>
              </a:spcBef>
              <a:spcAft>
                <a:spcPts val="0"/>
              </a:spcAft>
              <a:buClr>
                <a:srgbClr val="002D62"/>
              </a:buClr>
              <a:buSzPts val="1400"/>
              <a:buChar char="○"/>
              <a:defRPr>
                <a:solidFill>
                  <a:srgbClr val="002D62"/>
                </a:solidFill>
              </a:defRPr>
            </a:lvl2pPr>
            <a:lvl3pPr indent="-317500" lvl="2" marL="1371600">
              <a:spcBef>
                <a:spcPts val="0"/>
              </a:spcBef>
              <a:spcAft>
                <a:spcPts val="0"/>
              </a:spcAft>
              <a:buClr>
                <a:srgbClr val="002D62"/>
              </a:buClr>
              <a:buSzPts val="1400"/>
              <a:buChar char="■"/>
              <a:defRPr>
                <a:solidFill>
                  <a:srgbClr val="002D62"/>
                </a:solidFill>
              </a:defRPr>
            </a:lvl3pPr>
            <a:lvl4pPr indent="-317500" lvl="3" marL="1828800">
              <a:spcBef>
                <a:spcPts val="0"/>
              </a:spcBef>
              <a:spcAft>
                <a:spcPts val="0"/>
              </a:spcAft>
              <a:buClr>
                <a:srgbClr val="002D62"/>
              </a:buClr>
              <a:buSzPts val="1400"/>
              <a:buChar char="●"/>
              <a:defRPr>
                <a:solidFill>
                  <a:srgbClr val="002D62"/>
                </a:solidFill>
              </a:defRPr>
            </a:lvl4pPr>
            <a:lvl5pPr indent="-317500" lvl="4" marL="2286000">
              <a:spcBef>
                <a:spcPts val="0"/>
              </a:spcBef>
              <a:spcAft>
                <a:spcPts val="0"/>
              </a:spcAft>
              <a:buClr>
                <a:srgbClr val="002D62"/>
              </a:buClr>
              <a:buSzPts val="1400"/>
              <a:buChar char="○"/>
              <a:defRPr>
                <a:solidFill>
                  <a:srgbClr val="002D62"/>
                </a:solidFill>
              </a:defRPr>
            </a:lvl5pPr>
            <a:lvl6pPr indent="-317500" lvl="5" marL="2743200">
              <a:spcBef>
                <a:spcPts val="0"/>
              </a:spcBef>
              <a:spcAft>
                <a:spcPts val="0"/>
              </a:spcAft>
              <a:buClr>
                <a:srgbClr val="002D62"/>
              </a:buClr>
              <a:buSzPts val="1400"/>
              <a:buChar char="■"/>
              <a:defRPr>
                <a:solidFill>
                  <a:srgbClr val="002D62"/>
                </a:solidFill>
              </a:defRPr>
            </a:lvl6pPr>
            <a:lvl7pPr indent="-317500" lvl="6" marL="3200400">
              <a:spcBef>
                <a:spcPts val="0"/>
              </a:spcBef>
              <a:spcAft>
                <a:spcPts val="0"/>
              </a:spcAft>
              <a:buClr>
                <a:srgbClr val="002D62"/>
              </a:buClr>
              <a:buSzPts val="1400"/>
              <a:buChar char="●"/>
              <a:defRPr>
                <a:solidFill>
                  <a:srgbClr val="002D62"/>
                </a:solidFill>
              </a:defRPr>
            </a:lvl7pPr>
            <a:lvl8pPr indent="-317500" lvl="7" marL="3657600">
              <a:spcBef>
                <a:spcPts val="0"/>
              </a:spcBef>
              <a:spcAft>
                <a:spcPts val="0"/>
              </a:spcAft>
              <a:buClr>
                <a:srgbClr val="002D62"/>
              </a:buClr>
              <a:buSzPts val="1400"/>
              <a:buChar char="○"/>
              <a:defRPr>
                <a:solidFill>
                  <a:srgbClr val="002D62"/>
                </a:solidFill>
              </a:defRPr>
            </a:lvl8pPr>
            <a:lvl9pPr indent="-317500" lvl="8" marL="4114800">
              <a:spcBef>
                <a:spcPts val="0"/>
              </a:spcBef>
              <a:spcAft>
                <a:spcPts val="0"/>
              </a:spcAft>
              <a:buClr>
                <a:srgbClr val="002D62"/>
              </a:buClr>
              <a:buSzPts val="1400"/>
              <a:buChar char="■"/>
              <a:defRPr>
                <a:solidFill>
                  <a:srgbClr val="002D62"/>
                </a:solidFill>
              </a:defRPr>
            </a:lvl9pPr>
          </a:lstStyle>
          <a:p/>
        </p:txBody>
      </p:sp>
      <p:sp>
        <p:nvSpPr>
          <p:cNvPr id="1290" name="Google Shape;1290;p119"/>
          <p:cNvSpPr txBox="1"/>
          <p:nvPr/>
        </p:nvSpPr>
        <p:spPr>
          <a:xfrm>
            <a:off x="226499" y="4754925"/>
            <a:ext cx="2902500" cy="2739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lang="en-GB" sz="800">
                <a:solidFill>
                  <a:srgbClr val="002D62"/>
                </a:solidFill>
              </a:rPr>
              <a:t>AgriTalk - 22 mai 2026</a:t>
            </a:r>
            <a:endParaRPr sz="800">
              <a:solidFill>
                <a:srgbClr val="002D62"/>
              </a:solidFill>
            </a:endParaRPr>
          </a:p>
        </p:txBody>
      </p:sp>
    </p:spTree>
  </p:cSld>
  <p:clrMapOvr>
    <a:masterClrMapping/>
  </p:clrMapOvr>
</p:sldLayout>
</file>

<file path=ppt/slideLayouts/slideLayout1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 Vert claire - 9">
  <p:cSld name="TITLE_1_1_1_1_1_1_2_1_1_1_1_1">
    <p:bg>
      <p:bgPr>
        <a:solidFill>
          <a:schemeClr val="lt1"/>
        </a:solidFill>
      </p:bgPr>
    </p:bg>
    <p:spTree>
      <p:nvGrpSpPr>
        <p:cNvPr id="1291" name="Shape 1291"/>
        <p:cNvGrpSpPr/>
        <p:nvPr/>
      </p:nvGrpSpPr>
      <p:grpSpPr>
        <a:xfrm>
          <a:off x="0" y="0"/>
          <a:ext cx="0" cy="0"/>
          <a:chOff x="0" y="0"/>
          <a:chExt cx="0" cy="0"/>
        </a:xfrm>
      </p:grpSpPr>
      <p:sp>
        <p:nvSpPr>
          <p:cNvPr id="1292" name="Google Shape;1292;p120"/>
          <p:cNvSpPr/>
          <p:nvPr/>
        </p:nvSpPr>
        <p:spPr>
          <a:xfrm rot="-4872443">
            <a:off x="4960854" y="-88347"/>
            <a:ext cx="4243699" cy="4721298"/>
          </a:xfrm>
          <a:custGeom>
            <a:rect b="b" l="l" r="r" t="t"/>
            <a:pathLst>
              <a:path extrusionOk="0" h="6713401" w="6034284">
                <a:moveTo>
                  <a:pt x="5795984" y="172418"/>
                </a:moveTo>
                <a:lnTo>
                  <a:pt x="6034284" y="1696396"/>
                </a:lnTo>
                <a:lnTo>
                  <a:pt x="5966588" y="1640477"/>
                </a:lnTo>
                <a:cubicBezTo>
                  <a:pt x="5879147" y="1575358"/>
                  <a:pt x="5787592" y="1514051"/>
                  <a:pt x="5692010" y="1456927"/>
                </a:cubicBezTo>
                <a:cubicBezTo>
                  <a:pt x="4152747" y="536947"/>
                  <a:pt x="2158746" y="1038959"/>
                  <a:pt x="1238392" y="2578902"/>
                </a:cubicBezTo>
                <a:cubicBezTo>
                  <a:pt x="490631" y="3830051"/>
                  <a:pt x="682035" y="5380904"/>
                  <a:pt x="1605744" y="6411944"/>
                </a:cubicBezTo>
                <a:lnTo>
                  <a:pt x="1720521" y="6527870"/>
                </a:lnTo>
                <a:lnTo>
                  <a:pt x="534014" y="6713401"/>
                </a:lnTo>
                <a:lnTo>
                  <a:pt x="531442" y="6708806"/>
                </a:lnTo>
                <a:cubicBezTo>
                  <a:pt x="-189557" y="5344294"/>
                  <a:pt x="-201791" y="3647432"/>
                  <a:pt x="647780" y="2225930"/>
                </a:cubicBezTo>
                <a:cubicBezTo>
                  <a:pt x="1699686" y="465865"/>
                  <a:pt x="3748997" y="-330563"/>
                  <a:pt x="5642372" y="127075"/>
                </a:cubicBezTo>
                <a:close/>
              </a:path>
            </a:pathLst>
          </a:custGeom>
          <a:gradFill>
            <a:gsLst>
              <a:gs pos="0">
                <a:srgbClr val="78BE21">
                  <a:alpha val="20000"/>
                </a:srgbClr>
              </a:gs>
              <a:gs pos="23000">
                <a:srgbClr val="78BE21">
                  <a:alpha val="20000"/>
                </a:srgbClr>
              </a:gs>
              <a:gs pos="70000">
                <a:srgbClr val="78BE21">
                  <a:alpha val="80000"/>
                </a:srgbClr>
              </a:gs>
              <a:gs pos="100000">
                <a:srgbClr val="78BE21">
                  <a:alpha val="80000"/>
                </a:srgbClr>
              </a:gs>
            </a:gsLst>
            <a:lin ang="4199895" scaled="0"/>
          </a:gra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None/>
            </a:pPr>
            <a:r>
              <a:t/>
            </a:r>
            <a:endParaRPr b="0" i="0" sz="1100" u="none" cap="none" strike="noStrike">
              <a:solidFill>
                <a:srgbClr val="000000"/>
              </a:solidFill>
              <a:latin typeface="Arial"/>
              <a:ea typeface="Arial"/>
              <a:cs typeface="Arial"/>
              <a:sym typeface="Arial"/>
            </a:endParaRPr>
          </a:p>
        </p:txBody>
      </p:sp>
      <p:sp>
        <p:nvSpPr>
          <p:cNvPr id="1293" name="Google Shape;1293;p120"/>
          <p:cNvSpPr txBox="1"/>
          <p:nvPr/>
        </p:nvSpPr>
        <p:spPr>
          <a:xfrm>
            <a:off x="8626827" y="4754925"/>
            <a:ext cx="517200" cy="2739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fld id="{00000000-1234-1234-1234-123412341234}" type="slidenum">
              <a:rPr b="1" lang="en-GB" sz="800">
                <a:solidFill>
                  <a:srgbClr val="002D62"/>
                </a:solidFill>
              </a:rPr>
              <a:t>‹#›</a:t>
            </a:fld>
            <a:endParaRPr b="1" sz="800">
              <a:solidFill>
                <a:srgbClr val="002D62"/>
              </a:solidFill>
            </a:endParaRPr>
          </a:p>
        </p:txBody>
      </p:sp>
      <p:grpSp>
        <p:nvGrpSpPr>
          <p:cNvPr id="1294" name="Google Shape;1294;p120"/>
          <p:cNvGrpSpPr/>
          <p:nvPr/>
        </p:nvGrpSpPr>
        <p:grpSpPr>
          <a:xfrm>
            <a:off x="7940154" y="4801506"/>
            <a:ext cx="686661" cy="174005"/>
            <a:chOff x="5486400" y="2551113"/>
            <a:chExt cx="2949575" cy="722312"/>
          </a:xfrm>
        </p:grpSpPr>
        <p:sp>
          <p:nvSpPr>
            <p:cNvPr id="1295" name="Google Shape;1295;p120"/>
            <p:cNvSpPr/>
            <p:nvPr/>
          </p:nvSpPr>
          <p:spPr>
            <a:xfrm>
              <a:off x="5486400" y="2551113"/>
              <a:ext cx="723900" cy="722312"/>
            </a:xfrm>
            <a:custGeom>
              <a:rect b="b" l="l" r="r" t="t"/>
              <a:pathLst>
                <a:path extrusionOk="0" h="278" w="278">
                  <a:moveTo>
                    <a:pt x="278" y="139"/>
                  </a:moveTo>
                  <a:cubicBezTo>
                    <a:pt x="278" y="216"/>
                    <a:pt x="216" y="278"/>
                    <a:pt x="139" y="278"/>
                  </a:cubicBezTo>
                  <a:cubicBezTo>
                    <a:pt x="62" y="278"/>
                    <a:pt x="0" y="216"/>
                    <a:pt x="0" y="139"/>
                  </a:cubicBezTo>
                  <a:cubicBezTo>
                    <a:pt x="0" y="62"/>
                    <a:pt x="62" y="0"/>
                    <a:pt x="139" y="0"/>
                  </a:cubicBezTo>
                  <a:cubicBezTo>
                    <a:pt x="216" y="0"/>
                    <a:pt x="278" y="62"/>
                    <a:pt x="278" y="139"/>
                  </a:cubicBezTo>
                  <a:close/>
                  <a:moveTo>
                    <a:pt x="169" y="152"/>
                  </a:moveTo>
                  <a:cubicBezTo>
                    <a:pt x="174" y="173"/>
                    <a:pt x="157" y="199"/>
                    <a:pt x="139" y="218"/>
                  </a:cubicBezTo>
                  <a:cubicBezTo>
                    <a:pt x="194" y="218"/>
                    <a:pt x="238" y="174"/>
                    <a:pt x="238" y="120"/>
                  </a:cubicBezTo>
                  <a:cubicBezTo>
                    <a:pt x="238" y="65"/>
                    <a:pt x="193" y="21"/>
                    <a:pt x="139" y="21"/>
                  </a:cubicBezTo>
                  <a:cubicBezTo>
                    <a:pt x="84" y="21"/>
                    <a:pt x="40" y="65"/>
                    <a:pt x="40" y="120"/>
                  </a:cubicBezTo>
                  <a:cubicBezTo>
                    <a:pt x="40" y="174"/>
                    <a:pt x="84" y="218"/>
                    <a:pt x="138" y="218"/>
                  </a:cubicBezTo>
                  <a:cubicBezTo>
                    <a:pt x="121" y="199"/>
                    <a:pt x="104" y="173"/>
                    <a:pt x="108" y="152"/>
                  </a:cubicBezTo>
                  <a:cubicBezTo>
                    <a:pt x="112" y="130"/>
                    <a:pt x="128" y="123"/>
                    <a:pt x="139" y="123"/>
                  </a:cubicBezTo>
                  <a:cubicBezTo>
                    <a:pt x="149" y="123"/>
                    <a:pt x="166" y="130"/>
                    <a:pt x="169" y="152"/>
                  </a:cubicBez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296" name="Google Shape;1296;p120"/>
            <p:cNvSpPr/>
            <p:nvPr/>
          </p:nvSpPr>
          <p:spPr>
            <a:xfrm>
              <a:off x="7126288" y="2743200"/>
              <a:ext cx="396875" cy="385762"/>
            </a:xfrm>
            <a:custGeom>
              <a:rect b="b" l="l" r="r" t="t"/>
              <a:pathLst>
                <a:path extrusionOk="0" h="148" w="152">
                  <a:moveTo>
                    <a:pt x="78" y="148"/>
                  </a:moveTo>
                  <a:cubicBezTo>
                    <a:pt x="57" y="148"/>
                    <a:pt x="37" y="143"/>
                    <a:pt x="25" y="134"/>
                  </a:cubicBezTo>
                  <a:cubicBezTo>
                    <a:pt x="9" y="123"/>
                    <a:pt x="0" y="102"/>
                    <a:pt x="0" y="75"/>
                  </a:cubicBezTo>
                  <a:cubicBezTo>
                    <a:pt x="0" y="24"/>
                    <a:pt x="25" y="0"/>
                    <a:pt x="76" y="0"/>
                  </a:cubicBezTo>
                  <a:cubicBezTo>
                    <a:pt x="127" y="0"/>
                    <a:pt x="152" y="24"/>
                    <a:pt x="152" y="76"/>
                  </a:cubicBezTo>
                  <a:cubicBezTo>
                    <a:pt x="152" y="123"/>
                    <a:pt x="127" y="148"/>
                    <a:pt x="78" y="148"/>
                  </a:cubicBezTo>
                  <a:close/>
                  <a:moveTo>
                    <a:pt x="76" y="24"/>
                  </a:moveTo>
                  <a:cubicBezTo>
                    <a:pt x="48" y="24"/>
                    <a:pt x="36" y="39"/>
                    <a:pt x="36" y="74"/>
                  </a:cubicBezTo>
                  <a:cubicBezTo>
                    <a:pt x="36" y="108"/>
                    <a:pt x="49" y="124"/>
                    <a:pt x="76" y="124"/>
                  </a:cubicBezTo>
                  <a:cubicBezTo>
                    <a:pt x="104" y="124"/>
                    <a:pt x="116" y="108"/>
                    <a:pt x="116" y="73"/>
                  </a:cubicBezTo>
                  <a:cubicBezTo>
                    <a:pt x="116" y="40"/>
                    <a:pt x="103" y="24"/>
                    <a:pt x="76" y="24"/>
                  </a:cubicBez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297" name="Google Shape;1297;p120"/>
            <p:cNvSpPr/>
            <p:nvPr/>
          </p:nvSpPr>
          <p:spPr>
            <a:xfrm>
              <a:off x="7588250" y="2755900"/>
              <a:ext cx="260350" cy="361950"/>
            </a:xfrm>
            <a:custGeom>
              <a:rect b="b" l="l" r="r" t="t"/>
              <a:pathLst>
                <a:path extrusionOk="0" h="139" w="100">
                  <a:moveTo>
                    <a:pt x="72" y="115"/>
                  </a:moveTo>
                  <a:cubicBezTo>
                    <a:pt x="52" y="115"/>
                    <a:pt x="45" y="113"/>
                    <a:pt x="40" y="109"/>
                  </a:cubicBezTo>
                  <a:cubicBezTo>
                    <a:pt x="35" y="104"/>
                    <a:pt x="33" y="101"/>
                    <a:pt x="33" y="87"/>
                  </a:cubicBezTo>
                  <a:cubicBezTo>
                    <a:pt x="33" y="14"/>
                    <a:pt x="33" y="14"/>
                    <a:pt x="33" y="14"/>
                  </a:cubicBezTo>
                  <a:cubicBezTo>
                    <a:pt x="33" y="6"/>
                    <a:pt x="26" y="0"/>
                    <a:pt x="19" y="0"/>
                  </a:cubicBezTo>
                  <a:cubicBezTo>
                    <a:pt x="0" y="0"/>
                    <a:pt x="0" y="0"/>
                    <a:pt x="0" y="0"/>
                  </a:cubicBezTo>
                  <a:cubicBezTo>
                    <a:pt x="0" y="78"/>
                    <a:pt x="0" y="78"/>
                    <a:pt x="0" y="78"/>
                  </a:cubicBezTo>
                  <a:cubicBezTo>
                    <a:pt x="0" y="103"/>
                    <a:pt x="2" y="114"/>
                    <a:pt x="11" y="123"/>
                  </a:cubicBezTo>
                  <a:cubicBezTo>
                    <a:pt x="20" y="134"/>
                    <a:pt x="34" y="139"/>
                    <a:pt x="56" y="139"/>
                  </a:cubicBezTo>
                  <a:cubicBezTo>
                    <a:pt x="100" y="139"/>
                    <a:pt x="100" y="139"/>
                    <a:pt x="100" y="139"/>
                  </a:cubicBezTo>
                  <a:cubicBezTo>
                    <a:pt x="100" y="115"/>
                    <a:pt x="100" y="115"/>
                    <a:pt x="100" y="115"/>
                  </a:cubicBezTo>
                  <a:lnTo>
                    <a:pt x="72" y="115"/>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298" name="Google Shape;1298;p120"/>
            <p:cNvSpPr/>
            <p:nvPr/>
          </p:nvSpPr>
          <p:spPr>
            <a:xfrm>
              <a:off x="8029575" y="2755900"/>
              <a:ext cx="406400" cy="361950"/>
            </a:xfrm>
            <a:custGeom>
              <a:rect b="b" l="l" r="r" t="t"/>
              <a:pathLst>
                <a:path extrusionOk="0" h="139" w="156">
                  <a:moveTo>
                    <a:pt x="96" y="0"/>
                  </a:moveTo>
                  <a:cubicBezTo>
                    <a:pt x="74" y="0"/>
                    <a:pt x="74" y="0"/>
                    <a:pt x="74" y="0"/>
                  </a:cubicBezTo>
                  <a:cubicBezTo>
                    <a:pt x="65" y="0"/>
                    <a:pt x="58" y="5"/>
                    <a:pt x="55" y="12"/>
                  </a:cubicBezTo>
                  <a:cubicBezTo>
                    <a:pt x="0" y="139"/>
                    <a:pt x="0" y="139"/>
                    <a:pt x="0" y="139"/>
                  </a:cubicBezTo>
                  <a:cubicBezTo>
                    <a:pt x="22" y="139"/>
                    <a:pt x="22" y="139"/>
                    <a:pt x="22" y="139"/>
                  </a:cubicBezTo>
                  <a:cubicBezTo>
                    <a:pt x="31" y="139"/>
                    <a:pt x="38" y="134"/>
                    <a:pt x="41" y="127"/>
                  </a:cubicBezTo>
                  <a:cubicBezTo>
                    <a:pt x="50" y="107"/>
                    <a:pt x="50" y="107"/>
                    <a:pt x="50" y="107"/>
                  </a:cubicBezTo>
                  <a:cubicBezTo>
                    <a:pt x="106" y="107"/>
                    <a:pt x="106" y="107"/>
                    <a:pt x="106" y="107"/>
                  </a:cubicBezTo>
                  <a:cubicBezTo>
                    <a:pt x="115" y="127"/>
                    <a:pt x="115" y="127"/>
                    <a:pt x="115" y="127"/>
                  </a:cubicBezTo>
                  <a:cubicBezTo>
                    <a:pt x="118" y="134"/>
                    <a:pt x="125" y="139"/>
                    <a:pt x="134" y="139"/>
                  </a:cubicBezTo>
                  <a:cubicBezTo>
                    <a:pt x="156" y="139"/>
                    <a:pt x="156" y="139"/>
                    <a:pt x="156" y="139"/>
                  </a:cubicBezTo>
                  <a:lnTo>
                    <a:pt x="96" y="0"/>
                  </a:lnTo>
                  <a:close/>
                  <a:moveTo>
                    <a:pt x="57" y="82"/>
                  </a:moveTo>
                  <a:cubicBezTo>
                    <a:pt x="78" y="34"/>
                    <a:pt x="78" y="34"/>
                    <a:pt x="78" y="34"/>
                  </a:cubicBezTo>
                  <a:cubicBezTo>
                    <a:pt x="99" y="82"/>
                    <a:pt x="99" y="82"/>
                    <a:pt x="99" y="82"/>
                  </a:cubicBezTo>
                  <a:lnTo>
                    <a:pt x="57" y="82"/>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299" name="Google Shape;1299;p120"/>
            <p:cNvSpPr/>
            <p:nvPr/>
          </p:nvSpPr>
          <p:spPr>
            <a:xfrm>
              <a:off x="7902575" y="2755900"/>
              <a:ext cx="84137" cy="361950"/>
            </a:xfrm>
            <a:custGeom>
              <a:rect b="b" l="l" r="r" t="t"/>
              <a:pathLst>
                <a:path extrusionOk="0" h="139" w="32">
                  <a:moveTo>
                    <a:pt x="14" y="0"/>
                  </a:moveTo>
                  <a:cubicBezTo>
                    <a:pt x="6" y="0"/>
                    <a:pt x="0" y="6"/>
                    <a:pt x="0" y="14"/>
                  </a:cubicBezTo>
                  <a:cubicBezTo>
                    <a:pt x="0" y="139"/>
                    <a:pt x="0" y="139"/>
                    <a:pt x="0" y="139"/>
                  </a:cubicBezTo>
                  <a:cubicBezTo>
                    <a:pt x="18" y="139"/>
                    <a:pt x="18" y="139"/>
                    <a:pt x="18" y="139"/>
                  </a:cubicBezTo>
                  <a:cubicBezTo>
                    <a:pt x="25" y="139"/>
                    <a:pt x="32" y="133"/>
                    <a:pt x="32" y="126"/>
                  </a:cubicBezTo>
                  <a:cubicBezTo>
                    <a:pt x="32" y="0"/>
                    <a:pt x="32" y="0"/>
                    <a:pt x="32" y="0"/>
                  </a:cubicBezTo>
                  <a:lnTo>
                    <a:pt x="14" y="0"/>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300" name="Google Shape;1300;p120"/>
            <p:cNvSpPr/>
            <p:nvPr/>
          </p:nvSpPr>
          <p:spPr>
            <a:xfrm>
              <a:off x="6324600" y="2755900"/>
              <a:ext cx="406400" cy="361950"/>
            </a:xfrm>
            <a:custGeom>
              <a:rect b="b" l="l" r="r" t="t"/>
              <a:pathLst>
                <a:path extrusionOk="0" h="139" w="156">
                  <a:moveTo>
                    <a:pt x="132" y="0"/>
                  </a:moveTo>
                  <a:cubicBezTo>
                    <a:pt x="123" y="0"/>
                    <a:pt x="116" y="5"/>
                    <a:pt x="113" y="12"/>
                  </a:cubicBezTo>
                  <a:cubicBezTo>
                    <a:pt x="78" y="98"/>
                    <a:pt x="78" y="98"/>
                    <a:pt x="78" y="98"/>
                  </a:cubicBezTo>
                  <a:cubicBezTo>
                    <a:pt x="42" y="13"/>
                    <a:pt x="42" y="13"/>
                    <a:pt x="42" y="13"/>
                  </a:cubicBezTo>
                  <a:cubicBezTo>
                    <a:pt x="39" y="5"/>
                    <a:pt x="31" y="0"/>
                    <a:pt x="23" y="0"/>
                  </a:cubicBezTo>
                  <a:cubicBezTo>
                    <a:pt x="0" y="0"/>
                    <a:pt x="0" y="0"/>
                    <a:pt x="0" y="0"/>
                  </a:cubicBezTo>
                  <a:cubicBezTo>
                    <a:pt x="62" y="139"/>
                    <a:pt x="62" y="139"/>
                    <a:pt x="62" y="139"/>
                  </a:cubicBezTo>
                  <a:cubicBezTo>
                    <a:pt x="80" y="139"/>
                    <a:pt x="80" y="139"/>
                    <a:pt x="80" y="139"/>
                  </a:cubicBezTo>
                  <a:cubicBezTo>
                    <a:pt x="88" y="139"/>
                    <a:pt x="95" y="134"/>
                    <a:pt x="99" y="128"/>
                  </a:cubicBezTo>
                  <a:cubicBezTo>
                    <a:pt x="156" y="0"/>
                    <a:pt x="156" y="0"/>
                    <a:pt x="156" y="0"/>
                  </a:cubicBezTo>
                  <a:lnTo>
                    <a:pt x="132" y="0"/>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301" name="Google Shape;1301;p120"/>
            <p:cNvSpPr/>
            <p:nvPr/>
          </p:nvSpPr>
          <p:spPr>
            <a:xfrm>
              <a:off x="6751638" y="2755900"/>
              <a:ext cx="312737" cy="361950"/>
            </a:xfrm>
            <a:custGeom>
              <a:rect b="b" l="l" r="r" t="t"/>
              <a:pathLst>
                <a:path extrusionOk="0" h="139" w="120">
                  <a:moveTo>
                    <a:pt x="0" y="71"/>
                  </a:moveTo>
                  <a:cubicBezTo>
                    <a:pt x="0" y="85"/>
                    <a:pt x="4" y="121"/>
                    <a:pt x="37" y="135"/>
                  </a:cubicBezTo>
                  <a:cubicBezTo>
                    <a:pt x="45" y="138"/>
                    <a:pt x="53" y="139"/>
                    <a:pt x="65" y="139"/>
                  </a:cubicBezTo>
                  <a:cubicBezTo>
                    <a:pt x="120" y="139"/>
                    <a:pt x="120" y="139"/>
                    <a:pt x="120" y="139"/>
                  </a:cubicBezTo>
                  <a:cubicBezTo>
                    <a:pt x="120" y="115"/>
                    <a:pt x="120" y="115"/>
                    <a:pt x="120" y="115"/>
                  </a:cubicBezTo>
                  <a:cubicBezTo>
                    <a:pt x="120" y="115"/>
                    <a:pt x="78" y="115"/>
                    <a:pt x="78" y="115"/>
                  </a:cubicBezTo>
                  <a:cubicBezTo>
                    <a:pt x="58" y="114"/>
                    <a:pt x="47" y="110"/>
                    <a:pt x="41" y="99"/>
                  </a:cubicBezTo>
                  <a:cubicBezTo>
                    <a:pt x="39" y="95"/>
                    <a:pt x="38" y="89"/>
                    <a:pt x="37" y="83"/>
                  </a:cubicBezTo>
                  <a:cubicBezTo>
                    <a:pt x="37" y="82"/>
                    <a:pt x="37" y="82"/>
                    <a:pt x="37" y="82"/>
                  </a:cubicBezTo>
                  <a:cubicBezTo>
                    <a:pt x="117" y="82"/>
                    <a:pt x="117" y="82"/>
                    <a:pt x="117" y="82"/>
                  </a:cubicBezTo>
                  <a:cubicBezTo>
                    <a:pt x="117" y="58"/>
                    <a:pt x="117" y="58"/>
                    <a:pt x="117" y="58"/>
                  </a:cubicBezTo>
                  <a:cubicBezTo>
                    <a:pt x="37" y="58"/>
                    <a:pt x="37" y="58"/>
                    <a:pt x="37" y="58"/>
                  </a:cubicBezTo>
                  <a:cubicBezTo>
                    <a:pt x="37" y="57"/>
                    <a:pt x="37" y="57"/>
                    <a:pt x="37" y="57"/>
                  </a:cubicBezTo>
                  <a:cubicBezTo>
                    <a:pt x="38" y="50"/>
                    <a:pt x="39" y="45"/>
                    <a:pt x="41" y="40"/>
                  </a:cubicBezTo>
                  <a:cubicBezTo>
                    <a:pt x="47" y="29"/>
                    <a:pt x="58" y="25"/>
                    <a:pt x="78" y="25"/>
                  </a:cubicBezTo>
                  <a:cubicBezTo>
                    <a:pt x="78" y="25"/>
                    <a:pt x="120" y="25"/>
                    <a:pt x="120" y="25"/>
                  </a:cubicBezTo>
                  <a:cubicBezTo>
                    <a:pt x="120" y="0"/>
                    <a:pt x="120" y="0"/>
                    <a:pt x="120" y="0"/>
                  </a:cubicBezTo>
                  <a:cubicBezTo>
                    <a:pt x="65" y="0"/>
                    <a:pt x="65" y="0"/>
                    <a:pt x="65" y="0"/>
                  </a:cubicBezTo>
                  <a:cubicBezTo>
                    <a:pt x="53" y="0"/>
                    <a:pt x="45" y="1"/>
                    <a:pt x="37" y="4"/>
                  </a:cubicBezTo>
                  <a:cubicBezTo>
                    <a:pt x="4" y="18"/>
                    <a:pt x="0" y="55"/>
                    <a:pt x="0" y="69"/>
                  </a:cubicBezTo>
                  <a:lnTo>
                    <a:pt x="0" y="71"/>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sp>
        <p:nvSpPr>
          <p:cNvPr id="1302" name="Google Shape;1302;p120"/>
          <p:cNvSpPr txBox="1"/>
          <p:nvPr>
            <p:ph type="title"/>
          </p:nvPr>
        </p:nvSpPr>
        <p:spPr>
          <a:xfrm>
            <a:off x="0" y="0"/>
            <a:ext cx="8186400" cy="1141800"/>
          </a:xfrm>
          <a:prstGeom prst="rect">
            <a:avLst/>
          </a:prstGeom>
          <a:noFill/>
          <a:ln>
            <a:noFill/>
          </a:ln>
        </p:spPr>
        <p:txBody>
          <a:bodyPr anchorCtr="0" anchor="t" bIns="91425" lIns="504000" spcFirstLastPara="1" rIns="252000" wrap="square" tIns="504000">
            <a:noAutofit/>
          </a:bodyPr>
          <a:lstStyle>
            <a:lvl1pPr lvl="0">
              <a:spcBef>
                <a:spcPts val="0"/>
              </a:spcBef>
              <a:spcAft>
                <a:spcPts val="0"/>
              </a:spcAft>
              <a:buClr>
                <a:srgbClr val="002D62"/>
              </a:buClr>
              <a:buSzPts val="2500"/>
              <a:buFont typeface="Arial Black"/>
              <a:buNone/>
              <a:defRPr b="1" sz="2500">
                <a:solidFill>
                  <a:srgbClr val="002D62"/>
                </a:solidFill>
                <a:latin typeface="Arial Black"/>
                <a:ea typeface="Arial Black"/>
                <a:cs typeface="Arial Black"/>
                <a:sym typeface="Arial Black"/>
              </a:defRPr>
            </a:lvl1pPr>
            <a:lvl2pPr lvl="1">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2pPr>
            <a:lvl3pPr lvl="2">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3pPr>
            <a:lvl4pPr lvl="3">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4pPr>
            <a:lvl5pPr lvl="4">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5pPr>
            <a:lvl6pPr lvl="5">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6pPr>
            <a:lvl7pPr lvl="6">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7pPr>
            <a:lvl8pPr lvl="7">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8pPr>
            <a:lvl9pPr lvl="8">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9pPr>
          </a:lstStyle>
          <a:p/>
        </p:txBody>
      </p:sp>
      <p:sp>
        <p:nvSpPr>
          <p:cNvPr id="1303" name="Google Shape;1303;p120"/>
          <p:cNvSpPr txBox="1"/>
          <p:nvPr>
            <p:ph idx="1" type="body"/>
          </p:nvPr>
        </p:nvSpPr>
        <p:spPr>
          <a:xfrm>
            <a:off x="-8700" y="1410725"/>
            <a:ext cx="9144000" cy="2552700"/>
          </a:xfrm>
          <a:prstGeom prst="rect">
            <a:avLst/>
          </a:prstGeom>
          <a:noFill/>
          <a:ln>
            <a:noFill/>
          </a:ln>
        </p:spPr>
        <p:txBody>
          <a:bodyPr anchorCtr="0" anchor="t" bIns="91425" lIns="504000" spcFirstLastPara="1" rIns="504000" wrap="square" tIns="91425">
            <a:noAutofit/>
          </a:bodyPr>
          <a:lstStyle>
            <a:lvl1pPr indent="-317500" lvl="0" marL="457200">
              <a:spcBef>
                <a:spcPts val="0"/>
              </a:spcBef>
              <a:spcAft>
                <a:spcPts val="0"/>
              </a:spcAft>
              <a:buClr>
                <a:srgbClr val="002D62"/>
              </a:buClr>
              <a:buSzPts val="1400"/>
              <a:buChar char="●"/>
              <a:defRPr>
                <a:solidFill>
                  <a:srgbClr val="002D62"/>
                </a:solidFill>
              </a:defRPr>
            </a:lvl1pPr>
            <a:lvl2pPr indent="-317500" lvl="1" marL="914400">
              <a:spcBef>
                <a:spcPts val="0"/>
              </a:spcBef>
              <a:spcAft>
                <a:spcPts val="0"/>
              </a:spcAft>
              <a:buClr>
                <a:srgbClr val="002D62"/>
              </a:buClr>
              <a:buSzPts val="1400"/>
              <a:buChar char="○"/>
              <a:defRPr>
                <a:solidFill>
                  <a:srgbClr val="002D62"/>
                </a:solidFill>
              </a:defRPr>
            </a:lvl2pPr>
            <a:lvl3pPr indent="-317500" lvl="2" marL="1371600">
              <a:spcBef>
                <a:spcPts val="0"/>
              </a:spcBef>
              <a:spcAft>
                <a:spcPts val="0"/>
              </a:spcAft>
              <a:buClr>
                <a:srgbClr val="002D62"/>
              </a:buClr>
              <a:buSzPts val="1400"/>
              <a:buChar char="■"/>
              <a:defRPr>
                <a:solidFill>
                  <a:srgbClr val="002D62"/>
                </a:solidFill>
              </a:defRPr>
            </a:lvl3pPr>
            <a:lvl4pPr indent="-317500" lvl="3" marL="1828800">
              <a:spcBef>
                <a:spcPts val="0"/>
              </a:spcBef>
              <a:spcAft>
                <a:spcPts val="0"/>
              </a:spcAft>
              <a:buClr>
                <a:srgbClr val="002D62"/>
              </a:buClr>
              <a:buSzPts val="1400"/>
              <a:buChar char="●"/>
              <a:defRPr>
                <a:solidFill>
                  <a:srgbClr val="002D62"/>
                </a:solidFill>
              </a:defRPr>
            </a:lvl4pPr>
            <a:lvl5pPr indent="-317500" lvl="4" marL="2286000">
              <a:spcBef>
                <a:spcPts val="0"/>
              </a:spcBef>
              <a:spcAft>
                <a:spcPts val="0"/>
              </a:spcAft>
              <a:buClr>
                <a:srgbClr val="002D62"/>
              </a:buClr>
              <a:buSzPts val="1400"/>
              <a:buChar char="○"/>
              <a:defRPr>
                <a:solidFill>
                  <a:srgbClr val="002D62"/>
                </a:solidFill>
              </a:defRPr>
            </a:lvl5pPr>
            <a:lvl6pPr indent="-317500" lvl="5" marL="2743200">
              <a:spcBef>
                <a:spcPts val="0"/>
              </a:spcBef>
              <a:spcAft>
                <a:spcPts val="0"/>
              </a:spcAft>
              <a:buClr>
                <a:srgbClr val="002D62"/>
              </a:buClr>
              <a:buSzPts val="1400"/>
              <a:buChar char="■"/>
              <a:defRPr>
                <a:solidFill>
                  <a:srgbClr val="002D62"/>
                </a:solidFill>
              </a:defRPr>
            </a:lvl6pPr>
            <a:lvl7pPr indent="-317500" lvl="6" marL="3200400">
              <a:spcBef>
                <a:spcPts val="0"/>
              </a:spcBef>
              <a:spcAft>
                <a:spcPts val="0"/>
              </a:spcAft>
              <a:buClr>
                <a:srgbClr val="002D62"/>
              </a:buClr>
              <a:buSzPts val="1400"/>
              <a:buChar char="●"/>
              <a:defRPr>
                <a:solidFill>
                  <a:srgbClr val="002D62"/>
                </a:solidFill>
              </a:defRPr>
            </a:lvl7pPr>
            <a:lvl8pPr indent="-317500" lvl="7" marL="3657600">
              <a:spcBef>
                <a:spcPts val="0"/>
              </a:spcBef>
              <a:spcAft>
                <a:spcPts val="0"/>
              </a:spcAft>
              <a:buClr>
                <a:srgbClr val="002D62"/>
              </a:buClr>
              <a:buSzPts val="1400"/>
              <a:buChar char="○"/>
              <a:defRPr>
                <a:solidFill>
                  <a:srgbClr val="002D62"/>
                </a:solidFill>
              </a:defRPr>
            </a:lvl8pPr>
            <a:lvl9pPr indent="-317500" lvl="8" marL="4114800">
              <a:spcBef>
                <a:spcPts val="0"/>
              </a:spcBef>
              <a:spcAft>
                <a:spcPts val="0"/>
              </a:spcAft>
              <a:buClr>
                <a:srgbClr val="002D62"/>
              </a:buClr>
              <a:buSzPts val="1400"/>
              <a:buChar char="■"/>
              <a:defRPr>
                <a:solidFill>
                  <a:srgbClr val="002D62"/>
                </a:solidFill>
              </a:defRPr>
            </a:lvl9pPr>
          </a:lstStyle>
          <a:p/>
        </p:txBody>
      </p:sp>
      <p:sp>
        <p:nvSpPr>
          <p:cNvPr id="1304" name="Google Shape;1304;p120"/>
          <p:cNvSpPr txBox="1"/>
          <p:nvPr/>
        </p:nvSpPr>
        <p:spPr>
          <a:xfrm>
            <a:off x="226499" y="4754925"/>
            <a:ext cx="2902500" cy="2739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lang="en-GB" sz="800">
                <a:solidFill>
                  <a:srgbClr val="002D62"/>
                </a:solidFill>
              </a:rPr>
              <a:t>Lorem ipsum dolor</a:t>
            </a:r>
            <a:endParaRPr sz="800">
              <a:solidFill>
                <a:srgbClr val="002D62"/>
              </a:solidFill>
            </a:endParaRPr>
          </a:p>
        </p:txBody>
      </p:sp>
    </p:spTree>
  </p:cSld>
  <p:clrMapOvr>
    <a:masterClrMapping/>
  </p:clrMapOvr>
</p:sldLayout>
</file>

<file path=ppt/slideLayouts/slideLayout1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 Vert claire - 10">
  <p:cSld name="TITLE_1_1_1_1_1_1_1_2_1_1_1_1_1">
    <p:bg>
      <p:bgPr>
        <a:solidFill>
          <a:schemeClr val="lt1"/>
        </a:solidFill>
      </p:bgPr>
    </p:bg>
    <p:spTree>
      <p:nvGrpSpPr>
        <p:cNvPr id="1305" name="Shape 1305"/>
        <p:cNvGrpSpPr/>
        <p:nvPr/>
      </p:nvGrpSpPr>
      <p:grpSpPr>
        <a:xfrm>
          <a:off x="0" y="0"/>
          <a:ext cx="0" cy="0"/>
          <a:chOff x="0" y="0"/>
          <a:chExt cx="0" cy="0"/>
        </a:xfrm>
      </p:grpSpPr>
      <p:sp>
        <p:nvSpPr>
          <p:cNvPr id="1306" name="Google Shape;1306;p121"/>
          <p:cNvSpPr/>
          <p:nvPr/>
        </p:nvSpPr>
        <p:spPr>
          <a:xfrm rot="-903259">
            <a:off x="4169450" y="-351621"/>
            <a:ext cx="4487605" cy="6125290"/>
          </a:xfrm>
          <a:custGeom>
            <a:rect b="b" l="l" r="r" t="t"/>
            <a:pathLst>
              <a:path extrusionOk="0" h="8158717" w="5977366">
                <a:moveTo>
                  <a:pt x="1729109" y="0"/>
                </a:moveTo>
                <a:lnTo>
                  <a:pt x="2778256" y="281689"/>
                </a:lnTo>
                <a:lnTo>
                  <a:pt x="2729484" y="307467"/>
                </a:lnTo>
                <a:cubicBezTo>
                  <a:pt x="2210270" y="614838"/>
                  <a:pt x="1758116" y="1052490"/>
                  <a:pt x="1426759" y="1606921"/>
                </a:cubicBezTo>
                <a:cubicBezTo>
                  <a:pt x="366452" y="3381021"/>
                  <a:pt x="945176" y="5678163"/>
                  <a:pt x="2718610" y="6738077"/>
                </a:cubicBezTo>
                <a:cubicBezTo>
                  <a:pt x="3709664" y="7330401"/>
                  <a:pt x="4866533" y="7407000"/>
                  <a:pt x="5879465" y="7049920"/>
                </a:cubicBezTo>
                <a:lnTo>
                  <a:pt x="5977366" y="7010105"/>
                </a:lnTo>
                <a:lnTo>
                  <a:pt x="5668971" y="8158717"/>
                </a:lnTo>
                <a:lnTo>
                  <a:pt x="929404" y="6886175"/>
                </a:lnTo>
                <a:lnTo>
                  <a:pt x="871679" y="6803143"/>
                </a:lnTo>
                <a:cubicBezTo>
                  <a:pt x="-206699" y="5168196"/>
                  <a:pt x="-325703" y="2993953"/>
                  <a:pt x="746312" y="1200260"/>
                </a:cubicBezTo>
                <a:cubicBezTo>
                  <a:pt x="979370" y="810302"/>
                  <a:pt x="1254926" y="461402"/>
                  <a:pt x="1563529" y="155940"/>
                </a:cubicBezTo>
                <a:close/>
              </a:path>
            </a:pathLst>
          </a:custGeom>
          <a:gradFill>
            <a:gsLst>
              <a:gs pos="0">
                <a:srgbClr val="78BE21">
                  <a:alpha val="20000"/>
                </a:srgbClr>
              </a:gs>
              <a:gs pos="23000">
                <a:srgbClr val="78BE21">
                  <a:alpha val="20000"/>
                </a:srgbClr>
              </a:gs>
              <a:gs pos="70000">
                <a:srgbClr val="78BE21">
                  <a:alpha val="80000"/>
                </a:srgbClr>
              </a:gs>
              <a:gs pos="100000">
                <a:srgbClr val="78BE21">
                  <a:alpha val="80000"/>
                </a:srgbClr>
              </a:gs>
            </a:gsLst>
            <a:lin ang="4199895" scaled="0"/>
          </a:gra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None/>
            </a:pPr>
            <a:r>
              <a:t/>
            </a:r>
            <a:endParaRPr b="0" i="0" sz="1100" u="none" cap="none" strike="noStrike">
              <a:solidFill>
                <a:srgbClr val="000000"/>
              </a:solidFill>
              <a:latin typeface="Arial"/>
              <a:ea typeface="Arial"/>
              <a:cs typeface="Arial"/>
              <a:sym typeface="Arial"/>
            </a:endParaRPr>
          </a:p>
        </p:txBody>
      </p:sp>
      <p:sp>
        <p:nvSpPr>
          <p:cNvPr id="1307" name="Google Shape;1307;p121"/>
          <p:cNvSpPr txBox="1"/>
          <p:nvPr/>
        </p:nvSpPr>
        <p:spPr>
          <a:xfrm>
            <a:off x="8626827" y="4754925"/>
            <a:ext cx="517200" cy="2739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fld id="{00000000-1234-1234-1234-123412341234}" type="slidenum">
              <a:rPr b="1" lang="en-GB" sz="800">
                <a:solidFill>
                  <a:srgbClr val="002D62"/>
                </a:solidFill>
              </a:rPr>
              <a:t>‹#›</a:t>
            </a:fld>
            <a:endParaRPr b="1" sz="800">
              <a:solidFill>
                <a:srgbClr val="002D62"/>
              </a:solidFill>
            </a:endParaRPr>
          </a:p>
        </p:txBody>
      </p:sp>
      <p:grpSp>
        <p:nvGrpSpPr>
          <p:cNvPr id="1308" name="Google Shape;1308;p121"/>
          <p:cNvGrpSpPr/>
          <p:nvPr/>
        </p:nvGrpSpPr>
        <p:grpSpPr>
          <a:xfrm>
            <a:off x="7940154" y="4801506"/>
            <a:ext cx="686661" cy="174005"/>
            <a:chOff x="5486400" y="2551113"/>
            <a:chExt cx="2949575" cy="722312"/>
          </a:xfrm>
        </p:grpSpPr>
        <p:sp>
          <p:nvSpPr>
            <p:cNvPr id="1309" name="Google Shape;1309;p121"/>
            <p:cNvSpPr/>
            <p:nvPr/>
          </p:nvSpPr>
          <p:spPr>
            <a:xfrm>
              <a:off x="5486400" y="2551113"/>
              <a:ext cx="723900" cy="722312"/>
            </a:xfrm>
            <a:custGeom>
              <a:rect b="b" l="l" r="r" t="t"/>
              <a:pathLst>
                <a:path extrusionOk="0" h="278" w="278">
                  <a:moveTo>
                    <a:pt x="278" y="139"/>
                  </a:moveTo>
                  <a:cubicBezTo>
                    <a:pt x="278" y="216"/>
                    <a:pt x="216" y="278"/>
                    <a:pt x="139" y="278"/>
                  </a:cubicBezTo>
                  <a:cubicBezTo>
                    <a:pt x="62" y="278"/>
                    <a:pt x="0" y="216"/>
                    <a:pt x="0" y="139"/>
                  </a:cubicBezTo>
                  <a:cubicBezTo>
                    <a:pt x="0" y="62"/>
                    <a:pt x="62" y="0"/>
                    <a:pt x="139" y="0"/>
                  </a:cubicBezTo>
                  <a:cubicBezTo>
                    <a:pt x="216" y="0"/>
                    <a:pt x="278" y="62"/>
                    <a:pt x="278" y="139"/>
                  </a:cubicBezTo>
                  <a:close/>
                  <a:moveTo>
                    <a:pt x="169" y="152"/>
                  </a:moveTo>
                  <a:cubicBezTo>
                    <a:pt x="174" y="173"/>
                    <a:pt x="157" y="199"/>
                    <a:pt x="139" y="218"/>
                  </a:cubicBezTo>
                  <a:cubicBezTo>
                    <a:pt x="194" y="218"/>
                    <a:pt x="238" y="174"/>
                    <a:pt x="238" y="120"/>
                  </a:cubicBezTo>
                  <a:cubicBezTo>
                    <a:pt x="238" y="65"/>
                    <a:pt x="193" y="21"/>
                    <a:pt x="139" y="21"/>
                  </a:cubicBezTo>
                  <a:cubicBezTo>
                    <a:pt x="84" y="21"/>
                    <a:pt x="40" y="65"/>
                    <a:pt x="40" y="120"/>
                  </a:cubicBezTo>
                  <a:cubicBezTo>
                    <a:pt x="40" y="174"/>
                    <a:pt x="84" y="218"/>
                    <a:pt x="138" y="218"/>
                  </a:cubicBezTo>
                  <a:cubicBezTo>
                    <a:pt x="121" y="199"/>
                    <a:pt x="104" y="173"/>
                    <a:pt x="108" y="152"/>
                  </a:cubicBezTo>
                  <a:cubicBezTo>
                    <a:pt x="112" y="130"/>
                    <a:pt x="128" y="123"/>
                    <a:pt x="139" y="123"/>
                  </a:cubicBezTo>
                  <a:cubicBezTo>
                    <a:pt x="149" y="123"/>
                    <a:pt x="166" y="130"/>
                    <a:pt x="169" y="152"/>
                  </a:cubicBez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310" name="Google Shape;1310;p121"/>
            <p:cNvSpPr/>
            <p:nvPr/>
          </p:nvSpPr>
          <p:spPr>
            <a:xfrm>
              <a:off x="7126288" y="2743200"/>
              <a:ext cx="396875" cy="385762"/>
            </a:xfrm>
            <a:custGeom>
              <a:rect b="b" l="l" r="r" t="t"/>
              <a:pathLst>
                <a:path extrusionOk="0" h="148" w="152">
                  <a:moveTo>
                    <a:pt x="78" y="148"/>
                  </a:moveTo>
                  <a:cubicBezTo>
                    <a:pt x="57" y="148"/>
                    <a:pt x="37" y="143"/>
                    <a:pt x="25" y="134"/>
                  </a:cubicBezTo>
                  <a:cubicBezTo>
                    <a:pt x="9" y="123"/>
                    <a:pt x="0" y="102"/>
                    <a:pt x="0" y="75"/>
                  </a:cubicBezTo>
                  <a:cubicBezTo>
                    <a:pt x="0" y="24"/>
                    <a:pt x="25" y="0"/>
                    <a:pt x="76" y="0"/>
                  </a:cubicBezTo>
                  <a:cubicBezTo>
                    <a:pt x="127" y="0"/>
                    <a:pt x="152" y="24"/>
                    <a:pt x="152" y="76"/>
                  </a:cubicBezTo>
                  <a:cubicBezTo>
                    <a:pt x="152" y="123"/>
                    <a:pt x="127" y="148"/>
                    <a:pt x="78" y="148"/>
                  </a:cubicBezTo>
                  <a:close/>
                  <a:moveTo>
                    <a:pt x="76" y="24"/>
                  </a:moveTo>
                  <a:cubicBezTo>
                    <a:pt x="48" y="24"/>
                    <a:pt x="36" y="39"/>
                    <a:pt x="36" y="74"/>
                  </a:cubicBezTo>
                  <a:cubicBezTo>
                    <a:pt x="36" y="108"/>
                    <a:pt x="49" y="124"/>
                    <a:pt x="76" y="124"/>
                  </a:cubicBezTo>
                  <a:cubicBezTo>
                    <a:pt x="104" y="124"/>
                    <a:pt x="116" y="108"/>
                    <a:pt x="116" y="73"/>
                  </a:cubicBezTo>
                  <a:cubicBezTo>
                    <a:pt x="116" y="40"/>
                    <a:pt x="103" y="24"/>
                    <a:pt x="76" y="24"/>
                  </a:cubicBez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311" name="Google Shape;1311;p121"/>
            <p:cNvSpPr/>
            <p:nvPr/>
          </p:nvSpPr>
          <p:spPr>
            <a:xfrm>
              <a:off x="7588250" y="2755900"/>
              <a:ext cx="260350" cy="361950"/>
            </a:xfrm>
            <a:custGeom>
              <a:rect b="b" l="l" r="r" t="t"/>
              <a:pathLst>
                <a:path extrusionOk="0" h="139" w="100">
                  <a:moveTo>
                    <a:pt x="72" y="115"/>
                  </a:moveTo>
                  <a:cubicBezTo>
                    <a:pt x="52" y="115"/>
                    <a:pt x="45" y="113"/>
                    <a:pt x="40" y="109"/>
                  </a:cubicBezTo>
                  <a:cubicBezTo>
                    <a:pt x="35" y="104"/>
                    <a:pt x="33" y="101"/>
                    <a:pt x="33" y="87"/>
                  </a:cubicBezTo>
                  <a:cubicBezTo>
                    <a:pt x="33" y="14"/>
                    <a:pt x="33" y="14"/>
                    <a:pt x="33" y="14"/>
                  </a:cubicBezTo>
                  <a:cubicBezTo>
                    <a:pt x="33" y="6"/>
                    <a:pt x="26" y="0"/>
                    <a:pt x="19" y="0"/>
                  </a:cubicBezTo>
                  <a:cubicBezTo>
                    <a:pt x="0" y="0"/>
                    <a:pt x="0" y="0"/>
                    <a:pt x="0" y="0"/>
                  </a:cubicBezTo>
                  <a:cubicBezTo>
                    <a:pt x="0" y="78"/>
                    <a:pt x="0" y="78"/>
                    <a:pt x="0" y="78"/>
                  </a:cubicBezTo>
                  <a:cubicBezTo>
                    <a:pt x="0" y="103"/>
                    <a:pt x="2" y="114"/>
                    <a:pt x="11" y="123"/>
                  </a:cubicBezTo>
                  <a:cubicBezTo>
                    <a:pt x="20" y="134"/>
                    <a:pt x="34" y="139"/>
                    <a:pt x="56" y="139"/>
                  </a:cubicBezTo>
                  <a:cubicBezTo>
                    <a:pt x="100" y="139"/>
                    <a:pt x="100" y="139"/>
                    <a:pt x="100" y="139"/>
                  </a:cubicBezTo>
                  <a:cubicBezTo>
                    <a:pt x="100" y="115"/>
                    <a:pt x="100" y="115"/>
                    <a:pt x="100" y="115"/>
                  </a:cubicBezTo>
                  <a:lnTo>
                    <a:pt x="72" y="115"/>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312" name="Google Shape;1312;p121"/>
            <p:cNvSpPr/>
            <p:nvPr/>
          </p:nvSpPr>
          <p:spPr>
            <a:xfrm>
              <a:off x="8029575" y="2755900"/>
              <a:ext cx="406400" cy="361950"/>
            </a:xfrm>
            <a:custGeom>
              <a:rect b="b" l="l" r="r" t="t"/>
              <a:pathLst>
                <a:path extrusionOk="0" h="139" w="156">
                  <a:moveTo>
                    <a:pt x="96" y="0"/>
                  </a:moveTo>
                  <a:cubicBezTo>
                    <a:pt x="74" y="0"/>
                    <a:pt x="74" y="0"/>
                    <a:pt x="74" y="0"/>
                  </a:cubicBezTo>
                  <a:cubicBezTo>
                    <a:pt x="65" y="0"/>
                    <a:pt x="58" y="5"/>
                    <a:pt x="55" y="12"/>
                  </a:cubicBezTo>
                  <a:cubicBezTo>
                    <a:pt x="0" y="139"/>
                    <a:pt x="0" y="139"/>
                    <a:pt x="0" y="139"/>
                  </a:cubicBezTo>
                  <a:cubicBezTo>
                    <a:pt x="22" y="139"/>
                    <a:pt x="22" y="139"/>
                    <a:pt x="22" y="139"/>
                  </a:cubicBezTo>
                  <a:cubicBezTo>
                    <a:pt x="31" y="139"/>
                    <a:pt x="38" y="134"/>
                    <a:pt x="41" y="127"/>
                  </a:cubicBezTo>
                  <a:cubicBezTo>
                    <a:pt x="50" y="107"/>
                    <a:pt x="50" y="107"/>
                    <a:pt x="50" y="107"/>
                  </a:cubicBezTo>
                  <a:cubicBezTo>
                    <a:pt x="106" y="107"/>
                    <a:pt x="106" y="107"/>
                    <a:pt x="106" y="107"/>
                  </a:cubicBezTo>
                  <a:cubicBezTo>
                    <a:pt x="115" y="127"/>
                    <a:pt x="115" y="127"/>
                    <a:pt x="115" y="127"/>
                  </a:cubicBezTo>
                  <a:cubicBezTo>
                    <a:pt x="118" y="134"/>
                    <a:pt x="125" y="139"/>
                    <a:pt x="134" y="139"/>
                  </a:cubicBezTo>
                  <a:cubicBezTo>
                    <a:pt x="156" y="139"/>
                    <a:pt x="156" y="139"/>
                    <a:pt x="156" y="139"/>
                  </a:cubicBezTo>
                  <a:lnTo>
                    <a:pt x="96" y="0"/>
                  </a:lnTo>
                  <a:close/>
                  <a:moveTo>
                    <a:pt x="57" y="82"/>
                  </a:moveTo>
                  <a:cubicBezTo>
                    <a:pt x="78" y="34"/>
                    <a:pt x="78" y="34"/>
                    <a:pt x="78" y="34"/>
                  </a:cubicBezTo>
                  <a:cubicBezTo>
                    <a:pt x="99" y="82"/>
                    <a:pt x="99" y="82"/>
                    <a:pt x="99" y="82"/>
                  </a:cubicBezTo>
                  <a:lnTo>
                    <a:pt x="57" y="82"/>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313" name="Google Shape;1313;p121"/>
            <p:cNvSpPr/>
            <p:nvPr/>
          </p:nvSpPr>
          <p:spPr>
            <a:xfrm>
              <a:off x="7902575" y="2755900"/>
              <a:ext cx="84137" cy="361950"/>
            </a:xfrm>
            <a:custGeom>
              <a:rect b="b" l="l" r="r" t="t"/>
              <a:pathLst>
                <a:path extrusionOk="0" h="139" w="32">
                  <a:moveTo>
                    <a:pt x="14" y="0"/>
                  </a:moveTo>
                  <a:cubicBezTo>
                    <a:pt x="6" y="0"/>
                    <a:pt x="0" y="6"/>
                    <a:pt x="0" y="14"/>
                  </a:cubicBezTo>
                  <a:cubicBezTo>
                    <a:pt x="0" y="139"/>
                    <a:pt x="0" y="139"/>
                    <a:pt x="0" y="139"/>
                  </a:cubicBezTo>
                  <a:cubicBezTo>
                    <a:pt x="18" y="139"/>
                    <a:pt x="18" y="139"/>
                    <a:pt x="18" y="139"/>
                  </a:cubicBezTo>
                  <a:cubicBezTo>
                    <a:pt x="25" y="139"/>
                    <a:pt x="32" y="133"/>
                    <a:pt x="32" y="126"/>
                  </a:cubicBezTo>
                  <a:cubicBezTo>
                    <a:pt x="32" y="0"/>
                    <a:pt x="32" y="0"/>
                    <a:pt x="32" y="0"/>
                  </a:cubicBezTo>
                  <a:lnTo>
                    <a:pt x="14" y="0"/>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314" name="Google Shape;1314;p121"/>
            <p:cNvSpPr/>
            <p:nvPr/>
          </p:nvSpPr>
          <p:spPr>
            <a:xfrm>
              <a:off x="6324600" y="2755900"/>
              <a:ext cx="406400" cy="361950"/>
            </a:xfrm>
            <a:custGeom>
              <a:rect b="b" l="l" r="r" t="t"/>
              <a:pathLst>
                <a:path extrusionOk="0" h="139" w="156">
                  <a:moveTo>
                    <a:pt x="132" y="0"/>
                  </a:moveTo>
                  <a:cubicBezTo>
                    <a:pt x="123" y="0"/>
                    <a:pt x="116" y="5"/>
                    <a:pt x="113" y="12"/>
                  </a:cubicBezTo>
                  <a:cubicBezTo>
                    <a:pt x="78" y="98"/>
                    <a:pt x="78" y="98"/>
                    <a:pt x="78" y="98"/>
                  </a:cubicBezTo>
                  <a:cubicBezTo>
                    <a:pt x="42" y="13"/>
                    <a:pt x="42" y="13"/>
                    <a:pt x="42" y="13"/>
                  </a:cubicBezTo>
                  <a:cubicBezTo>
                    <a:pt x="39" y="5"/>
                    <a:pt x="31" y="0"/>
                    <a:pt x="23" y="0"/>
                  </a:cubicBezTo>
                  <a:cubicBezTo>
                    <a:pt x="0" y="0"/>
                    <a:pt x="0" y="0"/>
                    <a:pt x="0" y="0"/>
                  </a:cubicBezTo>
                  <a:cubicBezTo>
                    <a:pt x="62" y="139"/>
                    <a:pt x="62" y="139"/>
                    <a:pt x="62" y="139"/>
                  </a:cubicBezTo>
                  <a:cubicBezTo>
                    <a:pt x="80" y="139"/>
                    <a:pt x="80" y="139"/>
                    <a:pt x="80" y="139"/>
                  </a:cubicBezTo>
                  <a:cubicBezTo>
                    <a:pt x="88" y="139"/>
                    <a:pt x="95" y="134"/>
                    <a:pt x="99" y="128"/>
                  </a:cubicBezTo>
                  <a:cubicBezTo>
                    <a:pt x="156" y="0"/>
                    <a:pt x="156" y="0"/>
                    <a:pt x="156" y="0"/>
                  </a:cubicBezTo>
                  <a:lnTo>
                    <a:pt x="132" y="0"/>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315" name="Google Shape;1315;p121"/>
            <p:cNvSpPr/>
            <p:nvPr/>
          </p:nvSpPr>
          <p:spPr>
            <a:xfrm>
              <a:off x="6751638" y="2755900"/>
              <a:ext cx="312737" cy="361950"/>
            </a:xfrm>
            <a:custGeom>
              <a:rect b="b" l="l" r="r" t="t"/>
              <a:pathLst>
                <a:path extrusionOk="0" h="139" w="120">
                  <a:moveTo>
                    <a:pt x="0" y="71"/>
                  </a:moveTo>
                  <a:cubicBezTo>
                    <a:pt x="0" y="85"/>
                    <a:pt x="4" y="121"/>
                    <a:pt x="37" y="135"/>
                  </a:cubicBezTo>
                  <a:cubicBezTo>
                    <a:pt x="45" y="138"/>
                    <a:pt x="53" y="139"/>
                    <a:pt x="65" y="139"/>
                  </a:cubicBezTo>
                  <a:cubicBezTo>
                    <a:pt x="120" y="139"/>
                    <a:pt x="120" y="139"/>
                    <a:pt x="120" y="139"/>
                  </a:cubicBezTo>
                  <a:cubicBezTo>
                    <a:pt x="120" y="115"/>
                    <a:pt x="120" y="115"/>
                    <a:pt x="120" y="115"/>
                  </a:cubicBezTo>
                  <a:cubicBezTo>
                    <a:pt x="120" y="115"/>
                    <a:pt x="78" y="115"/>
                    <a:pt x="78" y="115"/>
                  </a:cubicBezTo>
                  <a:cubicBezTo>
                    <a:pt x="58" y="114"/>
                    <a:pt x="47" y="110"/>
                    <a:pt x="41" y="99"/>
                  </a:cubicBezTo>
                  <a:cubicBezTo>
                    <a:pt x="39" y="95"/>
                    <a:pt x="38" y="89"/>
                    <a:pt x="37" y="83"/>
                  </a:cubicBezTo>
                  <a:cubicBezTo>
                    <a:pt x="37" y="82"/>
                    <a:pt x="37" y="82"/>
                    <a:pt x="37" y="82"/>
                  </a:cubicBezTo>
                  <a:cubicBezTo>
                    <a:pt x="117" y="82"/>
                    <a:pt x="117" y="82"/>
                    <a:pt x="117" y="82"/>
                  </a:cubicBezTo>
                  <a:cubicBezTo>
                    <a:pt x="117" y="58"/>
                    <a:pt x="117" y="58"/>
                    <a:pt x="117" y="58"/>
                  </a:cubicBezTo>
                  <a:cubicBezTo>
                    <a:pt x="37" y="58"/>
                    <a:pt x="37" y="58"/>
                    <a:pt x="37" y="58"/>
                  </a:cubicBezTo>
                  <a:cubicBezTo>
                    <a:pt x="37" y="57"/>
                    <a:pt x="37" y="57"/>
                    <a:pt x="37" y="57"/>
                  </a:cubicBezTo>
                  <a:cubicBezTo>
                    <a:pt x="38" y="50"/>
                    <a:pt x="39" y="45"/>
                    <a:pt x="41" y="40"/>
                  </a:cubicBezTo>
                  <a:cubicBezTo>
                    <a:pt x="47" y="29"/>
                    <a:pt x="58" y="25"/>
                    <a:pt x="78" y="25"/>
                  </a:cubicBezTo>
                  <a:cubicBezTo>
                    <a:pt x="78" y="25"/>
                    <a:pt x="120" y="25"/>
                    <a:pt x="120" y="25"/>
                  </a:cubicBezTo>
                  <a:cubicBezTo>
                    <a:pt x="120" y="0"/>
                    <a:pt x="120" y="0"/>
                    <a:pt x="120" y="0"/>
                  </a:cubicBezTo>
                  <a:cubicBezTo>
                    <a:pt x="65" y="0"/>
                    <a:pt x="65" y="0"/>
                    <a:pt x="65" y="0"/>
                  </a:cubicBezTo>
                  <a:cubicBezTo>
                    <a:pt x="53" y="0"/>
                    <a:pt x="45" y="1"/>
                    <a:pt x="37" y="4"/>
                  </a:cubicBezTo>
                  <a:cubicBezTo>
                    <a:pt x="4" y="18"/>
                    <a:pt x="0" y="55"/>
                    <a:pt x="0" y="69"/>
                  </a:cubicBezTo>
                  <a:lnTo>
                    <a:pt x="0" y="71"/>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sp>
        <p:nvSpPr>
          <p:cNvPr id="1316" name="Google Shape;1316;p121"/>
          <p:cNvSpPr txBox="1"/>
          <p:nvPr>
            <p:ph type="title"/>
          </p:nvPr>
        </p:nvSpPr>
        <p:spPr>
          <a:xfrm>
            <a:off x="0" y="0"/>
            <a:ext cx="8186400" cy="1141800"/>
          </a:xfrm>
          <a:prstGeom prst="rect">
            <a:avLst/>
          </a:prstGeom>
          <a:noFill/>
          <a:ln>
            <a:noFill/>
          </a:ln>
        </p:spPr>
        <p:txBody>
          <a:bodyPr anchorCtr="0" anchor="t" bIns="91425" lIns="504000" spcFirstLastPara="1" rIns="252000" wrap="square" tIns="504000">
            <a:noAutofit/>
          </a:bodyPr>
          <a:lstStyle>
            <a:lvl1pPr lvl="0">
              <a:spcBef>
                <a:spcPts val="0"/>
              </a:spcBef>
              <a:spcAft>
                <a:spcPts val="0"/>
              </a:spcAft>
              <a:buClr>
                <a:srgbClr val="002D62"/>
              </a:buClr>
              <a:buSzPts val="2500"/>
              <a:buFont typeface="Arial Black"/>
              <a:buNone/>
              <a:defRPr b="1" sz="2500">
                <a:solidFill>
                  <a:srgbClr val="002D62"/>
                </a:solidFill>
                <a:latin typeface="Arial Black"/>
                <a:ea typeface="Arial Black"/>
                <a:cs typeface="Arial Black"/>
                <a:sym typeface="Arial Black"/>
              </a:defRPr>
            </a:lvl1pPr>
            <a:lvl2pPr lvl="1">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2pPr>
            <a:lvl3pPr lvl="2">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3pPr>
            <a:lvl4pPr lvl="3">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4pPr>
            <a:lvl5pPr lvl="4">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5pPr>
            <a:lvl6pPr lvl="5">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6pPr>
            <a:lvl7pPr lvl="6">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7pPr>
            <a:lvl8pPr lvl="7">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8pPr>
            <a:lvl9pPr lvl="8">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9pPr>
          </a:lstStyle>
          <a:p/>
        </p:txBody>
      </p:sp>
      <p:sp>
        <p:nvSpPr>
          <p:cNvPr id="1317" name="Google Shape;1317;p121"/>
          <p:cNvSpPr txBox="1"/>
          <p:nvPr>
            <p:ph idx="1" type="body"/>
          </p:nvPr>
        </p:nvSpPr>
        <p:spPr>
          <a:xfrm>
            <a:off x="-8700" y="1410725"/>
            <a:ext cx="9144000" cy="2552700"/>
          </a:xfrm>
          <a:prstGeom prst="rect">
            <a:avLst/>
          </a:prstGeom>
          <a:noFill/>
          <a:ln>
            <a:noFill/>
          </a:ln>
        </p:spPr>
        <p:txBody>
          <a:bodyPr anchorCtr="0" anchor="t" bIns="91425" lIns="504000" spcFirstLastPara="1" rIns="504000" wrap="square" tIns="91425">
            <a:noAutofit/>
          </a:bodyPr>
          <a:lstStyle>
            <a:lvl1pPr indent="-317500" lvl="0" marL="457200">
              <a:spcBef>
                <a:spcPts val="0"/>
              </a:spcBef>
              <a:spcAft>
                <a:spcPts val="0"/>
              </a:spcAft>
              <a:buClr>
                <a:srgbClr val="002D62"/>
              </a:buClr>
              <a:buSzPts val="1400"/>
              <a:buChar char="●"/>
              <a:defRPr>
                <a:solidFill>
                  <a:srgbClr val="002D62"/>
                </a:solidFill>
              </a:defRPr>
            </a:lvl1pPr>
            <a:lvl2pPr indent="-317500" lvl="1" marL="914400">
              <a:spcBef>
                <a:spcPts val="0"/>
              </a:spcBef>
              <a:spcAft>
                <a:spcPts val="0"/>
              </a:spcAft>
              <a:buClr>
                <a:srgbClr val="002D62"/>
              </a:buClr>
              <a:buSzPts val="1400"/>
              <a:buChar char="○"/>
              <a:defRPr>
                <a:solidFill>
                  <a:srgbClr val="002D62"/>
                </a:solidFill>
              </a:defRPr>
            </a:lvl2pPr>
            <a:lvl3pPr indent="-317500" lvl="2" marL="1371600">
              <a:spcBef>
                <a:spcPts val="0"/>
              </a:spcBef>
              <a:spcAft>
                <a:spcPts val="0"/>
              </a:spcAft>
              <a:buClr>
                <a:srgbClr val="002D62"/>
              </a:buClr>
              <a:buSzPts val="1400"/>
              <a:buChar char="■"/>
              <a:defRPr>
                <a:solidFill>
                  <a:srgbClr val="002D62"/>
                </a:solidFill>
              </a:defRPr>
            </a:lvl3pPr>
            <a:lvl4pPr indent="-317500" lvl="3" marL="1828800">
              <a:spcBef>
                <a:spcPts val="0"/>
              </a:spcBef>
              <a:spcAft>
                <a:spcPts val="0"/>
              </a:spcAft>
              <a:buClr>
                <a:srgbClr val="002D62"/>
              </a:buClr>
              <a:buSzPts val="1400"/>
              <a:buChar char="●"/>
              <a:defRPr>
                <a:solidFill>
                  <a:srgbClr val="002D62"/>
                </a:solidFill>
              </a:defRPr>
            </a:lvl4pPr>
            <a:lvl5pPr indent="-317500" lvl="4" marL="2286000">
              <a:spcBef>
                <a:spcPts val="0"/>
              </a:spcBef>
              <a:spcAft>
                <a:spcPts val="0"/>
              </a:spcAft>
              <a:buClr>
                <a:srgbClr val="002D62"/>
              </a:buClr>
              <a:buSzPts val="1400"/>
              <a:buChar char="○"/>
              <a:defRPr>
                <a:solidFill>
                  <a:srgbClr val="002D62"/>
                </a:solidFill>
              </a:defRPr>
            </a:lvl5pPr>
            <a:lvl6pPr indent="-317500" lvl="5" marL="2743200">
              <a:spcBef>
                <a:spcPts val="0"/>
              </a:spcBef>
              <a:spcAft>
                <a:spcPts val="0"/>
              </a:spcAft>
              <a:buClr>
                <a:srgbClr val="002D62"/>
              </a:buClr>
              <a:buSzPts val="1400"/>
              <a:buChar char="■"/>
              <a:defRPr>
                <a:solidFill>
                  <a:srgbClr val="002D62"/>
                </a:solidFill>
              </a:defRPr>
            </a:lvl6pPr>
            <a:lvl7pPr indent="-317500" lvl="6" marL="3200400">
              <a:spcBef>
                <a:spcPts val="0"/>
              </a:spcBef>
              <a:spcAft>
                <a:spcPts val="0"/>
              </a:spcAft>
              <a:buClr>
                <a:srgbClr val="002D62"/>
              </a:buClr>
              <a:buSzPts val="1400"/>
              <a:buChar char="●"/>
              <a:defRPr>
                <a:solidFill>
                  <a:srgbClr val="002D62"/>
                </a:solidFill>
              </a:defRPr>
            </a:lvl7pPr>
            <a:lvl8pPr indent="-317500" lvl="7" marL="3657600">
              <a:spcBef>
                <a:spcPts val="0"/>
              </a:spcBef>
              <a:spcAft>
                <a:spcPts val="0"/>
              </a:spcAft>
              <a:buClr>
                <a:srgbClr val="002D62"/>
              </a:buClr>
              <a:buSzPts val="1400"/>
              <a:buChar char="○"/>
              <a:defRPr>
                <a:solidFill>
                  <a:srgbClr val="002D62"/>
                </a:solidFill>
              </a:defRPr>
            </a:lvl8pPr>
            <a:lvl9pPr indent="-317500" lvl="8" marL="4114800">
              <a:spcBef>
                <a:spcPts val="0"/>
              </a:spcBef>
              <a:spcAft>
                <a:spcPts val="0"/>
              </a:spcAft>
              <a:buClr>
                <a:srgbClr val="002D62"/>
              </a:buClr>
              <a:buSzPts val="1400"/>
              <a:buChar char="■"/>
              <a:defRPr>
                <a:solidFill>
                  <a:srgbClr val="002D62"/>
                </a:solidFill>
              </a:defRPr>
            </a:lvl9pPr>
          </a:lstStyle>
          <a:p/>
        </p:txBody>
      </p:sp>
      <p:sp>
        <p:nvSpPr>
          <p:cNvPr id="1318" name="Google Shape;1318;p121"/>
          <p:cNvSpPr txBox="1"/>
          <p:nvPr/>
        </p:nvSpPr>
        <p:spPr>
          <a:xfrm>
            <a:off x="226499" y="4754925"/>
            <a:ext cx="2902500" cy="2739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lang="en-GB" sz="800">
                <a:solidFill>
                  <a:srgbClr val="002D62"/>
                </a:solidFill>
              </a:rPr>
              <a:t>Lorem ipsum dolor</a:t>
            </a:r>
            <a:endParaRPr sz="800">
              <a:solidFill>
                <a:srgbClr val="002D62"/>
              </a:solidFill>
            </a:endParaRPr>
          </a:p>
        </p:txBody>
      </p:sp>
    </p:spTree>
  </p:cSld>
  <p:clrMapOvr>
    <a:masterClrMapping/>
  </p:clrMapOvr>
</p:sldLayout>
</file>

<file path=ppt/slideLayouts/slideLayout1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eu marine - 0">
  <p:cSld name="TITLE_1_7_1">
    <p:bg>
      <p:bgPr>
        <a:solidFill>
          <a:srgbClr val="002D62"/>
        </a:solidFill>
      </p:bgPr>
    </p:bg>
    <p:spTree>
      <p:nvGrpSpPr>
        <p:cNvPr id="1319" name="Shape 1319"/>
        <p:cNvGrpSpPr/>
        <p:nvPr/>
      </p:nvGrpSpPr>
      <p:grpSpPr>
        <a:xfrm>
          <a:off x="0" y="0"/>
          <a:ext cx="0" cy="0"/>
          <a:chOff x="0" y="0"/>
          <a:chExt cx="0" cy="0"/>
        </a:xfrm>
      </p:grpSpPr>
      <p:sp>
        <p:nvSpPr>
          <p:cNvPr id="1320" name="Google Shape;1320;p122"/>
          <p:cNvSpPr/>
          <p:nvPr/>
        </p:nvSpPr>
        <p:spPr>
          <a:xfrm rot="3887933">
            <a:off x="2257481" y="-107384"/>
            <a:ext cx="5099986" cy="6129971"/>
          </a:xfrm>
          <a:custGeom>
            <a:rect b="b" l="l" r="r" t="t"/>
            <a:pathLst>
              <a:path extrusionOk="0" h="8181253" w="6786121">
                <a:moveTo>
                  <a:pt x="0" y="2058777"/>
                </a:moveTo>
                <a:lnTo>
                  <a:pt x="971022" y="0"/>
                </a:lnTo>
                <a:lnTo>
                  <a:pt x="1047403" y="12572"/>
                </a:lnTo>
                <a:cubicBezTo>
                  <a:pt x="2060435" y="204996"/>
                  <a:pt x="3057481" y="575493"/>
                  <a:pt x="3994054" y="1135262"/>
                </a:cubicBezTo>
                <a:cubicBezTo>
                  <a:pt x="5064439" y="1774984"/>
                  <a:pt x="5954504" y="2601352"/>
                  <a:pt x="6647525" y="3547962"/>
                </a:cubicBezTo>
                <a:lnTo>
                  <a:pt x="6786121" y="3747319"/>
                </a:lnTo>
                <a:lnTo>
                  <a:pt x="4694857" y="8181253"/>
                </a:lnTo>
                <a:lnTo>
                  <a:pt x="4694916" y="8176286"/>
                </a:lnTo>
                <a:cubicBezTo>
                  <a:pt x="4668615" y="6017003"/>
                  <a:pt x="3562237" y="3920050"/>
                  <a:pt x="1578565" y="2734496"/>
                </a:cubicBezTo>
                <a:cubicBezTo>
                  <a:pt x="1103185" y="2450373"/>
                  <a:pt x="605861" y="2234869"/>
                  <a:pt x="98117" y="2085088"/>
                </a:cubicBezTo>
                <a:close/>
              </a:path>
            </a:pathLst>
          </a:custGeom>
          <a:gradFill>
            <a:gsLst>
              <a:gs pos="0">
                <a:srgbClr val="FFFFFF">
                  <a:alpha val="49804"/>
                </a:srgbClr>
              </a:gs>
              <a:gs pos="32000">
                <a:srgbClr val="FFFFFF">
                  <a:alpha val="49804"/>
                </a:srgbClr>
              </a:gs>
              <a:gs pos="65000">
                <a:srgbClr val="FFFFFF">
                  <a:alpha val="14902"/>
                </a:srgbClr>
              </a:gs>
              <a:gs pos="100000">
                <a:srgbClr val="FFFFFF">
                  <a:alpha val="14902"/>
                </a:srgbClr>
              </a:gs>
            </a:gsLst>
            <a:lin ang="3000122" scaled="0"/>
          </a:gra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None/>
            </a:pPr>
            <a:r>
              <a:t/>
            </a:r>
            <a:endParaRPr b="0" i="0" sz="1100" u="none" cap="none" strike="noStrike">
              <a:solidFill>
                <a:srgbClr val="000000"/>
              </a:solidFill>
              <a:latin typeface="Arial"/>
              <a:ea typeface="Arial"/>
              <a:cs typeface="Arial"/>
              <a:sym typeface="Arial"/>
            </a:endParaRPr>
          </a:p>
        </p:txBody>
      </p:sp>
      <p:sp>
        <p:nvSpPr>
          <p:cNvPr id="1321" name="Google Shape;1321;p122"/>
          <p:cNvSpPr txBox="1"/>
          <p:nvPr>
            <p:ph type="title"/>
          </p:nvPr>
        </p:nvSpPr>
        <p:spPr>
          <a:xfrm>
            <a:off x="497375" y="479200"/>
            <a:ext cx="6193200" cy="1929000"/>
          </a:xfrm>
          <a:prstGeom prst="rect">
            <a:avLst/>
          </a:prstGeom>
          <a:noFill/>
          <a:ln>
            <a:noFill/>
          </a:ln>
        </p:spPr>
        <p:txBody>
          <a:bodyPr anchorCtr="0" anchor="t" bIns="91425" lIns="91425" spcFirstLastPara="1" rIns="91425" wrap="square" tIns="91425">
            <a:noAutofit/>
          </a:bodyPr>
          <a:lstStyle>
            <a:lvl1pPr lvl="0">
              <a:lnSpc>
                <a:spcPct val="80000"/>
              </a:lnSpc>
              <a:spcBef>
                <a:spcPts val="0"/>
              </a:spcBef>
              <a:spcAft>
                <a:spcPts val="0"/>
              </a:spcAft>
              <a:buClr>
                <a:schemeClr val="lt1"/>
              </a:buClr>
              <a:buSzPts val="4800"/>
              <a:buFont typeface="Arial Black"/>
              <a:buNone/>
              <a:defRPr b="1" sz="4800">
                <a:solidFill>
                  <a:schemeClr val="lt1"/>
                </a:solidFill>
                <a:latin typeface="Arial Black"/>
                <a:ea typeface="Arial Black"/>
                <a:cs typeface="Arial Black"/>
                <a:sym typeface="Arial Black"/>
              </a:defRPr>
            </a:lvl1pPr>
            <a:lvl2pPr lvl="1">
              <a:spcBef>
                <a:spcPts val="0"/>
              </a:spcBef>
              <a:spcAft>
                <a:spcPts val="0"/>
              </a:spcAft>
              <a:buClr>
                <a:schemeClr val="lt1"/>
              </a:buClr>
              <a:buSzPts val="4800"/>
              <a:buFont typeface="Arial Black"/>
              <a:buNone/>
              <a:defRPr sz="4800">
                <a:solidFill>
                  <a:schemeClr val="lt1"/>
                </a:solidFill>
                <a:latin typeface="Arial Black"/>
                <a:ea typeface="Arial Black"/>
                <a:cs typeface="Arial Black"/>
                <a:sym typeface="Arial Black"/>
              </a:defRPr>
            </a:lvl2pPr>
            <a:lvl3pPr lvl="2">
              <a:spcBef>
                <a:spcPts val="0"/>
              </a:spcBef>
              <a:spcAft>
                <a:spcPts val="0"/>
              </a:spcAft>
              <a:buClr>
                <a:schemeClr val="lt1"/>
              </a:buClr>
              <a:buSzPts val="4800"/>
              <a:buFont typeface="Arial Black"/>
              <a:buNone/>
              <a:defRPr sz="4800">
                <a:solidFill>
                  <a:schemeClr val="lt1"/>
                </a:solidFill>
                <a:latin typeface="Arial Black"/>
                <a:ea typeface="Arial Black"/>
                <a:cs typeface="Arial Black"/>
                <a:sym typeface="Arial Black"/>
              </a:defRPr>
            </a:lvl3pPr>
            <a:lvl4pPr lvl="3">
              <a:spcBef>
                <a:spcPts val="0"/>
              </a:spcBef>
              <a:spcAft>
                <a:spcPts val="0"/>
              </a:spcAft>
              <a:buClr>
                <a:schemeClr val="lt1"/>
              </a:buClr>
              <a:buSzPts val="4800"/>
              <a:buFont typeface="Arial Black"/>
              <a:buNone/>
              <a:defRPr sz="4800">
                <a:solidFill>
                  <a:schemeClr val="lt1"/>
                </a:solidFill>
                <a:latin typeface="Arial Black"/>
                <a:ea typeface="Arial Black"/>
                <a:cs typeface="Arial Black"/>
                <a:sym typeface="Arial Black"/>
              </a:defRPr>
            </a:lvl4pPr>
            <a:lvl5pPr lvl="4">
              <a:spcBef>
                <a:spcPts val="0"/>
              </a:spcBef>
              <a:spcAft>
                <a:spcPts val="0"/>
              </a:spcAft>
              <a:buClr>
                <a:schemeClr val="lt1"/>
              </a:buClr>
              <a:buSzPts val="4800"/>
              <a:buFont typeface="Arial Black"/>
              <a:buNone/>
              <a:defRPr sz="4800">
                <a:solidFill>
                  <a:schemeClr val="lt1"/>
                </a:solidFill>
                <a:latin typeface="Arial Black"/>
                <a:ea typeface="Arial Black"/>
                <a:cs typeface="Arial Black"/>
                <a:sym typeface="Arial Black"/>
              </a:defRPr>
            </a:lvl5pPr>
            <a:lvl6pPr lvl="5">
              <a:spcBef>
                <a:spcPts val="0"/>
              </a:spcBef>
              <a:spcAft>
                <a:spcPts val="0"/>
              </a:spcAft>
              <a:buClr>
                <a:schemeClr val="lt1"/>
              </a:buClr>
              <a:buSzPts val="4800"/>
              <a:buFont typeface="Arial Black"/>
              <a:buNone/>
              <a:defRPr sz="4800">
                <a:solidFill>
                  <a:schemeClr val="lt1"/>
                </a:solidFill>
                <a:latin typeface="Arial Black"/>
                <a:ea typeface="Arial Black"/>
                <a:cs typeface="Arial Black"/>
                <a:sym typeface="Arial Black"/>
              </a:defRPr>
            </a:lvl6pPr>
            <a:lvl7pPr lvl="6">
              <a:spcBef>
                <a:spcPts val="0"/>
              </a:spcBef>
              <a:spcAft>
                <a:spcPts val="0"/>
              </a:spcAft>
              <a:buClr>
                <a:schemeClr val="lt1"/>
              </a:buClr>
              <a:buSzPts val="4800"/>
              <a:buFont typeface="Arial Black"/>
              <a:buNone/>
              <a:defRPr sz="4800">
                <a:solidFill>
                  <a:schemeClr val="lt1"/>
                </a:solidFill>
                <a:latin typeface="Arial Black"/>
                <a:ea typeface="Arial Black"/>
                <a:cs typeface="Arial Black"/>
                <a:sym typeface="Arial Black"/>
              </a:defRPr>
            </a:lvl7pPr>
            <a:lvl8pPr lvl="7">
              <a:spcBef>
                <a:spcPts val="0"/>
              </a:spcBef>
              <a:spcAft>
                <a:spcPts val="0"/>
              </a:spcAft>
              <a:buClr>
                <a:schemeClr val="lt1"/>
              </a:buClr>
              <a:buSzPts val="4800"/>
              <a:buFont typeface="Arial Black"/>
              <a:buNone/>
              <a:defRPr sz="4800">
                <a:solidFill>
                  <a:schemeClr val="lt1"/>
                </a:solidFill>
                <a:latin typeface="Arial Black"/>
                <a:ea typeface="Arial Black"/>
                <a:cs typeface="Arial Black"/>
                <a:sym typeface="Arial Black"/>
              </a:defRPr>
            </a:lvl8pPr>
            <a:lvl9pPr lvl="8">
              <a:spcBef>
                <a:spcPts val="0"/>
              </a:spcBef>
              <a:spcAft>
                <a:spcPts val="0"/>
              </a:spcAft>
              <a:buClr>
                <a:schemeClr val="lt1"/>
              </a:buClr>
              <a:buSzPts val="4800"/>
              <a:buFont typeface="Arial Black"/>
              <a:buNone/>
              <a:defRPr sz="4800">
                <a:solidFill>
                  <a:schemeClr val="lt1"/>
                </a:solidFill>
                <a:latin typeface="Arial Black"/>
                <a:ea typeface="Arial Black"/>
                <a:cs typeface="Arial Black"/>
                <a:sym typeface="Arial Black"/>
              </a:defRPr>
            </a:lvl9pPr>
          </a:lstStyle>
          <a:p/>
        </p:txBody>
      </p:sp>
      <p:sp>
        <p:nvSpPr>
          <p:cNvPr id="1322" name="Google Shape;1322;p122"/>
          <p:cNvSpPr txBox="1"/>
          <p:nvPr>
            <p:ph idx="1" type="subTitle"/>
          </p:nvPr>
        </p:nvSpPr>
        <p:spPr>
          <a:xfrm>
            <a:off x="497375" y="2561300"/>
            <a:ext cx="5506200" cy="6402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lt1"/>
              </a:buClr>
              <a:buSzPts val="2000"/>
              <a:buNone/>
              <a:defRPr b="1" sz="2000">
                <a:solidFill>
                  <a:schemeClr val="lt1"/>
                </a:solidFill>
              </a:defRPr>
            </a:lvl1pPr>
            <a:lvl2pPr lvl="1">
              <a:spcBef>
                <a:spcPts val="0"/>
              </a:spcBef>
              <a:spcAft>
                <a:spcPts val="0"/>
              </a:spcAft>
              <a:buClr>
                <a:schemeClr val="lt1"/>
              </a:buClr>
              <a:buSzPts val="2000"/>
              <a:buNone/>
              <a:defRPr b="1" sz="2000">
                <a:solidFill>
                  <a:schemeClr val="lt1"/>
                </a:solidFill>
              </a:defRPr>
            </a:lvl2pPr>
            <a:lvl3pPr lvl="2">
              <a:spcBef>
                <a:spcPts val="0"/>
              </a:spcBef>
              <a:spcAft>
                <a:spcPts val="0"/>
              </a:spcAft>
              <a:buClr>
                <a:schemeClr val="lt1"/>
              </a:buClr>
              <a:buSzPts val="2000"/>
              <a:buNone/>
              <a:defRPr b="1" sz="2000">
                <a:solidFill>
                  <a:schemeClr val="lt1"/>
                </a:solidFill>
              </a:defRPr>
            </a:lvl3pPr>
            <a:lvl4pPr lvl="3">
              <a:spcBef>
                <a:spcPts val="0"/>
              </a:spcBef>
              <a:spcAft>
                <a:spcPts val="0"/>
              </a:spcAft>
              <a:buClr>
                <a:schemeClr val="lt1"/>
              </a:buClr>
              <a:buSzPts val="2000"/>
              <a:buNone/>
              <a:defRPr b="1" sz="2000">
                <a:solidFill>
                  <a:schemeClr val="lt1"/>
                </a:solidFill>
              </a:defRPr>
            </a:lvl4pPr>
            <a:lvl5pPr lvl="4">
              <a:spcBef>
                <a:spcPts val="0"/>
              </a:spcBef>
              <a:spcAft>
                <a:spcPts val="0"/>
              </a:spcAft>
              <a:buClr>
                <a:schemeClr val="lt1"/>
              </a:buClr>
              <a:buSzPts val="2000"/>
              <a:buNone/>
              <a:defRPr b="1" sz="2000">
                <a:solidFill>
                  <a:schemeClr val="lt1"/>
                </a:solidFill>
              </a:defRPr>
            </a:lvl5pPr>
            <a:lvl6pPr lvl="5">
              <a:spcBef>
                <a:spcPts val="0"/>
              </a:spcBef>
              <a:spcAft>
                <a:spcPts val="0"/>
              </a:spcAft>
              <a:buClr>
                <a:schemeClr val="lt1"/>
              </a:buClr>
              <a:buSzPts val="2000"/>
              <a:buNone/>
              <a:defRPr b="1" sz="2000">
                <a:solidFill>
                  <a:schemeClr val="lt1"/>
                </a:solidFill>
              </a:defRPr>
            </a:lvl6pPr>
            <a:lvl7pPr lvl="6">
              <a:spcBef>
                <a:spcPts val="0"/>
              </a:spcBef>
              <a:spcAft>
                <a:spcPts val="0"/>
              </a:spcAft>
              <a:buClr>
                <a:schemeClr val="lt1"/>
              </a:buClr>
              <a:buSzPts val="2000"/>
              <a:buNone/>
              <a:defRPr b="1" sz="2000">
                <a:solidFill>
                  <a:schemeClr val="lt1"/>
                </a:solidFill>
              </a:defRPr>
            </a:lvl7pPr>
            <a:lvl8pPr lvl="7">
              <a:spcBef>
                <a:spcPts val="0"/>
              </a:spcBef>
              <a:spcAft>
                <a:spcPts val="0"/>
              </a:spcAft>
              <a:buClr>
                <a:schemeClr val="lt1"/>
              </a:buClr>
              <a:buSzPts val="2000"/>
              <a:buNone/>
              <a:defRPr b="1" sz="2000">
                <a:solidFill>
                  <a:schemeClr val="lt1"/>
                </a:solidFill>
              </a:defRPr>
            </a:lvl8pPr>
            <a:lvl9pPr lvl="8">
              <a:spcBef>
                <a:spcPts val="0"/>
              </a:spcBef>
              <a:spcAft>
                <a:spcPts val="0"/>
              </a:spcAft>
              <a:buClr>
                <a:schemeClr val="lt1"/>
              </a:buClr>
              <a:buSzPts val="2000"/>
              <a:buNone/>
              <a:defRPr b="1" sz="2000">
                <a:solidFill>
                  <a:schemeClr val="lt1"/>
                </a:solidFill>
              </a:defRPr>
            </a:lvl9pPr>
          </a:lstStyle>
          <a:p/>
        </p:txBody>
      </p:sp>
      <p:pic>
        <p:nvPicPr>
          <p:cNvPr id="1323" name="Google Shape;1323;p122"/>
          <p:cNvPicPr preferRelativeResize="0"/>
          <p:nvPr/>
        </p:nvPicPr>
        <p:blipFill rotWithShape="1">
          <a:blip r:embed="rId2">
            <a:alphaModFix/>
          </a:blip>
          <a:srcRect b="0" l="0" r="0" t="0"/>
          <a:stretch/>
        </p:blipFill>
        <p:spPr>
          <a:xfrm>
            <a:off x="7771115" y="4478157"/>
            <a:ext cx="1139544" cy="433680"/>
          </a:xfrm>
          <a:prstGeom prst="rect">
            <a:avLst/>
          </a:prstGeom>
          <a:noFill/>
          <a:ln>
            <a:noFill/>
          </a:ln>
        </p:spPr>
      </p:pic>
    </p:spTree>
  </p:cSld>
  <p:clrMapOvr>
    <a:masterClrMapping/>
  </p:clrMapOvr>
</p:sldLayout>
</file>

<file path=ppt/slideLayouts/slideLayout1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 Bleu marine - 1">
  <p:cSld name="TITLE_3_1_1_2_1_1_1_1">
    <p:bg>
      <p:bgPr>
        <a:solidFill>
          <a:schemeClr val="lt1"/>
        </a:solidFill>
      </p:bgPr>
    </p:bg>
    <p:spTree>
      <p:nvGrpSpPr>
        <p:cNvPr id="1324" name="Shape 1324"/>
        <p:cNvGrpSpPr/>
        <p:nvPr/>
      </p:nvGrpSpPr>
      <p:grpSpPr>
        <a:xfrm>
          <a:off x="0" y="0"/>
          <a:ext cx="0" cy="0"/>
          <a:chOff x="0" y="0"/>
          <a:chExt cx="0" cy="0"/>
        </a:xfrm>
      </p:grpSpPr>
      <p:sp>
        <p:nvSpPr>
          <p:cNvPr id="1325" name="Google Shape;1325;p123"/>
          <p:cNvSpPr/>
          <p:nvPr/>
        </p:nvSpPr>
        <p:spPr>
          <a:xfrm rot="1033734">
            <a:off x="407456" y="-69281"/>
            <a:ext cx="2880744" cy="5417385"/>
          </a:xfrm>
          <a:custGeom>
            <a:rect b="b" l="l" r="r" t="t"/>
            <a:pathLst>
              <a:path extrusionOk="0" h="7211571" w="3834819">
                <a:moveTo>
                  <a:pt x="220459" y="454090"/>
                </a:moveTo>
                <a:lnTo>
                  <a:pt x="1675267" y="0"/>
                </a:lnTo>
                <a:lnTo>
                  <a:pt x="1640312" y="108417"/>
                </a:lnTo>
                <a:cubicBezTo>
                  <a:pt x="956879" y="2424901"/>
                  <a:pt x="1772778" y="4978283"/>
                  <a:pt x="3756426" y="6454918"/>
                </a:cubicBezTo>
                <a:lnTo>
                  <a:pt x="3834819" y="6510246"/>
                </a:lnTo>
                <a:lnTo>
                  <a:pt x="1587924" y="7211571"/>
                </a:lnTo>
                <a:lnTo>
                  <a:pt x="1364218" y="6889794"/>
                </a:lnTo>
                <a:cubicBezTo>
                  <a:pt x="190158" y="5109782"/>
                  <a:pt x="-257296" y="2921319"/>
                  <a:pt x="143904" y="809046"/>
                </a:cubicBezTo>
                <a:close/>
              </a:path>
            </a:pathLst>
          </a:custGeom>
          <a:gradFill>
            <a:gsLst>
              <a:gs pos="0">
                <a:schemeClr val="lt1"/>
              </a:gs>
              <a:gs pos="100000">
                <a:srgbClr val="002D62"/>
              </a:gs>
            </a:gsLst>
            <a:lin ang="3001153" scaled="0"/>
          </a:gra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None/>
            </a:pPr>
            <a:r>
              <a:t/>
            </a:r>
            <a:endParaRPr b="0" i="0" sz="1100" u="none" cap="none" strike="noStrike">
              <a:solidFill>
                <a:srgbClr val="000000"/>
              </a:solidFill>
              <a:latin typeface="Arial"/>
              <a:ea typeface="Arial"/>
              <a:cs typeface="Arial"/>
              <a:sym typeface="Arial"/>
            </a:endParaRPr>
          </a:p>
        </p:txBody>
      </p:sp>
      <p:sp>
        <p:nvSpPr>
          <p:cNvPr id="1326" name="Google Shape;1326;p123"/>
          <p:cNvSpPr txBox="1"/>
          <p:nvPr/>
        </p:nvSpPr>
        <p:spPr>
          <a:xfrm>
            <a:off x="8626827" y="4754925"/>
            <a:ext cx="517200" cy="2739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fld id="{00000000-1234-1234-1234-123412341234}" type="slidenum">
              <a:rPr b="1" lang="en-GB" sz="800">
                <a:solidFill>
                  <a:srgbClr val="002D62"/>
                </a:solidFill>
              </a:rPr>
              <a:t>‹#›</a:t>
            </a:fld>
            <a:endParaRPr b="1" sz="800">
              <a:solidFill>
                <a:srgbClr val="002D62"/>
              </a:solidFill>
            </a:endParaRPr>
          </a:p>
        </p:txBody>
      </p:sp>
      <p:grpSp>
        <p:nvGrpSpPr>
          <p:cNvPr id="1327" name="Google Shape;1327;p123"/>
          <p:cNvGrpSpPr/>
          <p:nvPr/>
        </p:nvGrpSpPr>
        <p:grpSpPr>
          <a:xfrm>
            <a:off x="7940154" y="4801506"/>
            <a:ext cx="686661" cy="174005"/>
            <a:chOff x="5486400" y="2551113"/>
            <a:chExt cx="2949575" cy="722312"/>
          </a:xfrm>
        </p:grpSpPr>
        <p:sp>
          <p:nvSpPr>
            <p:cNvPr id="1328" name="Google Shape;1328;p123"/>
            <p:cNvSpPr/>
            <p:nvPr/>
          </p:nvSpPr>
          <p:spPr>
            <a:xfrm>
              <a:off x="5486400" y="2551113"/>
              <a:ext cx="723900" cy="722312"/>
            </a:xfrm>
            <a:custGeom>
              <a:rect b="b" l="l" r="r" t="t"/>
              <a:pathLst>
                <a:path extrusionOk="0" h="278" w="278">
                  <a:moveTo>
                    <a:pt x="278" y="139"/>
                  </a:moveTo>
                  <a:cubicBezTo>
                    <a:pt x="278" y="216"/>
                    <a:pt x="216" y="278"/>
                    <a:pt x="139" y="278"/>
                  </a:cubicBezTo>
                  <a:cubicBezTo>
                    <a:pt x="62" y="278"/>
                    <a:pt x="0" y="216"/>
                    <a:pt x="0" y="139"/>
                  </a:cubicBezTo>
                  <a:cubicBezTo>
                    <a:pt x="0" y="62"/>
                    <a:pt x="62" y="0"/>
                    <a:pt x="139" y="0"/>
                  </a:cubicBezTo>
                  <a:cubicBezTo>
                    <a:pt x="216" y="0"/>
                    <a:pt x="278" y="62"/>
                    <a:pt x="278" y="139"/>
                  </a:cubicBezTo>
                  <a:close/>
                  <a:moveTo>
                    <a:pt x="169" y="152"/>
                  </a:moveTo>
                  <a:cubicBezTo>
                    <a:pt x="174" y="173"/>
                    <a:pt x="157" y="199"/>
                    <a:pt x="139" y="218"/>
                  </a:cubicBezTo>
                  <a:cubicBezTo>
                    <a:pt x="194" y="218"/>
                    <a:pt x="238" y="174"/>
                    <a:pt x="238" y="120"/>
                  </a:cubicBezTo>
                  <a:cubicBezTo>
                    <a:pt x="238" y="65"/>
                    <a:pt x="193" y="21"/>
                    <a:pt x="139" y="21"/>
                  </a:cubicBezTo>
                  <a:cubicBezTo>
                    <a:pt x="84" y="21"/>
                    <a:pt x="40" y="65"/>
                    <a:pt x="40" y="120"/>
                  </a:cubicBezTo>
                  <a:cubicBezTo>
                    <a:pt x="40" y="174"/>
                    <a:pt x="84" y="218"/>
                    <a:pt x="138" y="218"/>
                  </a:cubicBezTo>
                  <a:cubicBezTo>
                    <a:pt x="121" y="199"/>
                    <a:pt x="104" y="173"/>
                    <a:pt x="108" y="152"/>
                  </a:cubicBezTo>
                  <a:cubicBezTo>
                    <a:pt x="112" y="130"/>
                    <a:pt x="128" y="123"/>
                    <a:pt x="139" y="123"/>
                  </a:cubicBezTo>
                  <a:cubicBezTo>
                    <a:pt x="149" y="123"/>
                    <a:pt x="166" y="130"/>
                    <a:pt x="169" y="152"/>
                  </a:cubicBez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329" name="Google Shape;1329;p123"/>
            <p:cNvSpPr/>
            <p:nvPr/>
          </p:nvSpPr>
          <p:spPr>
            <a:xfrm>
              <a:off x="7126288" y="2743200"/>
              <a:ext cx="396875" cy="385762"/>
            </a:xfrm>
            <a:custGeom>
              <a:rect b="b" l="l" r="r" t="t"/>
              <a:pathLst>
                <a:path extrusionOk="0" h="148" w="152">
                  <a:moveTo>
                    <a:pt x="78" y="148"/>
                  </a:moveTo>
                  <a:cubicBezTo>
                    <a:pt x="57" y="148"/>
                    <a:pt x="37" y="143"/>
                    <a:pt x="25" y="134"/>
                  </a:cubicBezTo>
                  <a:cubicBezTo>
                    <a:pt x="9" y="123"/>
                    <a:pt x="0" y="102"/>
                    <a:pt x="0" y="75"/>
                  </a:cubicBezTo>
                  <a:cubicBezTo>
                    <a:pt x="0" y="24"/>
                    <a:pt x="25" y="0"/>
                    <a:pt x="76" y="0"/>
                  </a:cubicBezTo>
                  <a:cubicBezTo>
                    <a:pt x="127" y="0"/>
                    <a:pt x="152" y="24"/>
                    <a:pt x="152" y="76"/>
                  </a:cubicBezTo>
                  <a:cubicBezTo>
                    <a:pt x="152" y="123"/>
                    <a:pt x="127" y="148"/>
                    <a:pt x="78" y="148"/>
                  </a:cubicBezTo>
                  <a:close/>
                  <a:moveTo>
                    <a:pt x="76" y="24"/>
                  </a:moveTo>
                  <a:cubicBezTo>
                    <a:pt x="48" y="24"/>
                    <a:pt x="36" y="39"/>
                    <a:pt x="36" y="74"/>
                  </a:cubicBezTo>
                  <a:cubicBezTo>
                    <a:pt x="36" y="108"/>
                    <a:pt x="49" y="124"/>
                    <a:pt x="76" y="124"/>
                  </a:cubicBezTo>
                  <a:cubicBezTo>
                    <a:pt x="104" y="124"/>
                    <a:pt x="116" y="108"/>
                    <a:pt x="116" y="73"/>
                  </a:cubicBezTo>
                  <a:cubicBezTo>
                    <a:pt x="116" y="40"/>
                    <a:pt x="103" y="24"/>
                    <a:pt x="76" y="24"/>
                  </a:cubicBez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330" name="Google Shape;1330;p123"/>
            <p:cNvSpPr/>
            <p:nvPr/>
          </p:nvSpPr>
          <p:spPr>
            <a:xfrm>
              <a:off x="7588250" y="2755900"/>
              <a:ext cx="260350" cy="361950"/>
            </a:xfrm>
            <a:custGeom>
              <a:rect b="b" l="l" r="r" t="t"/>
              <a:pathLst>
                <a:path extrusionOk="0" h="139" w="100">
                  <a:moveTo>
                    <a:pt x="72" y="115"/>
                  </a:moveTo>
                  <a:cubicBezTo>
                    <a:pt x="52" y="115"/>
                    <a:pt x="45" y="113"/>
                    <a:pt x="40" y="109"/>
                  </a:cubicBezTo>
                  <a:cubicBezTo>
                    <a:pt x="35" y="104"/>
                    <a:pt x="33" y="101"/>
                    <a:pt x="33" y="87"/>
                  </a:cubicBezTo>
                  <a:cubicBezTo>
                    <a:pt x="33" y="14"/>
                    <a:pt x="33" y="14"/>
                    <a:pt x="33" y="14"/>
                  </a:cubicBezTo>
                  <a:cubicBezTo>
                    <a:pt x="33" y="6"/>
                    <a:pt x="26" y="0"/>
                    <a:pt x="19" y="0"/>
                  </a:cubicBezTo>
                  <a:cubicBezTo>
                    <a:pt x="0" y="0"/>
                    <a:pt x="0" y="0"/>
                    <a:pt x="0" y="0"/>
                  </a:cubicBezTo>
                  <a:cubicBezTo>
                    <a:pt x="0" y="78"/>
                    <a:pt x="0" y="78"/>
                    <a:pt x="0" y="78"/>
                  </a:cubicBezTo>
                  <a:cubicBezTo>
                    <a:pt x="0" y="103"/>
                    <a:pt x="2" y="114"/>
                    <a:pt x="11" y="123"/>
                  </a:cubicBezTo>
                  <a:cubicBezTo>
                    <a:pt x="20" y="134"/>
                    <a:pt x="34" y="139"/>
                    <a:pt x="56" y="139"/>
                  </a:cubicBezTo>
                  <a:cubicBezTo>
                    <a:pt x="100" y="139"/>
                    <a:pt x="100" y="139"/>
                    <a:pt x="100" y="139"/>
                  </a:cubicBezTo>
                  <a:cubicBezTo>
                    <a:pt x="100" y="115"/>
                    <a:pt x="100" y="115"/>
                    <a:pt x="100" y="115"/>
                  </a:cubicBezTo>
                  <a:lnTo>
                    <a:pt x="72" y="115"/>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331" name="Google Shape;1331;p123"/>
            <p:cNvSpPr/>
            <p:nvPr/>
          </p:nvSpPr>
          <p:spPr>
            <a:xfrm>
              <a:off x="8029575" y="2755900"/>
              <a:ext cx="406400" cy="361950"/>
            </a:xfrm>
            <a:custGeom>
              <a:rect b="b" l="l" r="r" t="t"/>
              <a:pathLst>
                <a:path extrusionOk="0" h="139" w="156">
                  <a:moveTo>
                    <a:pt x="96" y="0"/>
                  </a:moveTo>
                  <a:cubicBezTo>
                    <a:pt x="74" y="0"/>
                    <a:pt x="74" y="0"/>
                    <a:pt x="74" y="0"/>
                  </a:cubicBezTo>
                  <a:cubicBezTo>
                    <a:pt x="65" y="0"/>
                    <a:pt x="58" y="5"/>
                    <a:pt x="55" y="12"/>
                  </a:cubicBezTo>
                  <a:cubicBezTo>
                    <a:pt x="0" y="139"/>
                    <a:pt x="0" y="139"/>
                    <a:pt x="0" y="139"/>
                  </a:cubicBezTo>
                  <a:cubicBezTo>
                    <a:pt x="22" y="139"/>
                    <a:pt x="22" y="139"/>
                    <a:pt x="22" y="139"/>
                  </a:cubicBezTo>
                  <a:cubicBezTo>
                    <a:pt x="31" y="139"/>
                    <a:pt x="38" y="134"/>
                    <a:pt x="41" y="127"/>
                  </a:cubicBezTo>
                  <a:cubicBezTo>
                    <a:pt x="50" y="107"/>
                    <a:pt x="50" y="107"/>
                    <a:pt x="50" y="107"/>
                  </a:cubicBezTo>
                  <a:cubicBezTo>
                    <a:pt x="106" y="107"/>
                    <a:pt x="106" y="107"/>
                    <a:pt x="106" y="107"/>
                  </a:cubicBezTo>
                  <a:cubicBezTo>
                    <a:pt x="115" y="127"/>
                    <a:pt x="115" y="127"/>
                    <a:pt x="115" y="127"/>
                  </a:cubicBezTo>
                  <a:cubicBezTo>
                    <a:pt x="118" y="134"/>
                    <a:pt x="125" y="139"/>
                    <a:pt x="134" y="139"/>
                  </a:cubicBezTo>
                  <a:cubicBezTo>
                    <a:pt x="156" y="139"/>
                    <a:pt x="156" y="139"/>
                    <a:pt x="156" y="139"/>
                  </a:cubicBezTo>
                  <a:lnTo>
                    <a:pt x="96" y="0"/>
                  </a:lnTo>
                  <a:close/>
                  <a:moveTo>
                    <a:pt x="57" y="82"/>
                  </a:moveTo>
                  <a:cubicBezTo>
                    <a:pt x="78" y="34"/>
                    <a:pt x="78" y="34"/>
                    <a:pt x="78" y="34"/>
                  </a:cubicBezTo>
                  <a:cubicBezTo>
                    <a:pt x="99" y="82"/>
                    <a:pt x="99" y="82"/>
                    <a:pt x="99" y="82"/>
                  </a:cubicBezTo>
                  <a:lnTo>
                    <a:pt x="57" y="82"/>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332" name="Google Shape;1332;p123"/>
            <p:cNvSpPr/>
            <p:nvPr/>
          </p:nvSpPr>
          <p:spPr>
            <a:xfrm>
              <a:off x="7902575" y="2755900"/>
              <a:ext cx="84137" cy="361950"/>
            </a:xfrm>
            <a:custGeom>
              <a:rect b="b" l="l" r="r" t="t"/>
              <a:pathLst>
                <a:path extrusionOk="0" h="139" w="32">
                  <a:moveTo>
                    <a:pt x="14" y="0"/>
                  </a:moveTo>
                  <a:cubicBezTo>
                    <a:pt x="6" y="0"/>
                    <a:pt x="0" y="6"/>
                    <a:pt x="0" y="14"/>
                  </a:cubicBezTo>
                  <a:cubicBezTo>
                    <a:pt x="0" y="139"/>
                    <a:pt x="0" y="139"/>
                    <a:pt x="0" y="139"/>
                  </a:cubicBezTo>
                  <a:cubicBezTo>
                    <a:pt x="18" y="139"/>
                    <a:pt x="18" y="139"/>
                    <a:pt x="18" y="139"/>
                  </a:cubicBezTo>
                  <a:cubicBezTo>
                    <a:pt x="25" y="139"/>
                    <a:pt x="32" y="133"/>
                    <a:pt x="32" y="126"/>
                  </a:cubicBezTo>
                  <a:cubicBezTo>
                    <a:pt x="32" y="0"/>
                    <a:pt x="32" y="0"/>
                    <a:pt x="32" y="0"/>
                  </a:cubicBezTo>
                  <a:lnTo>
                    <a:pt x="14" y="0"/>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333" name="Google Shape;1333;p123"/>
            <p:cNvSpPr/>
            <p:nvPr/>
          </p:nvSpPr>
          <p:spPr>
            <a:xfrm>
              <a:off x="6324600" y="2755900"/>
              <a:ext cx="406400" cy="361950"/>
            </a:xfrm>
            <a:custGeom>
              <a:rect b="b" l="l" r="r" t="t"/>
              <a:pathLst>
                <a:path extrusionOk="0" h="139" w="156">
                  <a:moveTo>
                    <a:pt x="132" y="0"/>
                  </a:moveTo>
                  <a:cubicBezTo>
                    <a:pt x="123" y="0"/>
                    <a:pt x="116" y="5"/>
                    <a:pt x="113" y="12"/>
                  </a:cubicBezTo>
                  <a:cubicBezTo>
                    <a:pt x="78" y="98"/>
                    <a:pt x="78" y="98"/>
                    <a:pt x="78" y="98"/>
                  </a:cubicBezTo>
                  <a:cubicBezTo>
                    <a:pt x="42" y="13"/>
                    <a:pt x="42" y="13"/>
                    <a:pt x="42" y="13"/>
                  </a:cubicBezTo>
                  <a:cubicBezTo>
                    <a:pt x="39" y="5"/>
                    <a:pt x="31" y="0"/>
                    <a:pt x="23" y="0"/>
                  </a:cubicBezTo>
                  <a:cubicBezTo>
                    <a:pt x="0" y="0"/>
                    <a:pt x="0" y="0"/>
                    <a:pt x="0" y="0"/>
                  </a:cubicBezTo>
                  <a:cubicBezTo>
                    <a:pt x="62" y="139"/>
                    <a:pt x="62" y="139"/>
                    <a:pt x="62" y="139"/>
                  </a:cubicBezTo>
                  <a:cubicBezTo>
                    <a:pt x="80" y="139"/>
                    <a:pt x="80" y="139"/>
                    <a:pt x="80" y="139"/>
                  </a:cubicBezTo>
                  <a:cubicBezTo>
                    <a:pt x="88" y="139"/>
                    <a:pt x="95" y="134"/>
                    <a:pt x="99" y="128"/>
                  </a:cubicBezTo>
                  <a:cubicBezTo>
                    <a:pt x="156" y="0"/>
                    <a:pt x="156" y="0"/>
                    <a:pt x="156" y="0"/>
                  </a:cubicBezTo>
                  <a:lnTo>
                    <a:pt x="132" y="0"/>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334" name="Google Shape;1334;p123"/>
            <p:cNvSpPr/>
            <p:nvPr/>
          </p:nvSpPr>
          <p:spPr>
            <a:xfrm>
              <a:off x="6751638" y="2755900"/>
              <a:ext cx="312737" cy="361950"/>
            </a:xfrm>
            <a:custGeom>
              <a:rect b="b" l="l" r="r" t="t"/>
              <a:pathLst>
                <a:path extrusionOk="0" h="139" w="120">
                  <a:moveTo>
                    <a:pt x="0" y="71"/>
                  </a:moveTo>
                  <a:cubicBezTo>
                    <a:pt x="0" y="85"/>
                    <a:pt x="4" y="121"/>
                    <a:pt x="37" y="135"/>
                  </a:cubicBezTo>
                  <a:cubicBezTo>
                    <a:pt x="45" y="138"/>
                    <a:pt x="53" y="139"/>
                    <a:pt x="65" y="139"/>
                  </a:cubicBezTo>
                  <a:cubicBezTo>
                    <a:pt x="120" y="139"/>
                    <a:pt x="120" y="139"/>
                    <a:pt x="120" y="139"/>
                  </a:cubicBezTo>
                  <a:cubicBezTo>
                    <a:pt x="120" y="115"/>
                    <a:pt x="120" y="115"/>
                    <a:pt x="120" y="115"/>
                  </a:cubicBezTo>
                  <a:cubicBezTo>
                    <a:pt x="120" y="115"/>
                    <a:pt x="78" y="115"/>
                    <a:pt x="78" y="115"/>
                  </a:cubicBezTo>
                  <a:cubicBezTo>
                    <a:pt x="58" y="114"/>
                    <a:pt x="47" y="110"/>
                    <a:pt x="41" y="99"/>
                  </a:cubicBezTo>
                  <a:cubicBezTo>
                    <a:pt x="39" y="95"/>
                    <a:pt x="38" y="89"/>
                    <a:pt x="37" y="83"/>
                  </a:cubicBezTo>
                  <a:cubicBezTo>
                    <a:pt x="37" y="82"/>
                    <a:pt x="37" y="82"/>
                    <a:pt x="37" y="82"/>
                  </a:cubicBezTo>
                  <a:cubicBezTo>
                    <a:pt x="117" y="82"/>
                    <a:pt x="117" y="82"/>
                    <a:pt x="117" y="82"/>
                  </a:cubicBezTo>
                  <a:cubicBezTo>
                    <a:pt x="117" y="58"/>
                    <a:pt x="117" y="58"/>
                    <a:pt x="117" y="58"/>
                  </a:cubicBezTo>
                  <a:cubicBezTo>
                    <a:pt x="37" y="58"/>
                    <a:pt x="37" y="58"/>
                    <a:pt x="37" y="58"/>
                  </a:cubicBezTo>
                  <a:cubicBezTo>
                    <a:pt x="37" y="57"/>
                    <a:pt x="37" y="57"/>
                    <a:pt x="37" y="57"/>
                  </a:cubicBezTo>
                  <a:cubicBezTo>
                    <a:pt x="38" y="50"/>
                    <a:pt x="39" y="45"/>
                    <a:pt x="41" y="40"/>
                  </a:cubicBezTo>
                  <a:cubicBezTo>
                    <a:pt x="47" y="29"/>
                    <a:pt x="58" y="25"/>
                    <a:pt x="78" y="25"/>
                  </a:cubicBezTo>
                  <a:cubicBezTo>
                    <a:pt x="78" y="25"/>
                    <a:pt x="120" y="25"/>
                    <a:pt x="120" y="25"/>
                  </a:cubicBezTo>
                  <a:cubicBezTo>
                    <a:pt x="120" y="0"/>
                    <a:pt x="120" y="0"/>
                    <a:pt x="120" y="0"/>
                  </a:cubicBezTo>
                  <a:cubicBezTo>
                    <a:pt x="65" y="0"/>
                    <a:pt x="65" y="0"/>
                    <a:pt x="65" y="0"/>
                  </a:cubicBezTo>
                  <a:cubicBezTo>
                    <a:pt x="53" y="0"/>
                    <a:pt x="45" y="1"/>
                    <a:pt x="37" y="4"/>
                  </a:cubicBezTo>
                  <a:cubicBezTo>
                    <a:pt x="4" y="18"/>
                    <a:pt x="0" y="55"/>
                    <a:pt x="0" y="69"/>
                  </a:cubicBezTo>
                  <a:lnTo>
                    <a:pt x="0" y="71"/>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sp>
        <p:nvSpPr>
          <p:cNvPr id="1335" name="Google Shape;1335;p123"/>
          <p:cNvSpPr txBox="1"/>
          <p:nvPr>
            <p:ph type="title"/>
          </p:nvPr>
        </p:nvSpPr>
        <p:spPr>
          <a:xfrm>
            <a:off x="0" y="0"/>
            <a:ext cx="8186400" cy="1141800"/>
          </a:xfrm>
          <a:prstGeom prst="rect">
            <a:avLst/>
          </a:prstGeom>
          <a:noFill/>
          <a:ln>
            <a:noFill/>
          </a:ln>
        </p:spPr>
        <p:txBody>
          <a:bodyPr anchorCtr="0" anchor="t" bIns="91425" lIns="504000" spcFirstLastPara="1" rIns="252000" wrap="square" tIns="504000">
            <a:noAutofit/>
          </a:bodyPr>
          <a:lstStyle>
            <a:lvl1pPr lvl="0">
              <a:spcBef>
                <a:spcPts val="0"/>
              </a:spcBef>
              <a:spcAft>
                <a:spcPts val="0"/>
              </a:spcAft>
              <a:buClr>
                <a:srgbClr val="002D62"/>
              </a:buClr>
              <a:buSzPts val="2500"/>
              <a:buFont typeface="Arial Black"/>
              <a:buNone/>
              <a:defRPr b="1" sz="2500">
                <a:solidFill>
                  <a:srgbClr val="002D62"/>
                </a:solidFill>
                <a:latin typeface="Arial Black"/>
                <a:ea typeface="Arial Black"/>
                <a:cs typeface="Arial Black"/>
                <a:sym typeface="Arial Black"/>
              </a:defRPr>
            </a:lvl1pPr>
            <a:lvl2pPr lvl="1">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2pPr>
            <a:lvl3pPr lvl="2">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3pPr>
            <a:lvl4pPr lvl="3">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4pPr>
            <a:lvl5pPr lvl="4">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5pPr>
            <a:lvl6pPr lvl="5">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6pPr>
            <a:lvl7pPr lvl="6">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7pPr>
            <a:lvl8pPr lvl="7">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8pPr>
            <a:lvl9pPr lvl="8">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9pPr>
          </a:lstStyle>
          <a:p/>
        </p:txBody>
      </p:sp>
      <p:sp>
        <p:nvSpPr>
          <p:cNvPr id="1336" name="Google Shape;1336;p123"/>
          <p:cNvSpPr txBox="1"/>
          <p:nvPr>
            <p:ph idx="1" type="body"/>
          </p:nvPr>
        </p:nvSpPr>
        <p:spPr>
          <a:xfrm>
            <a:off x="-8700" y="1410725"/>
            <a:ext cx="9144000" cy="2552700"/>
          </a:xfrm>
          <a:prstGeom prst="rect">
            <a:avLst/>
          </a:prstGeom>
          <a:noFill/>
          <a:ln>
            <a:noFill/>
          </a:ln>
        </p:spPr>
        <p:txBody>
          <a:bodyPr anchorCtr="0" anchor="t" bIns="91425" lIns="504000" spcFirstLastPara="1" rIns="504000" wrap="square" tIns="91425">
            <a:noAutofit/>
          </a:bodyPr>
          <a:lstStyle>
            <a:lvl1pPr indent="-317500" lvl="0" marL="457200">
              <a:spcBef>
                <a:spcPts val="0"/>
              </a:spcBef>
              <a:spcAft>
                <a:spcPts val="0"/>
              </a:spcAft>
              <a:buClr>
                <a:srgbClr val="002D62"/>
              </a:buClr>
              <a:buSzPts val="1400"/>
              <a:buChar char="●"/>
              <a:defRPr>
                <a:solidFill>
                  <a:srgbClr val="002D62"/>
                </a:solidFill>
              </a:defRPr>
            </a:lvl1pPr>
            <a:lvl2pPr indent="-317500" lvl="1" marL="914400">
              <a:spcBef>
                <a:spcPts val="0"/>
              </a:spcBef>
              <a:spcAft>
                <a:spcPts val="0"/>
              </a:spcAft>
              <a:buClr>
                <a:srgbClr val="002D62"/>
              </a:buClr>
              <a:buSzPts val="1400"/>
              <a:buChar char="○"/>
              <a:defRPr>
                <a:solidFill>
                  <a:srgbClr val="002D62"/>
                </a:solidFill>
              </a:defRPr>
            </a:lvl2pPr>
            <a:lvl3pPr indent="-317500" lvl="2" marL="1371600">
              <a:spcBef>
                <a:spcPts val="0"/>
              </a:spcBef>
              <a:spcAft>
                <a:spcPts val="0"/>
              </a:spcAft>
              <a:buClr>
                <a:srgbClr val="002D62"/>
              </a:buClr>
              <a:buSzPts val="1400"/>
              <a:buChar char="■"/>
              <a:defRPr>
                <a:solidFill>
                  <a:srgbClr val="002D62"/>
                </a:solidFill>
              </a:defRPr>
            </a:lvl3pPr>
            <a:lvl4pPr indent="-317500" lvl="3" marL="1828800">
              <a:spcBef>
                <a:spcPts val="0"/>
              </a:spcBef>
              <a:spcAft>
                <a:spcPts val="0"/>
              </a:spcAft>
              <a:buClr>
                <a:srgbClr val="002D62"/>
              </a:buClr>
              <a:buSzPts val="1400"/>
              <a:buChar char="●"/>
              <a:defRPr>
                <a:solidFill>
                  <a:srgbClr val="002D62"/>
                </a:solidFill>
              </a:defRPr>
            </a:lvl4pPr>
            <a:lvl5pPr indent="-317500" lvl="4" marL="2286000">
              <a:spcBef>
                <a:spcPts val="0"/>
              </a:spcBef>
              <a:spcAft>
                <a:spcPts val="0"/>
              </a:spcAft>
              <a:buClr>
                <a:srgbClr val="002D62"/>
              </a:buClr>
              <a:buSzPts val="1400"/>
              <a:buChar char="○"/>
              <a:defRPr>
                <a:solidFill>
                  <a:srgbClr val="002D62"/>
                </a:solidFill>
              </a:defRPr>
            </a:lvl5pPr>
            <a:lvl6pPr indent="-317500" lvl="5" marL="2743200">
              <a:spcBef>
                <a:spcPts val="0"/>
              </a:spcBef>
              <a:spcAft>
                <a:spcPts val="0"/>
              </a:spcAft>
              <a:buClr>
                <a:srgbClr val="002D62"/>
              </a:buClr>
              <a:buSzPts val="1400"/>
              <a:buChar char="■"/>
              <a:defRPr>
                <a:solidFill>
                  <a:srgbClr val="002D62"/>
                </a:solidFill>
              </a:defRPr>
            </a:lvl6pPr>
            <a:lvl7pPr indent="-317500" lvl="6" marL="3200400">
              <a:spcBef>
                <a:spcPts val="0"/>
              </a:spcBef>
              <a:spcAft>
                <a:spcPts val="0"/>
              </a:spcAft>
              <a:buClr>
                <a:srgbClr val="002D62"/>
              </a:buClr>
              <a:buSzPts val="1400"/>
              <a:buChar char="●"/>
              <a:defRPr>
                <a:solidFill>
                  <a:srgbClr val="002D62"/>
                </a:solidFill>
              </a:defRPr>
            </a:lvl7pPr>
            <a:lvl8pPr indent="-317500" lvl="7" marL="3657600">
              <a:spcBef>
                <a:spcPts val="0"/>
              </a:spcBef>
              <a:spcAft>
                <a:spcPts val="0"/>
              </a:spcAft>
              <a:buClr>
                <a:srgbClr val="002D62"/>
              </a:buClr>
              <a:buSzPts val="1400"/>
              <a:buChar char="○"/>
              <a:defRPr>
                <a:solidFill>
                  <a:srgbClr val="002D62"/>
                </a:solidFill>
              </a:defRPr>
            </a:lvl8pPr>
            <a:lvl9pPr indent="-317500" lvl="8" marL="4114800">
              <a:spcBef>
                <a:spcPts val="0"/>
              </a:spcBef>
              <a:spcAft>
                <a:spcPts val="0"/>
              </a:spcAft>
              <a:buClr>
                <a:srgbClr val="002D62"/>
              </a:buClr>
              <a:buSzPts val="1400"/>
              <a:buChar char="■"/>
              <a:defRPr>
                <a:solidFill>
                  <a:srgbClr val="002D62"/>
                </a:solidFill>
              </a:defRPr>
            </a:lvl9pPr>
          </a:lstStyle>
          <a:p/>
        </p:txBody>
      </p:sp>
      <p:sp>
        <p:nvSpPr>
          <p:cNvPr id="1337" name="Google Shape;1337;p123"/>
          <p:cNvSpPr txBox="1"/>
          <p:nvPr/>
        </p:nvSpPr>
        <p:spPr>
          <a:xfrm>
            <a:off x="226499" y="4754925"/>
            <a:ext cx="2902500" cy="2739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lang="en-GB" sz="800">
                <a:solidFill>
                  <a:srgbClr val="002D62"/>
                </a:solidFill>
              </a:rPr>
              <a:t>Lorem ipsum dolor</a:t>
            </a:r>
            <a:endParaRPr sz="800">
              <a:solidFill>
                <a:srgbClr val="002D62"/>
              </a:solidFill>
            </a:endParaRPr>
          </a:p>
        </p:txBody>
      </p:sp>
    </p:spTree>
  </p:cSld>
  <p:clrMapOvr>
    <a:masterClrMapping/>
  </p:clrMapOvr>
</p:sldLayout>
</file>

<file path=ppt/slideLayouts/slideLayout1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 Bleu marine - 2">
  <p:cSld name="TITLE_1_1_1_1_3_1_1_1_1_1_1">
    <p:bg>
      <p:bgPr>
        <a:solidFill>
          <a:schemeClr val="lt1"/>
        </a:solidFill>
      </p:bgPr>
    </p:bg>
    <p:spTree>
      <p:nvGrpSpPr>
        <p:cNvPr id="1338" name="Shape 1338"/>
        <p:cNvGrpSpPr/>
        <p:nvPr/>
      </p:nvGrpSpPr>
      <p:grpSpPr>
        <a:xfrm>
          <a:off x="0" y="0"/>
          <a:ext cx="0" cy="0"/>
          <a:chOff x="0" y="0"/>
          <a:chExt cx="0" cy="0"/>
        </a:xfrm>
      </p:grpSpPr>
      <p:sp>
        <p:nvSpPr>
          <p:cNvPr id="1339" name="Google Shape;1339;p124"/>
          <p:cNvSpPr/>
          <p:nvPr/>
        </p:nvSpPr>
        <p:spPr>
          <a:xfrm rot="1680981">
            <a:off x="521320" y="339229"/>
            <a:ext cx="4790061" cy="4999216"/>
          </a:xfrm>
          <a:custGeom>
            <a:rect b="b" l="l" r="r" t="t"/>
            <a:pathLst>
              <a:path extrusionOk="0" h="6661699" w="6382990">
                <a:moveTo>
                  <a:pt x="0" y="744173"/>
                </a:moveTo>
                <a:lnTo>
                  <a:pt x="1400284" y="0"/>
                </a:lnTo>
                <a:lnTo>
                  <a:pt x="1426355" y="203633"/>
                </a:lnTo>
                <a:cubicBezTo>
                  <a:pt x="1680597" y="1871731"/>
                  <a:pt x="2650210" y="3417478"/>
                  <a:pt x="4211434" y="4350562"/>
                </a:cubicBezTo>
                <a:cubicBezTo>
                  <a:pt x="4814618" y="4711067"/>
                  <a:pt x="5457050" y="4949506"/>
                  <a:pt x="6110216" y="5073431"/>
                </a:cubicBezTo>
                <a:lnTo>
                  <a:pt x="6382990" y="5118281"/>
                </a:lnTo>
                <a:lnTo>
                  <a:pt x="3478794" y="6661699"/>
                </a:lnTo>
                <a:lnTo>
                  <a:pt x="3268864" y="6513535"/>
                </a:lnTo>
                <a:cubicBezTo>
                  <a:pt x="1370729" y="5100563"/>
                  <a:pt x="232585" y="2987127"/>
                  <a:pt x="825" y="754535"/>
                </a:cubicBezTo>
                <a:close/>
              </a:path>
            </a:pathLst>
          </a:custGeom>
          <a:gradFill>
            <a:gsLst>
              <a:gs pos="0">
                <a:schemeClr val="lt1"/>
              </a:gs>
              <a:gs pos="100000">
                <a:srgbClr val="002D62"/>
              </a:gs>
            </a:gsLst>
            <a:lin ang="3001153" scaled="0"/>
          </a:gra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1340" name="Google Shape;1340;p124"/>
          <p:cNvSpPr txBox="1"/>
          <p:nvPr/>
        </p:nvSpPr>
        <p:spPr>
          <a:xfrm>
            <a:off x="8626827" y="4754925"/>
            <a:ext cx="517200" cy="2739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fld id="{00000000-1234-1234-1234-123412341234}" type="slidenum">
              <a:rPr b="1" lang="en-GB" sz="800">
                <a:solidFill>
                  <a:srgbClr val="002D62"/>
                </a:solidFill>
              </a:rPr>
              <a:t>‹#›</a:t>
            </a:fld>
            <a:endParaRPr b="1" sz="800">
              <a:solidFill>
                <a:srgbClr val="002D62"/>
              </a:solidFill>
            </a:endParaRPr>
          </a:p>
        </p:txBody>
      </p:sp>
      <p:grpSp>
        <p:nvGrpSpPr>
          <p:cNvPr id="1341" name="Google Shape;1341;p124"/>
          <p:cNvGrpSpPr/>
          <p:nvPr/>
        </p:nvGrpSpPr>
        <p:grpSpPr>
          <a:xfrm>
            <a:off x="7940154" y="4801506"/>
            <a:ext cx="686661" cy="174005"/>
            <a:chOff x="5486400" y="2551113"/>
            <a:chExt cx="2949575" cy="722312"/>
          </a:xfrm>
        </p:grpSpPr>
        <p:sp>
          <p:nvSpPr>
            <p:cNvPr id="1342" name="Google Shape;1342;p124"/>
            <p:cNvSpPr/>
            <p:nvPr/>
          </p:nvSpPr>
          <p:spPr>
            <a:xfrm>
              <a:off x="5486400" y="2551113"/>
              <a:ext cx="723900" cy="722312"/>
            </a:xfrm>
            <a:custGeom>
              <a:rect b="b" l="l" r="r" t="t"/>
              <a:pathLst>
                <a:path extrusionOk="0" h="278" w="278">
                  <a:moveTo>
                    <a:pt x="278" y="139"/>
                  </a:moveTo>
                  <a:cubicBezTo>
                    <a:pt x="278" y="216"/>
                    <a:pt x="216" y="278"/>
                    <a:pt x="139" y="278"/>
                  </a:cubicBezTo>
                  <a:cubicBezTo>
                    <a:pt x="62" y="278"/>
                    <a:pt x="0" y="216"/>
                    <a:pt x="0" y="139"/>
                  </a:cubicBezTo>
                  <a:cubicBezTo>
                    <a:pt x="0" y="62"/>
                    <a:pt x="62" y="0"/>
                    <a:pt x="139" y="0"/>
                  </a:cubicBezTo>
                  <a:cubicBezTo>
                    <a:pt x="216" y="0"/>
                    <a:pt x="278" y="62"/>
                    <a:pt x="278" y="139"/>
                  </a:cubicBezTo>
                  <a:close/>
                  <a:moveTo>
                    <a:pt x="169" y="152"/>
                  </a:moveTo>
                  <a:cubicBezTo>
                    <a:pt x="174" y="173"/>
                    <a:pt x="157" y="199"/>
                    <a:pt x="139" y="218"/>
                  </a:cubicBezTo>
                  <a:cubicBezTo>
                    <a:pt x="194" y="218"/>
                    <a:pt x="238" y="174"/>
                    <a:pt x="238" y="120"/>
                  </a:cubicBezTo>
                  <a:cubicBezTo>
                    <a:pt x="238" y="65"/>
                    <a:pt x="193" y="21"/>
                    <a:pt x="139" y="21"/>
                  </a:cubicBezTo>
                  <a:cubicBezTo>
                    <a:pt x="84" y="21"/>
                    <a:pt x="40" y="65"/>
                    <a:pt x="40" y="120"/>
                  </a:cubicBezTo>
                  <a:cubicBezTo>
                    <a:pt x="40" y="174"/>
                    <a:pt x="84" y="218"/>
                    <a:pt x="138" y="218"/>
                  </a:cubicBezTo>
                  <a:cubicBezTo>
                    <a:pt x="121" y="199"/>
                    <a:pt x="104" y="173"/>
                    <a:pt x="108" y="152"/>
                  </a:cubicBezTo>
                  <a:cubicBezTo>
                    <a:pt x="112" y="130"/>
                    <a:pt x="128" y="123"/>
                    <a:pt x="139" y="123"/>
                  </a:cubicBezTo>
                  <a:cubicBezTo>
                    <a:pt x="149" y="123"/>
                    <a:pt x="166" y="130"/>
                    <a:pt x="169" y="152"/>
                  </a:cubicBez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343" name="Google Shape;1343;p124"/>
            <p:cNvSpPr/>
            <p:nvPr/>
          </p:nvSpPr>
          <p:spPr>
            <a:xfrm>
              <a:off x="7126288" y="2743200"/>
              <a:ext cx="396875" cy="385762"/>
            </a:xfrm>
            <a:custGeom>
              <a:rect b="b" l="l" r="r" t="t"/>
              <a:pathLst>
                <a:path extrusionOk="0" h="148" w="152">
                  <a:moveTo>
                    <a:pt x="78" y="148"/>
                  </a:moveTo>
                  <a:cubicBezTo>
                    <a:pt x="57" y="148"/>
                    <a:pt x="37" y="143"/>
                    <a:pt x="25" y="134"/>
                  </a:cubicBezTo>
                  <a:cubicBezTo>
                    <a:pt x="9" y="123"/>
                    <a:pt x="0" y="102"/>
                    <a:pt x="0" y="75"/>
                  </a:cubicBezTo>
                  <a:cubicBezTo>
                    <a:pt x="0" y="24"/>
                    <a:pt x="25" y="0"/>
                    <a:pt x="76" y="0"/>
                  </a:cubicBezTo>
                  <a:cubicBezTo>
                    <a:pt x="127" y="0"/>
                    <a:pt x="152" y="24"/>
                    <a:pt x="152" y="76"/>
                  </a:cubicBezTo>
                  <a:cubicBezTo>
                    <a:pt x="152" y="123"/>
                    <a:pt x="127" y="148"/>
                    <a:pt x="78" y="148"/>
                  </a:cubicBezTo>
                  <a:close/>
                  <a:moveTo>
                    <a:pt x="76" y="24"/>
                  </a:moveTo>
                  <a:cubicBezTo>
                    <a:pt x="48" y="24"/>
                    <a:pt x="36" y="39"/>
                    <a:pt x="36" y="74"/>
                  </a:cubicBezTo>
                  <a:cubicBezTo>
                    <a:pt x="36" y="108"/>
                    <a:pt x="49" y="124"/>
                    <a:pt x="76" y="124"/>
                  </a:cubicBezTo>
                  <a:cubicBezTo>
                    <a:pt x="104" y="124"/>
                    <a:pt x="116" y="108"/>
                    <a:pt x="116" y="73"/>
                  </a:cubicBezTo>
                  <a:cubicBezTo>
                    <a:pt x="116" y="40"/>
                    <a:pt x="103" y="24"/>
                    <a:pt x="76" y="24"/>
                  </a:cubicBez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344" name="Google Shape;1344;p124"/>
            <p:cNvSpPr/>
            <p:nvPr/>
          </p:nvSpPr>
          <p:spPr>
            <a:xfrm>
              <a:off x="7588250" y="2755900"/>
              <a:ext cx="260350" cy="361950"/>
            </a:xfrm>
            <a:custGeom>
              <a:rect b="b" l="l" r="r" t="t"/>
              <a:pathLst>
                <a:path extrusionOk="0" h="139" w="100">
                  <a:moveTo>
                    <a:pt x="72" y="115"/>
                  </a:moveTo>
                  <a:cubicBezTo>
                    <a:pt x="52" y="115"/>
                    <a:pt x="45" y="113"/>
                    <a:pt x="40" y="109"/>
                  </a:cubicBezTo>
                  <a:cubicBezTo>
                    <a:pt x="35" y="104"/>
                    <a:pt x="33" y="101"/>
                    <a:pt x="33" y="87"/>
                  </a:cubicBezTo>
                  <a:cubicBezTo>
                    <a:pt x="33" y="14"/>
                    <a:pt x="33" y="14"/>
                    <a:pt x="33" y="14"/>
                  </a:cubicBezTo>
                  <a:cubicBezTo>
                    <a:pt x="33" y="6"/>
                    <a:pt x="26" y="0"/>
                    <a:pt x="19" y="0"/>
                  </a:cubicBezTo>
                  <a:cubicBezTo>
                    <a:pt x="0" y="0"/>
                    <a:pt x="0" y="0"/>
                    <a:pt x="0" y="0"/>
                  </a:cubicBezTo>
                  <a:cubicBezTo>
                    <a:pt x="0" y="78"/>
                    <a:pt x="0" y="78"/>
                    <a:pt x="0" y="78"/>
                  </a:cubicBezTo>
                  <a:cubicBezTo>
                    <a:pt x="0" y="103"/>
                    <a:pt x="2" y="114"/>
                    <a:pt x="11" y="123"/>
                  </a:cubicBezTo>
                  <a:cubicBezTo>
                    <a:pt x="20" y="134"/>
                    <a:pt x="34" y="139"/>
                    <a:pt x="56" y="139"/>
                  </a:cubicBezTo>
                  <a:cubicBezTo>
                    <a:pt x="100" y="139"/>
                    <a:pt x="100" y="139"/>
                    <a:pt x="100" y="139"/>
                  </a:cubicBezTo>
                  <a:cubicBezTo>
                    <a:pt x="100" y="115"/>
                    <a:pt x="100" y="115"/>
                    <a:pt x="100" y="115"/>
                  </a:cubicBezTo>
                  <a:lnTo>
                    <a:pt x="72" y="115"/>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345" name="Google Shape;1345;p124"/>
            <p:cNvSpPr/>
            <p:nvPr/>
          </p:nvSpPr>
          <p:spPr>
            <a:xfrm>
              <a:off x="8029575" y="2755900"/>
              <a:ext cx="406400" cy="361950"/>
            </a:xfrm>
            <a:custGeom>
              <a:rect b="b" l="l" r="r" t="t"/>
              <a:pathLst>
                <a:path extrusionOk="0" h="139" w="156">
                  <a:moveTo>
                    <a:pt x="96" y="0"/>
                  </a:moveTo>
                  <a:cubicBezTo>
                    <a:pt x="74" y="0"/>
                    <a:pt x="74" y="0"/>
                    <a:pt x="74" y="0"/>
                  </a:cubicBezTo>
                  <a:cubicBezTo>
                    <a:pt x="65" y="0"/>
                    <a:pt x="58" y="5"/>
                    <a:pt x="55" y="12"/>
                  </a:cubicBezTo>
                  <a:cubicBezTo>
                    <a:pt x="0" y="139"/>
                    <a:pt x="0" y="139"/>
                    <a:pt x="0" y="139"/>
                  </a:cubicBezTo>
                  <a:cubicBezTo>
                    <a:pt x="22" y="139"/>
                    <a:pt x="22" y="139"/>
                    <a:pt x="22" y="139"/>
                  </a:cubicBezTo>
                  <a:cubicBezTo>
                    <a:pt x="31" y="139"/>
                    <a:pt x="38" y="134"/>
                    <a:pt x="41" y="127"/>
                  </a:cubicBezTo>
                  <a:cubicBezTo>
                    <a:pt x="50" y="107"/>
                    <a:pt x="50" y="107"/>
                    <a:pt x="50" y="107"/>
                  </a:cubicBezTo>
                  <a:cubicBezTo>
                    <a:pt x="106" y="107"/>
                    <a:pt x="106" y="107"/>
                    <a:pt x="106" y="107"/>
                  </a:cubicBezTo>
                  <a:cubicBezTo>
                    <a:pt x="115" y="127"/>
                    <a:pt x="115" y="127"/>
                    <a:pt x="115" y="127"/>
                  </a:cubicBezTo>
                  <a:cubicBezTo>
                    <a:pt x="118" y="134"/>
                    <a:pt x="125" y="139"/>
                    <a:pt x="134" y="139"/>
                  </a:cubicBezTo>
                  <a:cubicBezTo>
                    <a:pt x="156" y="139"/>
                    <a:pt x="156" y="139"/>
                    <a:pt x="156" y="139"/>
                  </a:cubicBezTo>
                  <a:lnTo>
                    <a:pt x="96" y="0"/>
                  </a:lnTo>
                  <a:close/>
                  <a:moveTo>
                    <a:pt x="57" y="82"/>
                  </a:moveTo>
                  <a:cubicBezTo>
                    <a:pt x="78" y="34"/>
                    <a:pt x="78" y="34"/>
                    <a:pt x="78" y="34"/>
                  </a:cubicBezTo>
                  <a:cubicBezTo>
                    <a:pt x="99" y="82"/>
                    <a:pt x="99" y="82"/>
                    <a:pt x="99" y="82"/>
                  </a:cubicBezTo>
                  <a:lnTo>
                    <a:pt x="57" y="82"/>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346" name="Google Shape;1346;p124"/>
            <p:cNvSpPr/>
            <p:nvPr/>
          </p:nvSpPr>
          <p:spPr>
            <a:xfrm>
              <a:off x="7902575" y="2755900"/>
              <a:ext cx="84137" cy="361950"/>
            </a:xfrm>
            <a:custGeom>
              <a:rect b="b" l="l" r="r" t="t"/>
              <a:pathLst>
                <a:path extrusionOk="0" h="139" w="32">
                  <a:moveTo>
                    <a:pt x="14" y="0"/>
                  </a:moveTo>
                  <a:cubicBezTo>
                    <a:pt x="6" y="0"/>
                    <a:pt x="0" y="6"/>
                    <a:pt x="0" y="14"/>
                  </a:cubicBezTo>
                  <a:cubicBezTo>
                    <a:pt x="0" y="139"/>
                    <a:pt x="0" y="139"/>
                    <a:pt x="0" y="139"/>
                  </a:cubicBezTo>
                  <a:cubicBezTo>
                    <a:pt x="18" y="139"/>
                    <a:pt x="18" y="139"/>
                    <a:pt x="18" y="139"/>
                  </a:cubicBezTo>
                  <a:cubicBezTo>
                    <a:pt x="25" y="139"/>
                    <a:pt x="32" y="133"/>
                    <a:pt x="32" y="126"/>
                  </a:cubicBezTo>
                  <a:cubicBezTo>
                    <a:pt x="32" y="0"/>
                    <a:pt x="32" y="0"/>
                    <a:pt x="32" y="0"/>
                  </a:cubicBezTo>
                  <a:lnTo>
                    <a:pt x="14" y="0"/>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347" name="Google Shape;1347;p124"/>
            <p:cNvSpPr/>
            <p:nvPr/>
          </p:nvSpPr>
          <p:spPr>
            <a:xfrm>
              <a:off x="6324600" y="2755900"/>
              <a:ext cx="406400" cy="361950"/>
            </a:xfrm>
            <a:custGeom>
              <a:rect b="b" l="l" r="r" t="t"/>
              <a:pathLst>
                <a:path extrusionOk="0" h="139" w="156">
                  <a:moveTo>
                    <a:pt x="132" y="0"/>
                  </a:moveTo>
                  <a:cubicBezTo>
                    <a:pt x="123" y="0"/>
                    <a:pt x="116" y="5"/>
                    <a:pt x="113" y="12"/>
                  </a:cubicBezTo>
                  <a:cubicBezTo>
                    <a:pt x="78" y="98"/>
                    <a:pt x="78" y="98"/>
                    <a:pt x="78" y="98"/>
                  </a:cubicBezTo>
                  <a:cubicBezTo>
                    <a:pt x="42" y="13"/>
                    <a:pt x="42" y="13"/>
                    <a:pt x="42" y="13"/>
                  </a:cubicBezTo>
                  <a:cubicBezTo>
                    <a:pt x="39" y="5"/>
                    <a:pt x="31" y="0"/>
                    <a:pt x="23" y="0"/>
                  </a:cubicBezTo>
                  <a:cubicBezTo>
                    <a:pt x="0" y="0"/>
                    <a:pt x="0" y="0"/>
                    <a:pt x="0" y="0"/>
                  </a:cubicBezTo>
                  <a:cubicBezTo>
                    <a:pt x="62" y="139"/>
                    <a:pt x="62" y="139"/>
                    <a:pt x="62" y="139"/>
                  </a:cubicBezTo>
                  <a:cubicBezTo>
                    <a:pt x="80" y="139"/>
                    <a:pt x="80" y="139"/>
                    <a:pt x="80" y="139"/>
                  </a:cubicBezTo>
                  <a:cubicBezTo>
                    <a:pt x="88" y="139"/>
                    <a:pt x="95" y="134"/>
                    <a:pt x="99" y="128"/>
                  </a:cubicBezTo>
                  <a:cubicBezTo>
                    <a:pt x="156" y="0"/>
                    <a:pt x="156" y="0"/>
                    <a:pt x="156" y="0"/>
                  </a:cubicBezTo>
                  <a:lnTo>
                    <a:pt x="132" y="0"/>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348" name="Google Shape;1348;p124"/>
            <p:cNvSpPr/>
            <p:nvPr/>
          </p:nvSpPr>
          <p:spPr>
            <a:xfrm>
              <a:off x="6751638" y="2755900"/>
              <a:ext cx="312737" cy="361950"/>
            </a:xfrm>
            <a:custGeom>
              <a:rect b="b" l="l" r="r" t="t"/>
              <a:pathLst>
                <a:path extrusionOk="0" h="139" w="120">
                  <a:moveTo>
                    <a:pt x="0" y="71"/>
                  </a:moveTo>
                  <a:cubicBezTo>
                    <a:pt x="0" y="85"/>
                    <a:pt x="4" y="121"/>
                    <a:pt x="37" y="135"/>
                  </a:cubicBezTo>
                  <a:cubicBezTo>
                    <a:pt x="45" y="138"/>
                    <a:pt x="53" y="139"/>
                    <a:pt x="65" y="139"/>
                  </a:cubicBezTo>
                  <a:cubicBezTo>
                    <a:pt x="120" y="139"/>
                    <a:pt x="120" y="139"/>
                    <a:pt x="120" y="139"/>
                  </a:cubicBezTo>
                  <a:cubicBezTo>
                    <a:pt x="120" y="115"/>
                    <a:pt x="120" y="115"/>
                    <a:pt x="120" y="115"/>
                  </a:cubicBezTo>
                  <a:cubicBezTo>
                    <a:pt x="120" y="115"/>
                    <a:pt x="78" y="115"/>
                    <a:pt x="78" y="115"/>
                  </a:cubicBezTo>
                  <a:cubicBezTo>
                    <a:pt x="58" y="114"/>
                    <a:pt x="47" y="110"/>
                    <a:pt x="41" y="99"/>
                  </a:cubicBezTo>
                  <a:cubicBezTo>
                    <a:pt x="39" y="95"/>
                    <a:pt x="38" y="89"/>
                    <a:pt x="37" y="83"/>
                  </a:cubicBezTo>
                  <a:cubicBezTo>
                    <a:pt x="37" y="82"/>
                    <a:pt x="37" y="82"/>
                    <a:pt x="37" y="82"/>
                  </a:cubicBezTo>
                  <a:cubicBezTo>
                    <a:pt x="117" y="82"/>
                    <a:pt x="117" y="82"/>
                    <a:pt x="117" y="82"/>
                  </a:cubicBezTo>
                  <a:cubicBezTo>
                    <a:pt x="117" y="58"/>
                    <a:pt x="117" y="58"/>
                    <a:pt x="117" y="58"/>
                  </a:cubicBezTo>
                  <a:cubicBezTo>
                    <a:pt x="37" y="58"/>
                    <a:pt x="37" y="58"/>
                    <a:pt x="37" y="58"/>
                  </a:cubicBezTo>
                  <a:cubicBezTo>
                    <a:pt x="37" y="57"/>
                    <a:pt x="37" y="57"/>
                    <a:pt x="37" y="57"/>
                  </a:cubicBezTo>
                  <a:cubicBezTo>
                    <a:pt x="38" y="50"/>
                    <a:pt x="39" y="45"/>
                    <a:pt x="41" y="40"/>
                  </a:cubicBezTo>
                  <a:cubicBezTo>
                    <a:pt x="47" y="29"/>
                    <a:pt x="58" y="25"/>
                    <a:pt x="78" y="25"/>
                  </a:cubicBezTo>
                  <a:cubicBezTo>
                    <a:pt x="78" y="25"/>
                    <a:pt x="120" y="25"/>
                    <a:pt x="120" y="25"/>
                  </a:cubicBezTo>
                  <a:cubicBezTo>
                    <a:pt x="120" y="0"/>
                    <a:pt x="120" y="0"/>
                    <a:pt x="120" y="0"/>
                  </a:cubicBezTo>
                  <a:cubicBezTo>
                    <a:pt x="65" y="0"/>
                    <a:pt x="65" y="0"/>
                    <a:pt x="65" y="0"/>
                  </a:cubicBezTo>
                  <a:cubicBezTo>
                    <a:pt x="53" y="0"/>
                    <a:pt x="45" y="1"/>
                    <a:pt x="37" y="4"/>
                  </a:cubicBezTo>
                  <a:cubicBezTo>
                    <a:pt x="4" y="18"/>
                    <a:pt x="0" y="55"/>
                    <a:pt x="0" y="69"/>
                  </a:cubicBezTo>
                  <a:lnTo>
                    <a:pt x="0" y="71"/>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sp>
        <p:nvSpPr>
          <p:cNvPr id="1349" name="Google Shape;1349;p124"/>
          <p:cNvSpPr txBox="1"/>
          <p:nvPr>
            <p:ph type="title"/>
          </p:nvPr>
        </p:nvSpPr>
        <p:spPr>
          <a:xfrm>
            <a:off x="0" y="0"/>
            <a:ext cx="8186400" cy="1141800"/>
          </a:xfrm>
          <a:prstGeom prst="rect">
            <a:avLst/>
          </a:prstGeom>
          <a:noFill/>
          <a:ln>
            <a:noFill/>
          </a:ln>
        </p:spPr>
        <p:txBody>
          <a:bodyPr anchorCtr="0" anchor="t" bIns="91425" lIns="504000" spcFirstLastPara="1" rIns="252000" wrap="square" tIns="504000">
            <a:noAutofit/>
          </a:bodyPr>
          <a:lstStyle>
            <a:lvl1pPr lvl="0">
              <a:spcBef>
                <a:spcPts val="0"/>
              </a:spcBef>
              <a:spcAft>
                <a:spcPts val="0"/>
              </a:spcAft>
              <a:buClr>
                <a:srgbClr val="002D62"/>
              </a:buClr>
              <a:buSzPts val="2500"/>
              <a:buFont typeface="Arial Black"/>
              <a:buNone/>
              <a:defRPr b="1" sz="2500">
                <a:solidFill>
                  <a:srgbClr val="002D62"/>
                </a:solidFill>
                <a:latin typeface="Arial Black"/>
                <a:ea typeface="Arial Black"/>
                <a:cs typeface="Arial Black"/>
                <a:sym typeface="Arial Black"/>
              </a:defRPr>
            </a:lvl1pPr>
            <a:lvl2pPr lvl="1">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2pPr>
            <a:lvl3pPr lvl="2">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3pPr>
            <a:lvl4pPr lvl="3">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4pPr>
            <a:lvl5pPr lvl="4">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5pPr>
            <a:lvl6pPr lvl="5">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6pPr>
            <a:lvl7pPr lvl="6">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7pPr>
            <a:lvl8pPr lvl="7">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8pPr>
            <a:lvl9pPr lvl="8">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9pPr>
          </a:lstStyle>
          <a:p/>
        </p:txBody>
      </p:sp>
      <p:sp>
        <p:nvSpPr>
          <p:cNvPr id="1350" name="Google Shape;1350;p124"/>
          <p:cNvSpPr txBox="1"/>
          <p:nvPr>
            <p:ph idx="1" type="body"/>
          </p:nvPr>
        </p:nvSpPr>
        <p:spPr>
          <a:xfrm>
            <a:off x="-8700" y="1410725"/>
            <a:ext cx="9144000" cy="2552700"/>
          </a:xfrm>
          <a:prstGeom prst="rect">
            <a:avLst/>
          </a:prstGeom>
          <a:noFill/>
          <a:ln>
            <a:noFill/>
          </a:ln>
        </p:spPr>
        <p:txBody>
          <a:bodyPr anchorCtr="0" anchor="t" bIns="91425" lIns="504000" spcFirstLastPara="1" rIns="504000" wrap="square" tIns="91425">
            <a:noAutofit/>
          </a:bodyPr>
          <a:lstStyle>
            <a:lvl1pPr indent="-317500" lvl="0" marL="457200">
              <a:spcBef>
                <a:spcPts val="0"/>
              </a:spcBef>
              <a:spcAft>
                <a:spcPts val="0"/>
              </a:spcAft>
              <a:buClr>
                <a:srgbClr val="002D62"/>
              </a:buClr>
              <a:buSzPts val="1400"/>
              <a:buChar char="●"/>
              <a:defRPr>
                <a:solidFill>
                  <a:srgbClr val="002D62"/>
                </a:solidFill>
              </a:defRPr>
            </a:lvl1pPr>
            <a:lvl2pPr indent="-317500" lvl="1" marL="914400">
              <a:spcBef>
                <a:spcPts val="0"/>
              </a:spcBef>
              <a:spcAft>
                <a:spcPts val="0"/>
              </a:spcAft>
              <a:buClr>
                <a:srgbClr val="002D62"/>
              </a:buClr>
              <a:buSzPts val="1400"/>
              <a:buChar char="○"/>
              <a:defRPr>
                <a:solidFill>
                  <a:srgbClr val="002D62"/>
                </a:solidFill>
              </a:defRPr>
            </a:lvl2pPr>
            <a:lvl3pPr indent="-317500" lvl="2" marL="1371600">
              <a:spcBef>
                <a:spcPts val="0"/>
              </a:spcBef>
              <a:spcAft>
                <a:spcPts val="0"/>
              </a:spcAft>
              <a:buClr>
                <a:srgbClr val="002D62"/>
              </a:buClr>
              <a:buSzPts val="1400"/>
              <a:buChar char="■"/>
              <a:defRPr>
                <a:solidFill>
                  <a:srgbClr val="002D62"/>
                </a:solidFill>
              </a:defRPr>
            </a:lvl3pPr>
            <a:lvl4pPr indent="-317500" lvl="3" marL="1828800">
              <a:spcBef>
                <a:spcPts val="0"/>
              </a:spcBef>
              <a:spcAft>
                <a:spcPts val="0"/>
              </a:spcAft>
              <a:buClr>
                <a:srgbClr val="002D62"/>
              </a:buClr>
              <a:buSzPts val="1400"/>
              <a:buChar char="●"/>
              <a:defRPr>
                <a:solidFill>
                  <a:srgbClr val="002D62"/>
                </a:solidFill>
              </a:defRPr>
            </a:lvl4pPr>
            <a:lvl5pPr indent="-317500" lvl="4" marL="2286000">
              <a:spcBef>
                <a:spcPts val="0"/>
              </a:spcBef>
              <a:spcAft>
                <a:spcPts val="0"/>
              </a:spcAft>
              <a:buClr>
                <a:srgbClr val="002D62"/>
              </a:buClr>
              <a:buSzPts val="1400"/>
              <a:buChar char="○"/>
              <a:defRPr>
                <a:solidFill>
                  <a:srgbClr val="002D62"/>
                </a:solidFill>
              </a:defRPr>
            </a:lvl5pPr>
            <a:lvl6pPr indent="-317500" lvl="5" marL="2743200">
              <a:spcBef>
                <a:spcPts val="0"/>
              </a:spcBef>
              <a:spcAft>
                <a:spcPts val="0"/>
              </a:spcAft>
              <a:buClr>
                <a:srgbClr val="002D62"/>
              </a:buClr>
              <a:buSzPts val="1400"/>
              <a:buChar char="■"/>
              <a:defRPr>
                <a:solidFill>
                  <a:srgbClr val="002D62"/>
                </a:solidFill>
              </a:defRPr>
            </a:lvl6pPr>
            <a:lvl7pPr indent="-317500" lvl="6" marL="3200400">
              <a:spcBef>
                <a:spcPts val="0"/>
              </a:spcBef>
              <a:spcAft>
                <a:spcPts val="0"/>
              </a:spcAft>
              <a:buClr>
                <a:srgbClr val="002D62"/>
              </a:buClr>
              <a:buSzPts val="1400"/>
              <a:buChar char="●"/>
              <a:defRPr>
                <a:solidFill>
                  <a:srgbClr val="002D62"/>
                </a:solidFill>
              </a:defRPr>
            </a:lvl7pPr>
            <a:lvl8pPr indent="-317500" lvl="7" marL="3657600">
              <a:spcBef>
                <a:spcPts val="0"/>
              </a:spcBef>
              <a:spcAft>
                <a:spcPts val="0"/>
              </a:spcAft>
              <a:buClr>
                <a:srgbClr val="002D62"/>
              </a:buClr>
              <a:buSzPts val="1400"/>
              <a:buChar char="○"/>
              <a:defRPr>
                <a:solidFill>
                  <a:srgbClr val="002D62"/>
                </a:solidFill>
              </a:defRPr>
            </a:lvl8pPr>
            <a:lvl9pPr indent="-317500" lvl="8" marL="4114800">
              <a:spcBef>
                <a:spcPts val="0"/>
              </a:spcBef>
              <a:spcAft>
                <a:spcPts val="0"/>
              </a:spcAft>
              <a:buClr>
                <a:srgbClr val="002D62"/>
              </a:buClr>
              <a:buSzPts val="1400"/>
              <a:buChar char="■"/>
              <a:defRPr>
                <a:solidFill>
                  <a:srgbClr val="002D62"/>
                </a:solidFill>
              </a:defRPr>
            </a:lvl9pPr>
          </a:lstStyle>
          <a:p/>
        </p:txBody>
      </p:sp>
      <p:sp>
        <p:nvSpPr>
          <p:cNvPr id="1351" name="Google Shape;1351;p124"/>
          <p:cNvSpPr txBox="1"/>
          <p:nvPr/>
        </p:nvSpPr>
        <p:spPr>
          <a:xfrm>
            <a:off x="226499" y="4754925"/>
            <a:ext cx="2902500" cy="2739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lang="en-GB" sz="800">
                <a:solidFill>
                  <a:srgbClr val="002D62"/>
                </a:solidFill>
              </a:rPr>
              <a:t>Lorem ipsum dolor</a:t>
            </a:r>
            <a:endParaRPr sz="800">
              <a:solidFill>
                <a:srgbClr val="002D62"/>
              </a:solidFill>
            </a:endParaRPr>
          </a:p>
        </p:txBody>
      </p:sp>
    </p:spTree>
  </p:cSld>
  <p:clrMapOvr>
    <a:masterClrMapping/>
  </p:clrMapOvr>
</p:sldLayout>
</file>

<file path=ppt/slideLayouts/slideLayout1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 Bleu marine - 3">
  <p:cSld name="TITLE_1_1_2_1_1_1_1_1_1">
    <p:bg>
      <p:bgPr>
        <a:solidFill>
          <a:schemeClr val="lt1"/>
        </a:solidFill>
      </p:bgPr>
    </p:bg>
    <p:spTree>
      <p:nvGrpSpPr>
        <p:cNvPr id="1352" name="Shape 1352"/>
        <p:cNvGrpSpPr/>
        <p:nvPr/>
      </p:nvGrpSpPr>
      <p:grpSpPr>
        <a:xfrm>
          <a:off x="0" y="0"/>
          <a:ext cx="0" cy="0"/>
          <a:chOff x="0" y="0"/>
          <a:chExt cx="0" cy="0"/>
        </a:xfrm>
      </p:grpSpPr>
      <p:sp>
        <p:nvSpPr>
          <p:cNvPr id="1353" name="Google Shape;1353;p125"/>
          <p:cNvSpPr/>
          <p:nvPr/>
        </p:nvSpPr>
        <p:spPr>
          <a:xfrm rot="2189352">
            <a:off x="1698576" y="205661"/>
            <a:ext cx="4198855" cy="5156668"/>
          </a:xfrm>
          <a:custGeom>
            <a:rect b="b" l="l" r="r" t="t"/>
            <a:pathLst>
              <a:path extrusionOk="0" h="6852564" w="5579751">
                <a:moveTo>
                  <a:pt x="2498" y="865038"/>
                </a:moveTo>
                <a:lnTo>
                  <a:pt x="1175738" y="0"/>
                </a:lnTo>
                <a:lnTo>
                  <a:pt x="1169291" y="56235"/>
                </a:lnTo>
                <a:cubicBezTo>
                  <a:pt x="1009242" y="1835772"/>
                  <a:pt x="1853072" y="3633852"/>
                  <a:pt x="3489036" y="4611605"/>
                </a:cubicBezTo>
                <a:cubicBezTo>
                  <a:pt x="4125023" y="4991715"/>
                  <a:pt x="4814215" y="5206349"/>
                  <a:pt x="5506916" y="5268668"/>
                </a:cubicBezTo>
                <a:lnTo>
                  <a:pt x="5579751" y="5273445"/>
                </a:lnTo>
                <a:lnTo>
                  <a:pt x="3438013" y="6852564"/>
                </a:lnTo>
                <a:lnTo>
                  <a:pt x="3291136" y="6769746"/>
                </a:lnTo>
                <a:cubicBezTo>
                  <a:pt x="1189160" y="5513471"/>
                  <a:pt x="16682" y="3295059"/>
                  <a:pt x="0" y="1013116"/>
                </a:cubicBezTo>
                <a:close/>
              </a:path>
            </a:pathLst>
          </a:custGeom>
          <a:gradFill>
            <a:gsLst>
              <a:gs pos="0">
                <a:schemeClr val="lt1"/>
              </a:gs>
              <a:gs pos="100000">
                <a:srgbClr val="002D62"/>
              </a:gs>
            </a:gsLst>
            <a:lin ang="3001153" scaled="0"/>
          </a:gra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1354" name="Google Shape;1354;p125"/>
          <p:cNvSpPr txBox="1"/>
          <p:nvPr/>
        </p:nvSpPr>
        <p:spPr>
          <a:xfrm>
            <a:off x="8626827" y="4754925"/>
            <a:ext cx="517200" cy="2739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fld id="{00000000-1234-1234-1234-123412341234}" type="slidenum">
              <a:rPr b="1" lang="en-GB" sz="800">
                <a:solidFill>
                  <a:srgbClr val="002D62"/>
                </a:solidFill>
              </a:rPr>
              <a:t>‹#›</a:t>
            </a:fld>
            <a:endParaRPr b="1" sz="800">
              <a:solidFill>
                <a:srgbClr val="002D62"/>
              </a:solidFill>
            </a:endParaRPr>
          </a:p>
        </p:txBody>
      </p:sp>
      <p:grpSp>
        <p:nvGrpSpPr>
          <p:cNvPr id="1355" name="Google Shape;1355;p125"/>
          <p:cNvGrpSpPr/>
          <p:nvPr/>
        </p:nvGrpSpPr>
        <p:grpSpPr>
          <a:xfrm>
            <a:off x="7940154" y="4801506"/>
            <a:ext cx="686661" cy="174005"/>
            <a:chOff x="5486400" y="2551113"/>
            <a:chExt cx="2949575" cy="722312"/>
          </a:xfrm>
        </p:grpSpPr>
        <p:sp>
          <p:nvSpPr>
            <p:cNvPr id="1356" name="Google Shape;1356;p125"/>
            <p:cNvSpPr/>
            <p:nvPr/>
          </p:nvSpPr>
          <p:spPr>
            <a:xfrm>
              <a:off x="5486400" y="2551113"/>
              <a:ext cx="723900" cy="722312"/>
            </a:xfrm>
            <a:custGeom>
              <a:rect b="b" l="l" r="r" t="t"/>
              <a:pathLst>
                <a:path extrusionOk="0" h="278" w="278">
                  <a:moveTo>
                    <a:pt x="278" y="139"/>
                  </a:moveTo>
                  <a:cubicBezTo>
                    <a:pt x="278" y="216"/>
                    <a:pt x="216" y="278"/>
                    <a:pt x="139" y="278"/>
                  </a:cubicBezTo>
                  <a:cubicBezTo>
                    <a:pt x="62" y="278"/>
                    <a:pt x="0" y="216"/>
                    <a:pt x="0" y="139"/>
                  </a:cubicBezTo>
                  <a:cubicBezTo>
                    <a:pt x="0" y="62"/>
                    <a:pt x="62" y="0"/>
                    <a:pt x="139" y="0"/>
                  </a:cubicBezTo>
                  <a:cubicBezTo>
                    <a:pt x="216" y="0"/>
                    <a:pt x="278" y="62"/>
                    <a:pt x="278" y="139"/>
                  </a:cubicBezTo>
                  <a:close/>
                  <a:moveTo>
                    <a:pt x="169" y="152"/>
                  </a:moveTo>
                  <a:cubicBezTo>
                    <a:pt x="174" y="173"/>
                    <a:pt x="157" y="199"/>
                    <a:pt x="139" y="218"/>
                  </a:cubicBezTo>
                  <a:cubicBezTo>
                    <a:pt x="194" y="218"/>
                    <a:pt x="238" y="174"/>
                    <a:pt x="238" y="120"/>
                  </a:cubicBezTo>
                  <a:cubicBezTo>
                    <a:pt x="238" y="65"/>
                    <a:pt x="193" y="21"/>
                    <a:pt x="139" y="21"/>
                  </a:cubicBezTo>
                  <a:cubicBezTo>
                    <a:pt x="84" y="21"/>
                    <a:pt x="40" y="65"/>
                    <a:pt x="40" y="120"/>
                  </a:cubicBezTo>
                  <a:cubicBezTo>
                    <a:pt x="40" y="174"/>
                    <a:pt x="84" y="218"/>
                    <a:pt x="138" y="218"/>
                  </a:cubicBezTo>
                  <a:cubicBezTo>
                    <a:pt x="121" y="199"/>
                    <a:pt x="104" y="173"/>
                    <a:pt x="108" y="152"/>
                  </a:cubicBezTo>
                  <a:cubicBezTo>
                    <a:pt x="112" y="130"/>
                    <a:pt x="128" y="123"/>
                    <a:pt x="139" y="123"/>
                  </a:cubicBezTo>
                  <a:cubicBezTo>
                    <a:pt x="149" y="123"/>
                    <a:pt x="166" y="130"/>
                    <a:pt x="169" y="152"/>
                  </a:cubicBez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357" name="Google Shape;1357;p125"/>
            <p:cNvSpPr/>
            <p:nvPr/>
          </p:nvSpPr>
          <p:spPr>
            <a:xfrm>
              <a:off x="7126288" y="2743200"/>
              <a:ext cx="396875" cy="385762"/>
            </a:xfrm>
            <a:custGeom>
              <a:rect b="b" l="l" r="r" t="t"/>
              <a:pathLst>
                <a:path extrusionOk="0" h="148" w="152">
                  <a:moveTo>
                    <a:pt x="78" y="148"/>
                  </a:moveTo>
                  <a:cubicBezTo>
                    <a:pt x="57" y="148"/>
                    <a:pt x="37" y="143"/>
                    <a:pt x="25" y="134"/>
                  </a:cubicBezTo>
                  <a:cubicBezTo>
                    <a:pt x="9" y="123"/>
                    <a:pt x="0" y="102"/>
                    <a:pt x="0" y="75"/>
                  </a:cubicBezTo>
                  <a:cubicBezTo>
                    <a:pt x="0" y="24"/>
                    <a:pt x="25" y="0"/>
                    <a:pt x="76" y="0"/>
                  </a:cubicBezTo>
                  <a:cubicBezTo>
                    <a:pt x="127" y="0"/>
                    <a:pt x="152" y="24"/>
                    <a:pt x="152" y="76"/>
                  </a:cubicBezTo>
                  <a:cubicBezTo>
                    <a:pt x="152" y="123"/>
                    <a:pt x="127" y="148"/>
                    <a:pt x="78" y="148"/>
                  </a:cubicBezTo>
                  <a:close/>
                  <a:moveTo>
                    <a:pt x="76" y="24"/>
                  </a:moveTo>
                  <a:cubicBezTo>
                    <a:pt x="48" y="24"/>
                    <a:pt x="36" y="39"/>
                    <a:pt x="36" y="74"/>
                  </a:cubicBezTo>
                  <a:cubicBezTo>
                    <a:pt x="36" y="108"/>
                    <a:pt x="49" y="124"/>
                    <a:pt x="76" y="124"/>
                  </a:cubicBezTo>
                  <a:cubicBezTo>
                    <a:pt x="104" y="124"/>
                    <a:pt x="116" y="108"/>
                    <a:pt x="116" y="73"/>
                  </a:cubicBezTo>
                  <a:cubicBezTo>
                    <a:pt x="116" y="40"/>
                    <a:pt x="103" y="24"/>
                    <a:pt x="76" y="24"/>
                  </a:cubicBez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358" name="Google Shape;1358;p125"/>
            <p:cNvSpPr/>
            <p:nvPr/>
          </p:nvSpPr>
          <p:spPr>
            <a:xfrm>
              <a:off x="7588250" y="2755900"/>
              <a:ext cx="260350" cy="361950"/>
            </a:xfrm>
            <a:custGeom>
              <a:rect b="b" l="l" r="r" t="t"/>
              <a:pathLst>
                <a:path extrusionOk="0" h="139" w="100">
                  <a:moveTo>
                    <a:pt x="72" y="115"/>
                  </a:moveTo>
                  <a:cubicBezTo>
                    <a:pt x="52" y="115"/>
                    <a:pt x="45" y="113"/>
                    <a:pt x="40" y="109"/>
                  </a:cubicBezTo>
                  <a:cubicBezTo>
                    <a:pt x="35" y="104"/>
                    <a:pt x="33" y="101"/>
                    <a:pt x="33" y="87"/>
                  </a:cubicBezTo>
                  <a:cubicBezTo>
                    <a:pt x="33" y="14"/>
                    <a:pt x="33" y="14"/>
                    <a:pt x="33" y="14"/>
                  </a:cubicBezTo>
                  <a:cubicBezTo>
                    <a:pt x="33" y="6"/>
                    <a:pt x="26" y="0"/>
                    <a:pt x="19" y="0"/>
                  </a:cubicBezTo>
                  <a:cubicBezTo>
                    <a:pt x="0" y="0"/>
                    <a:pt x="0" y="0"/>
                    <a:pt x="0" y="0"/>
                  </a:cubicBezTo>
                  <a:cubicBezTo>
                    <a:pt x="0" y="78"/>
                    <a:pt x="0" y="78"/>
                    <a:pt x="0" y="78"/>
                  </a:cubicBezTo>
                  <a:cubicBezTo>
                    <a:pt x="0" y="103"/>
                    <a:pt x="2" y="114"/>
                    <a:pt x="11" y="123"/>
                  </a:cubicBezTo>
                  <a:cubicBezTo>
                    <a:pt x="20" y="134"/>
                    <a:pt x="34" y="139"/>
                    <a:pt x="56" y="139"/>
                  </a:cubicBezTo>
                  <a:cubicBezTo>
                    <a:pt x="100" y="139"/>
                    <a:pt x="100" y="139"/>
                    <a:pt x="100" y="139"/>
                  </a:cubicBezTo>
                  <a:cubicBezTo>
                    <a:pt x="100" y="115"/>
                    <a:pt x="100" y="115"/>
                    <a:pt x="100" y="115"/>
                  </a:cubicBezTo>
                  <a:lnTo>
                    <a:pt x="72" y="115"/>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359" name="Google Shape;1359;p125"/>
            <p:cNvSpPr/>
            <p:nvPr/>
          </p:nvSpPr>
          <p:spPr>
            <a:xfrm>
              <a:off x="8029575" y="2755900"/>
              <a:ext cx="406400" cy="361950"/>
            </a:xfrm>
            <a:custGeom>
              <a:rect b="b" l="l" r="r" t="t"/>
              <a:pathLst>
                <a:path extrusionOk="0" h="139" w="156">
                  <a:moveTo>
                    <a:pt x="96" y="0"/>
                  </a:moveTo>
                  <a:cubicBezTo>
                    <a:pt x="74" y="0"/>
                    <a:pt x="74" y="0"/>
                    <a:pt x="74" y="0"/>
                  </a:cubicBezTo>
                  <a:cubicBezTo>
                    <a:pt x="65" y="0"/>
                    <a:pt x="58" y="5"/>
                    <a:pt x="55" y="12"/>
                  </a:cubicBezTo>
                  <a:cubicBezTo>
                    <a:pt x="0" y="139"/>
                    <a:pt x="0" y="139"/>
                    <a:pt x="0" y="139"/>
                  </a:cubicBezTo>
                  <a:cubicBezTo>
                    <a:pt x="22" y="139"/>
                    <a:pt x="22" y="139"/>
                    <a:pt x="22" y="139"/>
                  </a:cubicBezTo>
                  <a:cubicBezTo>
                    <a:pt x="31" y="139"/>
                    <a:pt x="38" y="134"/>
                    <a:pt x="41" y="127"/>
                  </a:cubicBezTo>
                  <a:cubicBezTo>
                    <a:pt x="50" y="107"/>
                    <a:pt x="50" y="107"/>
                    <a:pt x="50" y="107"/>
                  </a:cubicBezTo>
                  <a:cubicBezTo>
                    <a:pt x="106" y="107"/>
                    <a:pt x="106" y="107"/>
                    <a:pt x="106" y="107"/>
                  </a:cubicBezTo>
                  <a:cubicBezTo>
                    <a:pt x="115" y="127"/>
                    <a:pt x="115" y="127"/>
                    <a:pt x="115" y="127"/>
                  </a:cubicBezTo>
                  <a:cubicBezTo>
                    <a:pt x="118" y="134"/>
                    <a:pt x="125" y="139"/>
                    <a:pt x="134" y="139"/>
                  </a:cubicBezTo>
                  <a:cubicBezTo>
                    <a:pt x="156" y="139"/>
                    <a:pt x="156" y="139"/>
                    <a:pt x="156" y="139"/>
                  </a:cubicBezTo>
                  <a:lnTo>
                    <a:pt x="96" y="0"/>
                  </a:lnTo>
                  <a:close/>
                  <a:moveTo>
                    <a:pt x="57" y="82"/>
                  </a:moveTo>
                  <a:cubicBezTo>
                    <a:pt x="78" y="34"/>
                    <a:pt x="78" y="34"/>
                    <a:pt x="78" y="34"/>
                  </a:cubicBezTo>
                  <a:cubicBezTo>
                    <a:pt x="99" y="82"/>
                    <a:pt x="99" y="82"/>
                    <a:pt x="99" y="82"/>
                  </a:cubicBezTo>
                  <a:lnTo>
                    <a:pt x="57" y="82"/>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360" name="Google Shape;1360;p125"/>
            <p:cNvSpPr/>
            <p:nvPr/>
          </p:nvSpPr>
          <p:spPr>
            <a:xfrm>
              <a:off x="7902575" y="2755900"/>
              <a:ext cx="84137" cy="361950"/>
            </a:xfrm>
            <a:custGeom>
              <a:rect b="b" l="l" r="r" t="t"/>
              <a:pathLst>
                <a:path extrusionOk="0" h="139" w="32">
                  <a:moveTo>
                    <a:pt x="14" y="0"/>
                  </a:moveTo>
                  <a:cubicBezTo>
                    <a:pt x="6" y="0"/>
                    <a:pt x="0" y="6"/>
                    <a:pt x="0" y="14"/>
                  </a:cubicBezTo>
                  <a:cubicBezTo>
                    <a:pt x="0" y="139"/>
                    <a:pt x="0" y="139"/>
                    <a:pt x="0" y="139"/>
                  </a:cubicBezTo>
                  <a:cubicBezTo>
                    <a:pt x="18" y="139"/>
                    <a:pt x="18" y="139"/>
                    <a:pt x="18" y="139"/>
                  </a:cubicBezTo>
                  <a:cubicBezTo>
                    <a:pt x="25" y="139"/>
                    <a:pt x="32" y="133"/>
                    <a:pt x="32" y="126"/>
                  </a:cubicBezTo>
                  <a:cubicBezTo>
                    <a:pt x="32" y="0"/>
                    <a:pt x="32" y="0"/>
                    <a:pt x="32" y="0"/>
                  </a:cubicBezTo>
                  <a:lnTo>
                    <a:pt x="14" y="0"/>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361" name="Google Shape;1361;p125"/>
            <p:cNvSpPr/>
            <p:nvPr/>
          </p:nvSpPr>
          <p:spPr>
            <a:xfrm>
              <a:off x="6324600" y="2755900"/>
              <a:ext cx="406400" cy="361950"/>
            </a:xfrm>
            <a:custGeom>
              <a:rect b="b" l="l" r="r" t="t"/>
              <a:pathLst>
                <a:path extrusionOk="0" h="139" w="156">
                  <a:moveTo>
                    <a:pt x="132" y="0"/>
                  </a:moveTo>
                  <a:cubicBezTo>
                    <a:pt x="123" y="0"/>
                    <a:pt x="116" y="5"/>
                    <a:pt x="113" y="12"/>
                  </a:cubicBezTo>
                  <a:cubicBezTo>
                    <a:pt x="78" y="98"/>
                    <a:pt x="78" y="98"/>
                    <a:pt x="78" y="98"/>
                  </a:cubicBezTo>
                  <a:cubicBezTo>
                    <a:pt x="42" y="13"/>
                    <a:pt x="42" y="13"/>
                    <a:pt x="42" y="13"/>
                  </a:cubicBezTo>
                  <a:cubicBezTo>
                    <a:pt x="39" y="5"/>
                    <a:pt x="31" y="0"/>
                    <a:pt x="23" y="0"/>
                  </a:cubicBezTo>
                  <a:cubicBezTo>
                    <a:pt x="0" y="0"/>
                    <a:pt x="0" y="0"/>
                    <a:pt x="0" y="0"/>
                  </a:cubicBezTo>
                  <a:cubicBezTo>
                    <a:pt x="62" y="139"/>
                    <a:pt x="62" y="139"/>
                    <a:pt x="62" y="139"/>
                  </a:cubicBezTo>
                  <a:cubicBezTo>
                    <a:pt x="80" y="139"/>
                    <a:pt x="80" y="139"/>
                    <a:pt x="80" y="139"/>
                  </a:cubicBezTo>
                  <a:cubicBezTo>
                    <a:pt x="88" y="139"/>
                    <a:pt x="95" y="134"/>
                    <a:pt x="99" y="128"/>
                  </a:cubicBezTo>
                  <a:cubicBezTo>
                    <a:pt x="156" y="0"/>
                    <a:pt x="156" y="0"/>
                    <a:pt x="156" y="0"/>
                  </a:cubicBezTo>
                  <a:lnTo>
                    <a:pt x="132" y="0"/>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362" name="Google Shape;1362;p125"/>
            <p:cNvSpPr/>
            <p:nvPr/>
          </p:nvSpPr>
          <p:spPr>
            <a:xfrm>
              <a:off x="6751638" y="2755900"/>
              <a:ext cx="312737" cy="361950"/>
            </a:xfrm>
            <a:custGeom>
              <a:rect b="b" l="l" r="r" t="t"/>
              <a:pathLst>
                <a:path extrusionOk="0" h="139" w="120">
                  <a:moveTo>
                    <a:pt x="0" y="71"/>
                  </a:moveTo>
                  <a:cubicBezTo>
                    <a:pt x="0" y="85"/>
                    <a:pt x="4" y="121"/>
                    <a:pt x="37" y="135"/>
                  </a:cubicBezTo>
                  <a:cubicBezTo>
                    <a:pt x="45" y="138"/>
                    <a:pt x="53" y="139"/>
                    <a:pt x="65" y="139"/>
                  </a:cubicBezTo>
                  <a:cubicBezTo>
                    <a:pt x="120" y="139"/>
                    <a:pt x="120" y="139"/>
                    <a:pt x="120" y="139"/>
                  </a:cubicBezTo>
                  <a:cubicBezTo>
                    <a:pt x="120" y="115"/>
                    <a:pt x="120" y="115"/>
                    <a:pt x="120" y="115"/>
                  </a:cubicBezTo>
                  <a:cubicBezTo>
                    <a:pt x="120" y="115"/>
                    <a:pt x="78" y="115"/>
                    <a:pt x="78" y="115"/>
                  </a:cubicBezTo>
                  <a:cubicBezTo>
                    <a:pt x="58" y="114"/>
                    <a:pt x="47" y="110"/>
                    <a:pt x="41" y="99"/>
                  </a:cubicBezTo>
                  <a:cubicBezTo>
                    <a:pt x="39" y="95"/>
                    <a:pt x="38" y="89"/>
                    <a:pt x="37" y="83"/>
                  </a:cubicBezTo>
                  <a:cubicBezTo>
                    <a:pt x="37" y="82"/>
                    <a:pt x="37" y="82"/>
                    <a:pt x="37" y="82"/>
                  </a:cubicBezTo>
                  <a:cubicBezTo>
                    <a:pt x="117" y="82"/>
                    <a:pt x="117" y="82"/>
                    <a:pt x="117" y="82"/>
                  </a:cubicBezTo>
                  <a:cubicBezTo>
                    <a:pt x="117" y="58"/>
                    <a:pt x="117" y="58"/>
                    <a:pt x="117" y="58"/>
                  </a:cubicBezTo>
                  <a:cubicBezTo>
                    <a:pt x="37" y="58"/>
                    <a:pt x="37" y="58"/>
                    <a:pt x="37" y="58"/>
                  </a:cubicBezTo>
                  <a:cubicBezTo>
                    <a:pt x="37" y="57"/>
                    <a:pt x="37" y="57"/>
                    <a:pt x="37" y="57"/>
                  </a:cubicBezTo>
                  <a:cubicBezTo>
                    <a:pt x="38" y="50"/>
                    <a:pt x="39" y="45"/>
                    <a:pt x="41" y="40"/>
                  </a:cubicBezTo>
                  <a:cubicBezTo>
                    <a:pt x="47" y="29"/>
                    <a:pt x="58" y="25"/>
                    <a:pt x="78" y="25"/>
                  </a:cubicBezTo>
                  <a:cubicBezTo>
                    <a:pt x="78" y="25"/>
                    <a:pt x="120" y="25"/>
                    <a:pt x="120" y="25"/>
                  </a:cubicBezTo>
                  <a:cubicBezTo>
                    <a:pt x="120" y="0"/>
                    <a:pt x="120" y="0"/>
                    <a:pt x="120" y="0"/>
                  </a:cubicBezTo>
                  <a:cubicBezTo>
                    <a:pt x="65" y="0"/>
                    <a:pt x="65" y="0"/>
                    <a:pt x="65" y="0"/>
                  </a:cubicBezTo>
                  <a:cubicBezTo>
                    <a:pt x="53" y="0"/>
                    <a:pt x="45" y="1"/>
                    <a:pt x="37" y="4"/>
                  </a:cubicBezTo>
                  <a:cubicBezTo>
                    <a:pt x="4" y="18"/>
                    <a:pt x="0" y="55"/>
                    <a:pt x="0" y="69"/>
                  </a:cubicBezTo>
                  <a:lnTo>
                    <a:pt x="0" y="71"/>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sp>
        <p:nvSpPr>
          <p:cNvPr id="1363" name="Google Shape;1363;p125"/>
          <p:cNvSpPr txBox="1"/>
          <p:nvPr>
            <p:ph type="title"/>
          </p:nvPr>
        </p:nvSpPr>
        <p:spPr>
          <a:xfrm>
            <a:off x="0" y="0"/>
            <a:ext cx="8186400" cy="1141800"/>
          </a:xfrm>
          <a:prstGeom prst="rect">
            <a:avLst/>
          </a:prstGeom>
          <a:noFill/>
          <a:ln>
            <a:noFill/>
          </a:ln>
        </p:spPr>
        <p:txBody>
          <a:bodyPr anchorCtr="0" anchor="t" bIns="91425" lIns="504000" spcFirstLastPara="1" rIns="252000" wrap="square" tIns="504000">
            <a:noAutofit/>
          </a:bodyPr>
          <a:lstStyle>
            <a:lvl1pPr lvl="0">
              <a:spcBef>
                <a:spcPts val="0"/>
              </a:spcBef>
              <a:spcAft>
                <a:spcPts val="0"/>
              </a:spcAft>
              <a:buClr>
                <a:srgbClr val="002D62"/>
              </a:buClr>
              <a:buSzPts val="2500"/>
              <a:buFont typeface="Arial Black"/>
              <a:buNone/>
              <a:defRPr b="1" sz="2500">
                <a:solidFill>
                  <a:srgbClr val="002D62"/>
                </a:solidFill>
                <a:latin typeface="Arial Black"/>
                <a:ea typeface="Arial Black"/>
                <a:cs typeface="Arial Black"/>
                <a:sym typeface="Arial Black"/>
              </a:defRPr>
            </a:lvl1pPr>
            <a:lvl2pPr lvl="1">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2pPr>
            <a:lvl3pPr lvl="2">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3pPr>
            <a:lvl4pPr lvl="3">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4pPr>
            <a:lvl5pPr lvl="4">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5pPr>
            <a:lvl6pPr lvl="5">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6pPr>
            <a:lvl7pPr lvl="6">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7pPr>
            <a:lvl8pPr lvl="7">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8pPr>
            <a:lvl9pPr lvl="8">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9pPr>
          </a:lstStyle>
          <a:p/>
        </p:txBody>
      </p:sp>
      <p:sp>
        <p:nvSpPr>
          <p:cNvPr id="1364" name="Google Shape;1364;p125"/>
          <p:cNvSpPr txBox="1"/>
          <p:nvPr>
            <p:ph idx="1" type="body"/>
          </p:nvPr>
        </p:nvSpPr>
        <p:spPr>
          <a:xfrm>
            <a:off x="-8700" y="1410725"/>
            <a:ext cx="9144000" cy="2552700"/>
          </a:xfrm>
          <a:prstGeom prst="rect">
            <a:avLst/>
          </a:prstGeom>
          <a:noFill/>
          <a:ln>
            <a:noFill/>
          </a:ln>
        </p:spPr>
        <p:txBody>
          <a:bodyPr anchorCtr="0" anchor="t" bIns="91425" lIns="504000" spcFirstLastPara="1" rIns="504000" wrap="square" tIns="91425">
            <a:noAutofit/>
          </a:bodyPr>
          <a:lstStyle>
            <a:lvl1pPr indent="-317500" lvl="0" marL="457200">
              <a:spcBef>
                <a:spcPts val="0"/>
              </a:spcBef>
              <a:spcAft>
                <a:spcPts val="0"/>
              </a:spcAft>
              <a:buClr>
                <a:srgbClr val="002D62"/>
              </a:buClr>
              <a:buSzPts val="1400"/>
              <a:buChar char="●"/>
              <a:defRPr>
                <a:solidFill>
                  <a:srgbClr val="002D62"/>
                </a:solidFill>
              </a:defRPr>
            </a:lvl1pPr>
            <a:lvl2pPr indent="-317500" lvl="1" marL="914400">
              <a:spcBef>
                <a:spcPts val="0"/>
              </a:spcBef>
              <a:spcAft>
                <a:spcPts val="0"/>
              </a:spcAft>
              <a:buClr>
                <a:srgbClr val="002D62"/>
              </a:buClr>
              <a:buSzPts val="1400"/>
              <a:buChar char="○"/>
              <a:defRPr>
                <a:solidFill>
                  <a:srgbClr val="002D62"/>
                </a:solidFill>
              </a:defRPr>
            </a:lvl2pPr>
            <a:lvl3pPr indent="-317500" lvl="2" marL="1371600">
              <a:spcBef>
                <a:spcPts val="0"/>
              </a:spcBef>
              <a:spcAft>
                <a:spcPts val="0"/>
              </a:spcAft>
              <a:buClr>
                <a:srgbClr val="002D62"/>
              </a:buClr>
              <a:buSzPts val="1400"/>
              <a:buChar char="■"/>
              <a:defRPr>
                <a:solidFill>
                  <a:srgbClr val="002D62"/>
                </a:solidFill>
              </a:defRPr>
            </a:lvl3pPr>
            <a:lvl4pPr indent="-317500" lvl="3" marL="1828800">
              <a:spcBef>
                <a:spcPts val="0"/>
              </a:spcBef>
              <a:spcAft>
                <a:spcPts val="0"/>
              </a:spcAft>
              <a:buClr>
                <a:srgbClr val="002D62"/>
              </a:buClr>
              <a:buSzPts val="1400"/>
              <a:buChar char="●"/>
              <a:defRPr>
                <a:solidFill>
                  <a:srgbClr val="002D62"/>
                </a:solidFill>
              </a:defRPr>
            </a:lvl4pPr>
            <a:lvl5pPr indent="-317500" lvl="4" marL="2286000">
              <a:spcBef>
                <a:spcPts val="0"/>
              </a:spcBef>
              <a:spcAft>
                <a:spcPts val="0"/>
              </a:spcAft>
              <a:buClr>
                <a:srgbClr val="002D62"/>
              </a:buClr>
              <a:buSzPts val="1400"/>
              <a:buChar char="○"/>
              <a:defRPr>
                <a:solidFill>
                  <a:srgbClr val="002D62"/>
                </a:solidFill>
              </a:defRPr>
            </a:lvl5pPr>
            <a:lvl6pPr indent="-317500" lvl="5" marL="2743200">
              <a:spcBef>
                <a:spcPts val="0"/>
              </a:spcBef>
              <a:spcAft>
                <a:spcPts val="0"/>
              </a:spcAft>
              <a:buClr>
                <a:srgbClr val="002D62"/>
              </a:buClr>
              <a:buSzPts val="1400"/>
              <a:buChar char="■"/>
              <a:defRPr>
                <a:solidFill>
                  <a:srgbClr val="002D62"/>
                </a:solidFill>
              </a:defRPr>
            </a:lvl6pPr>
            <a:lvl7pPr indent="-317500" lvl="6" marL="3200400">
              <a:spcBef>
                <a:spcPts val="0"/>
              </a:spcBef>
              <a:spcAft>
                <a:spcPts val="0"/>
              </a:spcAft>
              <a:buClr>
                <a:srgbClr val="002D62"/>
              </a:buClr>
              <a:buSzPts val="1400"/>
              <a:buChar char="●"/>
              <a:defRPr>
                <a:solidFill>
                  <a:srgbClr val="002D62"/>
                </a:solidFill>
              </a:defRPr>
            </a:lvl7pPr>
            <a:lvl8pPr indent="-317500" lvl="7" marL="3657600">
              <a:spcBef>
                <a:spcPts val="0"/>
              </a:spcBef>
              <a:spcAft>
                <a:spcPts val="0"/>
              </a:spcAft>
              <a:buClr>
                <a:srgbClr val="002D62"/>
              </a:buClr>
              <a:buSzPts val="1400"/>
              <a:buChar char="○"/>
              <a:defRPr>
                <a:solidFill>
                  <a:srgbClr val="002D62"/>
                </a:solidFill>
              </a:defRPr>
            </a:lvl8pPr>
            <a:lvl9pPr indent="-317500" lvl="8" marL="4114800">
              <a:spcBef>
                <a:spcPts val="0"/>
              </a:spcBef>
              <a:spcAft>
                <a:spcPts val="0"/>
              </a:spcAft>
              <a:buClr>
                <a:srgbClr val="002D62"/>
              </a:buClr>
              <a:buSzPts val="1400"/>
              <a:buChar char="■"/>
              <a:defRPr>
                <a:solidFill>
                  <a:srgbClr val="002D62"/>
                </a:solidFill>
              </a:defRPr>
            </a:lvl9pPr>
          </a:lstStyle>
          <a:p/>
        </p:txBody>
      </p:sp>
      <p:sp>
        <p:nvSpPr>
          <p:cNvPr id="1365" name="Google Shape;1365;p125"/>
          <p:cNvSpPr txBox="1"/>
          <p:nvPr/>
        </p:nvSpPr>
        <p:spPr>
          <a:xfrm>
            <a:off x="226499" y="4754925"/>
            <a:ext cx="2902500" cy="2739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lang="en-GB" sz="800">
                <a:solidFill>
                  <a:srgbClr val="002D62"/>
                </a:solidFill>
              </a:rPr>
              <a:t>Lorem ipsum dolor</a:t>
            </a:r>
            <a:endParaRPr sz="800">
              <a:solidFill>
                <a:srgbClr val="002D62"/>
              </a:solidFill>
            </a:endParaRPr>
          </a:p>
        </p:txBody>
      </p:sp>
    </p:spTree>
  </p:cSld>
  <p:clrMapOvr>
    <a:masterClrMapping/>
  </p:clrMapOvr>
</p:sldLayout>
</file>

<file path=ppt/slideLayouts/slideLayout1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 Bleu marine - 4">
  <p:cSld name="TITLE_1_1_1_1_1_3_1_1_1_1_1_1_1">
    <p:bg>
      <p:bgPr>
        <a:solidFill>
          <a:schemeClr val="lt1"/>
        </a:solidFill>
      </p:bgPr>
    </p:bg>
    <p:spTree>
      <p:nvGrpSpPr>
        <p:cNvPr id="1366" name="Shape 1366"/>
        <p:cNvGrpSpPr/>
        <p:nvPr/>
      </p:nvGrpSpPr>
      <p:grpSpPr>
        <a:xfrm>
          <a:off x="0" y="0"/>
          <a:ext cx="0" cy="0"/>
          <a:chOff x="0" y="0"/>
          <a:chExt cx="0" cy="0"/>
        </a:xfrm>
      </p:grpSpPr>
      <p:sp>
        <p:nvSpPr>
          <p:cNvPr id="1367" name="Google Shape;1367;p126"/>
          <p:cNvSpPr/>
          <p:nvPr/>
        </p:nvSpPr>
        <p:spPr>
          <a:xfrm rot="-7630455">
            <a:off x="-1009353" y="-167879"/>
            <a:ext cx="4611186" cy="5206454"/>
          </a:xfrm>
          <a:custGeom>
            <a:rect b="b" l="l" r="r" t="t"/>
            <a:pathLst>
              <a:path extrusionOk="0" h="6914184" w="6123666">
                <a:moveTo>
                  <a:pt x="6123666" y="4772774"/>
                </a:moveTo>
                <a:lnTo>
                  <a:pt x="4497404" y="6914184"/>
                </a:lnTo>
                <a:lnTo>
                  <a:pt x="4464082" y="6901566"/>
                </a:lnTo>
                <a:cubicBezTo>
                  <a:pt x="4120514" y="6761514"/>
                  <a:pt x="3783165" y="6593754"/>
                  <a:pt x="3454901" y="6397562"/>
                </a:cubicBezTo>
                <a:cubicBezTo>
                  <a:pt x="1594736" y="5285809"/>
                  <a:pt x="400461" y="3484784"/>
                  <a:pt x="3313" y="1515625"/>
                </a:cubicBezTo>
                <a:lnTo>
                  <a:pt x="0" y="1496902"/>
                </a:lnTo>
                <a:lnTo>
                  <a:pt x="1136799" y="0"/>
                </a:lnTo>
                <a:lnTo>
                  <a:pt x="1142405" y="70434"/>
                </a:lnTo>
                <a:cubicBezTo>
                  <a:pt x="1307415" y="1660386"/>
                  <a:pt x="2193858" y="3155336"/>
                  <a:pt x="3671243" y="4038313"/>
                </a:cubicBezTo>
                <a:cubicBezTo>
                  <a:pt x="4366495" y="4453844"/>
                  <a:pt x="5119910" y="4688479"/>
                  <a:pt x="5877161" y="4756605"/>
                </a:cubicBezTo>
                <a:close/>
              </a:path>
            </a:pathLst>
          </a:custGeom>
          <a:gradFill>
            <a:gsLst>
              <a:gs pos="0">
                <a:srgbClr val="002D62"/>
              </a:gs>
              <a:gs pos="100000">
                <a:schemeClr val="lt1"/>
              </a:gs>
            </a:gsLst>
            <a:lin ang="3001153" scaled="0"/>
          </a:gra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1368" name="Google Shape;1368;p126"/>
          <p:cNvSpPr txBox="1"/>
          <p:nvPr/>
        </p:nvSpPr>
        <p:spPr>
          <a:xfrm>
            <a:off x="8626827" y="4754925"/>
            <a:ext cx="517200" cy="2739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fld id="{00000000-1234-1234-1234-123412341234}" type="slidenum">
              <a:rPr b="1" lang="en-GB" sz="800">
                <a:solidFill>
                  <a:srgbClr val="002D62"/>
                </a:solidFill>
              </a:rPr>
              <a:t>‹#›</a:t>
            </a:fld>
            <a:endParaRPr b="1" sz="800">
              <a:solidFill>
                <a:srgbClr val="002D62"/>
              </a:solidFill>
            </a:endParaRPr>
          </a:p>
        </p:txBody>
      </p:sp>
      <p:grpSp>
        <p:nvGrpSpPr>
          <p:cNvPr id="1369" name="Google Shape;1369;p126"/>
          <p:cNvGrpSpPr/>
          <p:nvPr/>
        </p:nvGrpSpPr>
        <p:grpSpPr>
          <a:xfrm>
            <a:off x="7940154" y="4801506"/>
            <a:ext cx="686661" cy="174005"/>
            <a:chOff x="5486400" y="2551113"/>
            <a:chExt cx="2949575" cy="722312"/>
          </a:xfrm>
        </p:grpSpPr>
        <p:sp>
          <p:nvSpPr>
            <p:cNvPr id="1370" name="Google Shape;1370;p126"/>
            <p:cNvSpPr/>
            <p:nvPr/>
          </p:nvSpPr>
          <p:spPr>
            <a:xfrm>
              <a:off x="5486400" y="2551113"/>
              <a:ext cx="723900" cy="722312"/>
            </a:xfrm>
            <a:custGeom>
              <a:rect b="b" l="l" r="r" t="t"/>
              <a:pathLst>
                <a:path extrusionOk="0" h="278" w="278">
                  <a:moveTo>
                    <a:pt x="278" y="139"/>
                  </a:moveTo>
                  <a:cubicBezTo>
                    <a:pt x="278" y="216"/>
                    <a:pt x="216" y="278"/>
                    <a:pt x="139" y="278"/>
                  </a:cubicBezTo>
                  <a:cubicBezTo>
                    <a:pt x="62" y="278"/>
                    <a:pt x="0" y="216"/>
                    <a:pt x="0" y="139"/>
                  </a:cubicBezTo>
                  <a:cubicBezTo>
                    <a:pt x="0" y="62"/>
                    <a:pt x="62" y="0"/>
                    <a:pt x="139" y="0"/>
                  </a:cubicBezTo>
                  <a:cubicBezTo>
                    <a:pt x="216" y="0"/>
                    <a:pt x="278" y="62"/>
                    <a:pt x="278" y="139"/>
                  </a:cubicBezTo>
                  <a:close/>
                  <a:moveTo>
                    <a:pt x="169" y="152"/>
                  </a:moveTo>
                  <a:cubicBezTo>
                    <a:pt x="174" y="173"/>
                    <a:pt x="157" y="199"/>
                    <a:pt x="139" y="218"/>
                  </a:cubicBezTo>
                  <a:cubicBezTo>
                    <a:pt x="194" y="218"/>
                    <a:pt x="238" y="174"/>
                    <a:pt x="238" y="120"/>
                  </a:cubicBezTo>
                  <a:cubicBezTo>
                    <a:pt x="238" y="65"/>
                    <a:pt x="193" y="21"/>
                    <a:pt x="139" y="21"/>
                  </a:cubicBezTo>
                  <a:cubicBezTo>
                    <a:pt x="84" y="21"/>
                    <a:pt x="40" y="65"/>
                    <a:pt x="40" y="120"/>
                  </a:cubicBezTo>
                  <a:cubicBezTo>
                    <a:pt x="40" y="174"/>
                    <a:pt x="84" y="218"/>
                    <a:pt x="138" y="218"/>
                  </a:cubicBezTo>
                  <a:cubicBezTo>
                    <a:pt x="121" y="199"/>
                    <a:pt x="104" y="173"/>
                    <a:pt x="108" y="152"/>
                  </a:cubicBezTo>
                  <a:cubicBezTo>
                    <a:pt x="112" y="130"/>
                    <a:pt x="128" y="123"/>
                    <a:pt x="139" y="123"/>
                  </a:cubicBezTo>
                  <a:cubicBezTo>
                    <a:pt x="149" y="123"/>
                    <a:pt x="166" y="130"/>
                    <a:pt x="169" y="152"/>
                  </a:cubicBez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371" name="Google Shape;1371;p126"/>
            <p:cNvSpPr/>
            <p:nvPr/>
          </p:nvSpPr>
          <p:spPr>
            <a:xfrm>
              <a:off x="7126288" y="2743200"/>
              <a:ext cx="396875" cy="385762"/>
            </a:xfrm>
            <a:custGeom>
              <a:rect b="b" l="l" r="r" t="t"/>
              <a:pathLst>
                <a:path extrusionOk="0" h="148" w="152">
                  <a:moveTo>
                    <a:pt x="78" y="148"/>
                  </a:moveTo>
                  <a:cubicBezTo>
                    <a:pt x="57" y="148"/>
                    <a:pt x="37" y="143"/>
                    <a:pt x="25" y="134"/>
                  </a:cubicBezTo>
                  <a:cubicBezTo>
                    <a:pt x="9" y="123"/>
                    <a:pt x="0" y="102"/>
                    <a:pt x="0" y="75"/>
                  </a:cubicBezTo>
                  <a:cubicBezTo>
                    <a:pt x="0" y="24"/>
                    <a:pt x="25" y="0"/>
                    <a:pt x="76" y="0"/>
                  </a:cubicBezTo>
                  <a:cubicBezTo>
                    <a:pt x="127" y="0"/>
                    <a:pt x="152" y="24"/>
                    <a:pt x="152" y="76"/>
                  </a:cubicBezTo>
                  <a:cubicBezTo>
                    <a:pt x="152" y="123"/>
                    <a:pt x="127" y="148"/>
                    <a:pt x="78" y="148"/>
                  </a:cubicBezTo>
                  <a:close/>
                  <a:moveTo>
                    <a:pt x="76" y="24"/>
                  </a:moveTo>
                  <a:cubicBezTo>
                    <a:pt x="48" y="24"/>
                    <a:pt x="36" y="39"/>
                    <a:pt x="36" y="74"/>
                  </a:cubicBezTo>
                  <a:cubicBezTo>
                    <a:pt x="36" y="108"/>
                    <a:pt x="49" y="124"/>
                    <a:pt x="76" y="124"/>
                  </a:cubicBezTo>
                  <a:cubicBezTo>
                    <a:pt x="104" y="124"/>
                    <a:pt x="116" y="108"/>
                    <a:pt x="116" y="73"/>
                  </a:cubicBezTo>
                  <a:cubicBezTo>
                    <a:pt x="116" y="40"/>
                    <a:pt x="103" y="24"/>
                    <a:pt x="76" y="24"/>
                  </a:cubicBez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372" name="Google Shape;1372;p126"/>
            <p:cNvSpPr/>
            <p:nvPr/>
          </p:nvSpPr>
          <p:spPr>
            <a:xfrm>
              <a:off x="7588250" y="2755900"/>
              <a:ext cx="260350" cy="361950"/>
            </a:xfrm>
            <a:custGeom>
              <a:rect b="b" l="l" r="r" t="t"/>
              <a:pathLst>
                <a:path extrusionOk="0" h="139" w="100">
                  <a:moveTo>
                    <a:pt x="72" y="115"/>
                  </a:moveTo>
                  <a:cubicBezTo>
                    <a:pt x="52" y="115"/>
                    <a:pt x="45" y="113"/>
                    <a:pt x="40" y="109"/>
                  </a:cubicBezTo>
                  <a:cubicBezTo>
                    <a:pt x="35" y="104"/>
                    <a:pt x="33" y="101"/>
                    <a:pt x="33" y="87"/>
                  </a:cubicBezTo>
                  <a:cubicBezTo>
                    <a:pt x="33" y="14"/>
                    <a:pt x="33" y="14"/>
                    <a:pt x="33" y="14"/>
                  </a:cubicBezTo>
                  <a:cubicBezTo>
                    <a:pt x="33" y="6"/>
                    <a:pt x="26" y="0"/>
                    <a:pt x="19" y="0"/>
                  </a:cubicBezTo>
                  <a:cubicBezTo>
                    <a:pt x="0" y="0"/>
                    <a:pt x="0" y="0"/>
                    <a:pt x="0" y="0"/>
                  </a:cubicBezTo>
                  <a:cubicBezTo>
                    <a:pt x="0" y="78"/>
                    <a:pt x="0" y="78"/>
                    <a:pt x="0" y="78"/>
                  </a:cubicBezTo>
                  <a:cubicBezTo>
                    <a:pt x="0" y="103"/>
                    <a:pt x="2" y="114"/>
                    <a:pt x="11" y="123"/>
                  </a:cubicBezTo>
                  <a:cubicBezTo>
                    <a:pt x="20" y="134"/>
                    <a:pt x="34" y="139"/>
                    <a:pt x="56" y="139"/>
                  </a:cubicBezTo>
                  <a:cubicBezTo>
                    <a:pt x="100" y="139"/>
                    <a:pt x="100" y="139"/>
                    <a:pt x="100" y="139"/>
                  </a:cubicBezTo>
                  <a:cubicBezTo>
                    <a:pt x="100" y="115"/>
                    <a:pt x="100" y="115"/>
                    <a:pt x="100" y="115"/>
                  </a:cubicBezTo>
                  <a:lnTo>
                    <a:pt x="72" y="115"/>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373" name="Google Shape;1373;p126"/>
            <p:cNvSpPr/>
            <p:nvPr/>
          </p:nvSpPr>
          <p:spPr>
            <a:xfrm>
              <a:off x="8029575" y="2755900"/>
              <a:ext cx="406400" cy="361950"/>
            </a:xfrm>
            <a:custGeom>
              <a:rect b="b" l="l" r="r" t="t"/>
              <a:pathLst>
                <a:path extrusionOk="0" h="139" w="156">
                  <a:moveTo>
                    <a:pt x="96" y="0"/>
                  </a:moveTo>
                  <a:cubicBezTo>
                    <a:pt x="74" y="0"/>
                    <a:pt x="74" y="0"/>
                    <a:pt x="74" y="0"/>
                  </a:cubicBezTo>
                  <a:cubicBezTo>
                    <a:pt x="65" y="0"/>
                    <a:pt x="58" y="5"/>
                    <a:pt x="55" y="12"/>
                  </a:cubicBezTo>
                  <a:cubicBezTo>
                    <a:pt x="0" y="139"/>
                    <a:pt x="0" y="139"/>
                    <a:pt x="0" y="139"/>
                  </a:cubicBezTo>
                  <a:cubicBezTo>
                    <a:pt x="22" y="139"/>
                    <a:pt x="22" y="139"/>
                    <a:pt x="22" y="139"/>
                  </a:cubicBezTo>
                  <a:cubicBezTo>
                    <a:pt x="31" y="139"/>
                    <a:pt x="38" y="134"/>
                    <a:pt x="41" y="127"/>
                  </a:cubicBezTo>
                  <a:cubicBezTo>
                    <a:pt x="50" y="107"/>
                    <a:pt x="50" y="107"/>
                    <a:pt x="50" y="107"/>
                  </a:cubicBezTo>
                  <a:cubicBezTo>
                    <a:pt x="106" y="107"/>
                    <a:pt x="106" y="107"/>
                    <a:pt x="106" y="107"/>
                  </a:cubicBezTo>
                  <a:cubicBezTo>
                    <a:pt x="115" y="127"/>
                    <a:pt x="115" y="127"/>
                    <a:pt x="115" y="127"/>
                  </a:cubicBezTo>
                  <a:cubicBezTo>
                    <a:pt x="118" y="134"/>
                    <a:pt x="125" y="139"/>
                    <a:pt x="134" y="139"/>
                  </a:cubicBezTo>
                  <a:cubicBezTo>
                    <a:pt x="156" y="139"/>
                    <a:pt x="156" y="139"/>
                    <a:pt x="156" y="139"/>
                  </a:cubicBezTo>
                  <a:lnTo>
                    <a:pt x="96" y="0"/>
                  </a:lnTo>
                  <a:close/>
                  <a:moveTo>
                    <a:pt x="57" y="82"/>
                  </a:moveTo>
                  <a:cubicBezTo>
                    <a:pt x="78" y="34"/>
                    <a:pt x="78" y="34"/>
                    <a:pt x="78" y="34"/>
                  </a:cubicBezTo>
                  <a:cubicBezTo>
                    <a:pt x="99" y="82"/>
                    <a:pt x="99" y="82"/>
                    <a:pt x="99" y="82"/>
                  </a:cubicBezTo>
                  <a:lnTo>
                    <a:pt x="57" y="82"/>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374" name="Google Shape;1374;p126"/>
            <p:cNvSpPr/>
            <p:nvPr/>
          </p:nvSpPr>
          <p:spPr>
            <a:xfrm>
              <a:off x="7902575" y="2755900"/>
              <a:ext cx="84137" cy="361950"/>
            </a:xfrm>
            <a:custGeom>
              <a:rect b="b" l="l" r="r" t="t"/>
              <a:pathLst>
                <a:path extrusionOk="0" h="139" w="32">
                  <a:moveTo>
                    <a:pt x="14" y="0"/>
                  </a:moveTo>
                  <a:cubicBezTo>
                    <a:pt x="6" y="0"/>
                    <a:pt x="0" y="6"/>
                    <a:pt x="0" y="14"/>
                  </a:cubicBezTo>
                  <a:cubicBezTo>
                    <a:pt x="0" y="139"/>
                    <a:pt x="0" y="139"/>
                    <a:pt x="0" y="139"/>
                  </a:cubicBezTo>
                  <a:cubicBezTo>
                    <a:pt x="18" y="139"/>
                    <a:pt x="18" y="139"/>
                    <a:pt x="18" y="139"/>
                  </a:cubicBezTo>
                  <a:cubicBezTo>
                    <a:pt x="25" y="139"/>
                    <a:pt x="32" y="133"/>
                    <a:pt x="32" y="126"/>
                  </a:cubicBezTo>
                  <a:cubicBezTo>
                    <a:pt x="32" y="0"/>
                    <a:pt x="32" y="0"/>
                    <a:pt x="32" y="0"/>
                  </a:cubicBezTo>
                  <a:lnTo>
                    <a:pt x="14" y="0"/>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375" name="Google Shape;1375;p126"/>
            <p:cNvSpPr/>
            <p:nvPr/>
          </p:nvSpPr>
          <p:spPr>
            <a:xfrm>
              <a:off x="6324600" y="2755900"/>
              <a:ext cx="406400" cy="361950"/>
            </a:xfrm>
            <a:custGeom>
              <a:rect b="b" l="l" r="r" t="t"/>
              <a:pathLst>
                <a:path extrusionOk="0" h="139" w="156">
                  <a:moveTo>
                    <a:pt x="132" y="0"/>
                  </a:moveTo>
                  <a:cubicBezTo>
                    <a:pt x="123" y="0"/>
                    <a:pt x="116" y="5"/>
                    <a:pt x="113" y="12"/>
                  </a:cubicBezTo>
                  <a:cubicBezTo>
                    <a:pt x="78" y="98"/>
                    <a:pt x="78" y="98"/>
                    <a:pt x="78" y="98"/>
                  </a:cubicBezTo>
                  <a:cubicBezTo>
                    <a:pt x="42" y="13"/>
                    <a:pt x="42" y="13"/>
                    <a:pt x="42" y="13"/>
                  </a:cubicBezTo>
                  <a:cubicBezTo>
                    <a:pt x="39" y="5"/>
                    <a:pt x="31" y="0"/>
                    <a:pt x="23" y="0"/>
                  </a:cubicBezTo>
                  <a:cubicBezTo>
                    <a:pt x="0" y="0"/>
                    <a:pt x="0" y="0"/>
                    <a:pt x="0" y="0"/>
                  </a:cubicBezTo>
                  <a:cubicBezTo>
                    <a:pt x="62" y="139"/>
                    <a:pt x="62" y="139"/>
                    <a:pt x="62" y="139"/>
                  </a:cubicBezTo>
                  <a:cubicBezTo>
                    <a:pt x="80" y="139"/>
                    <a:pt x="80" y="139"/>
                    <a:pt x="80" y="139"/>
                  </a:cubicBezTo>
                  <a:cubicBezTo>
                    <a:pt x="88" y="139"/>
                    <a:pt x="95" y="134"/>
                    <a:pt x="99" y="128"/>
                  </a:cubicBezTo>
                  <a:cubicBezTo>
                    <a:pt x="156" y="0"/>
                    <a:pt x="156" y="0"/>
                    <a:pt x="156" y="0"/>
                  </a:cubicBezTo>
                  <a:lnTo>
                    <a:pt x="132" y="0"/>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376" name="Google Shape;1376;p126"/>
            <p:cNvSpPr/>
            <p:nvPr/>
          </p:nvSpPr>
          <p:spPr>
            <a:xfrm>
              <a:off x="6751638" y="2755900"/>
              <a:ext cx="312737" cy="361950"/>
            </a:xfrm>
            <a:custGeom>
              <a:rect b="b" l="l" r="r" t="t"/>
              <a:pathLst>
                <a:path extrusionOk="0" h="139" w="120">
                  <a:moveTo>
                    <a:pt x="0" y="71"/>
                  </a:moveTo>
                  <a:cubicBezTo>
                    <a:pt x="0" y="85"/>
                    <a:pt x="4" y="121"/>
                    <a:pt x="37" y="135"/>
                  </a:cubicBezTo>
                  <a:cubicBezTo>
                    <a:pt x="45" y="138"/>
                    <a:pt x="53" y="139"/>
                    <a:pt x="65" y="139"/>
                  </a:cubicBezTo>
                  <a:cubicBezTo>
                    <a:pt x="120" y="139"/>
                    <a:pt x="120" y="139"/>
                    <a:pt x="120" y="139"/>
                  </a:cubicBezTo>
                  <a:cubicBezTo>
                    <a:pt x="120" y="115"/>
                    <a:pt x="120" y="115"/>
                    <a:pt x="120" y="115"/>
                  </a:cubicBezTo>
                  <a:cubicBezTo>
                    <a:pt x="120" y="115"/>
                    <a:pt x="78" y="115"/>
                    <a:pt x="78" y="115"/>
                  </a:cubicBezTo>
                  <a:cubicBezTo>
                    <a:pt x="58" y="114"/>
                    <a:pt x="47" y="110"/>
                    <a:pt x="41" y="99"/>
                  </a:cubicBezTo>
                  <a:cubicBezTo>
                    <a:pt x="39" y="95"/>
                    <a:pt x="38" y="89"/>
                    <a:pt x="37" y="83"/>
                  </a:cubicBezTo>
                  <a:cubicBezTo>
                    <a:pt x="37" y="82"/>
                    <a:pt x="37" y="82"/>
                    <a:pt x="37" y="82"/>
                  </a:cubicBezTo>
                  <a:cubicBezTo>
                    <a:pt x="117" y="82"/>
                    <a:pt x="117" y="82"/>
                    <a:pt x="117" y="82"/>
                  </a:cubicBezTo>
                  <a:cubicBezTo>
                    <a:pt x="117" y="58"/>
                    <a:pt x="117" y="58"/>
                    <a:pt x="117" y="58"/>
                  </a:cubicBezTo>
                  <a:cubicBezTo>
                    <a:pt x="37" y="58"/>
                    <a:pt x="37" y="58"/>
                    <a:pt x="37" y="58"/>
                  </a:cubicBezTo>
                  <a:cubicBezTo>
                    <a:pt x="37" y="57"/>
                    <a:pt x="37" y="57"/>
                    <a:pt x="37" y="57"/>
                  </a:cubicBezTo>
                  <a:cubicBezTo>
                    <a:pt x="38" y="50"/>
                    <a:pt x="39" y="45"/>
                    <a:pt x="41" y="40"/>
                  </a:cubicBezTo>
                  <a:cubicBezTo>
                    <a:pt x="47" y="29"/>
                    <a:pt x="58" y="25"/>
                    <a:pt x="78" y="25"/>
                  </a:cubicBezTo>
                  <a:cubicBezTo>
                    <a:pt x="78" y="25"/>
                    <a:pt x="120" y="25"/>
                    <a:pt x="120" y="25"/>
                  </a:cubicBezTo>
                  <a:cubicBezTo>
                    <a:pt x="120" y="0"/>
                    <a:pt x="120" y="0"/>
                    <a:pt x="120" y="0"/>
                  </a:cubicBezTo>
                  <a:cubicBezTo>
                    <a:pt x="65" y="0"/>
                    <a:pt x="65" y="0"/>
                    <a:pt x="65" y="0"/>
                  </a:cubicBezTo>
                  <a:cubicBezTo>
                    <a:pt x="53" y="0"/>
                    <a:pt x="45" y="1"/>
                    <a:pt x="37" y="4"/>
                  </a:cubicBezTo>
                  <a:cubicBezTo>
                    <a:pt x="4" y="18"/>
                    <a:pt x="0" y="55"/>
                    <a:pt x="0" y="69"/>
                  </a:cubicBezTo>
                  <a:lnTo>
                    <a:pt x="0" y="71"/>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sp>
        <p:nvSpPr>
          <p:cNvPr id="1377" name="Google Shape;1377;p126"/>
          <p:cNvSpPr txBox="1"/>
          <p:nvPr>
            <p:ph type="title"/>
          </p:nvPr>
        </p:nvSpPr>
        <p:spPr>
          <a:xfrm>
            <a:off x="0" y="0"/>
            <a:ext cx="8186400" cy="1141800"/>
          </a:xfrm>
          <a:prstGeom prst="rect">
            <a:avLst/>
          </a:prstGeom>
          <a:noFill/>
          <a:ln>
            <a:noFill/>
          </a:ln>
        </p:spPr>
        <p:txBody>
          <a:bodyPr anchorCtr="0" anchor="t" bIns="91425" lIns="504000" spcFirstLastPara="1" rIns="252000" wrap="square" tIns="504000">
            <a:noAutofit/>
          </a:bodyPr>
          <a:lstStyle>
            <a:lvl1pPr lvl="0">
              <a:spcBef>
                <a:spcPts val="0"/>
              </a:spcBef>
              <a:spcAft>
                <a:spcPts val="0"/>
              </a:spcAft>
              <a:buClr>
                <a:srgbClr val="002D62"/>
              </a:buClr>
              <a:buSzPts val="2500"/>
              <a:buFont typeface="Arial Black"/>
              <a:buNone/>
              <a:defRPr b="1" sz="2500">
                <a:solidFill>
                  <a:srgbClr val="002D62"/>
                </a:solidFill>
                <a:latin typeface="Arial Black"/>
                <a:ea typeface="Arial Black"/>
                <a:cs typeface="Arial Black"/>
                <a:sym typeface="Arial Black"/>
              </a:defRPr>
            </a:lvl1pPr>
            <a:lvl2pPr lvl="1">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2pPr>
            <a:lvl3pPr lvl="2">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3pPr>
            <a:lvl4pPr lvl="3">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4pPr>
            <a:lvl5pPr lvl="4">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5pPr>
            <a:lvl6pPr lvl="5">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6pPr>
            <a:lvl7pPr lvl="6">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7pPr>
            <a:lvl8pPr lvl="7">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8pPr>
            <a:lvl9pPr lvl="8">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9pPr>
          </a:lstStyle>
          <a:p/>
        </p:txBody>
      </p:sp>
      <p:sp>
        <p:nvSpPr>
          <p:cNvPr id="1378" name="Google Shape;1378;p126"/>
          <p:cNvSpPr txBox="1"/>
          <p:nvPr>
            <p:ph idx="1" type="body"/>
          </p:nvPr>
        </p:nvSpPr>
        <p:spPr>
          <a:xfrm>
            <a:off x="-8700" y="1410725"/>
            <a:ext cx="9144000" cy="2552700"/>
          </a:xfrm>
          <a:prstGeom prst="rect">
            <a:avLst/>
          </a:prstGeom>
          <a:noFill/>
          <a:ln>
            <a:noFill/>
          </a:ln>
        </p:spPr>
        <p:txBody>
          <a:bodyPr anchorCtr="0" anchor="t" bIns="91425" lIns="504000" spcFirstLastPara="1" rIns="504000" wrap="square" tIns="91425">
            <a:noAutofit/>
          </a:bodyPr>
          <a:lstStyle>
            <a:lvl1pPr indent="-317500" lvl="0" marL="457200">
              <a:spcBef>
                <a:spcPts val="0"/>
              </a:spcBef>
              <a:spcAft>
                <a:spcPts val="0"/>
              </a:spcAft>
              <a:buClr>
                <a:srgbClr val="002D62"/>
              </a:buClr>
              <a:buSzPts val="1400"/>
              <a:buChar char="●"/>
              <a:defRPr>
                <a:solidFill>
                  <a:srgbClr val="002D62"/>
                </a:solidFill>
              </a:defRPr>
            </a:lvl1pPr>
            <a:lvl2pPr indent="-317500" lvl="1" marL="914400">
              <a:spcBef>
                <a:spcPts val="0"/>
              </a:spcBef>
              <a:spcAft>
                <a:spcPts val="0"/>
              </a:spcAft>
              <a:buClr>
                <a:srgbClr val="002D62"/>
              </a:buClr>
              <a:buSzPts val="1400"/>
              <a:buChar char="○"/>
              <a:defRPr>
                <a:solidFill>
                  <a:srgbClr val="002D62"/>
                </a:solidFill>
              </a:defRPr>
            </a:lvl2pPr>
            <a:lvl3pPr indent="-317500" lvl="2" marL="1371600">
              <a:spcBef>
                <a:spcPts val="0"/>
              </a:spcBef>
              <a:spcAft>
                <a:spcPts val="0"/>
              </a:spcAft>
              <a:buClr>
                <a:srgbClr val="002D62"/>
              </a:buClr>
              <a:buSzPts val="1400"/>
              <a:buChar char="■"/>
              <a:defRPr>
                <a:solidFill>
                  <a:srgbClr val="002D62"/>
                </a:solidFill>
              </a:defRPr>
            </a:lvl3pPr>
            <a:lvl4pPr indent="-317500" lvl="3" marL="1828800">
              <a:spcBef>
                <a:spcPts val="0"/>
              </a:spcBef>
              <a:spcAft>
                <a:spcPts val="0"/>
              </a:spcAft>
              <a:buClr>
                <a:srgbClr val="002D62"/>
              </a:buClr>
              <a:buSzPts val="1400"/>
              <a:buChar char="●"/>
              <a:defRPr>
                <a:solidFill>
                  <a:srgbClr val="002D62"/>
                </a:solidFill>
              </a:defRPr>
            </a:lvl4pPr>
            <a:lvl5pPr indent="-317500" lvl="4" marL="2286000">
              <a:spcBef>
                <a:spcPts val="0"/>
              </a:spcBef>
              <a:spcAft>
                <a:spcPts val="0"/>
              </a:spcAft>
              <a:buClr>
                <a:srgbClr val="002D62"/>
              </a:buClr>
              <a:buSzPts val="1400"/>
              <a:buChar char="○"/>
              <a:defRPr>
                <a:solidFill>
                  <a:srgbClr val="002D62"/>
                </a:solidFill>
              </a:defRPr>
            </a:lvl5pPr>
            <a:lvl6pPr indent="-317500" lvl="5" marL="2743200">
              <a:spcBef>
                <a:spcPts val="0"/>
              </a:spcBef>
              <a:spcAft>
                <a:spcPts val="0"/>
              </a:spcAft>
              <a:buClr>
                <a:srgbClr val="002D62"/>
              </a:buClr>
              <a:buSzPts val="1400"/>
              <a:buChar char="■"/>
              <a:defRPr>
                <a:solidFill>
                  <a:srgbClr val="002D62"/>
                </a:solidFill>
              </a:defRPr>
            </a:lvl6pPr>
            <a:lvl7pPr indent="-317500" lvl="6" marL="3200400">
              <a:spcBef>
                <a:spcPts val="0"/>
              </a:spcBef>
              <a:spcAft>
                <a:spcPts val="0"/>
              </a:spcAft>
              <a:buClr>
                <a:srgbClr val="002D62"/>
              </a:buClr>
              <a:buSzPts val="1400"/>
              <a:buChar char="●"/>
              <a:defRPr>
                <a:solidFill>
                  <a:srgbClr val="002D62"/>
                </a:solidFill>
              </a:defRPr>
            </a:lvl7pPr>
            <a:lvl8pPr indent="-317500" lvl="7" marL="3657600">
              <a:spcBef>
                <a:spcPts val="0"/>
              </a:spcBef>
              <a:spcAft>
                <a:spcPts val="0"/>
              </a:spcAft>
              <a:buClr>
                <a:srgbClr val="002D62"/>
              </a:buClr>
              <a:buSzPts val="1400"/>
              <a:buChar char="○"/>
              <a:defRPr>
                <a:solidFill>
                  <a:srgbClr val="002D62"/>
                </a:solidFill>
              </a:defRPr>
            </a:lvl8pPr>
            <a:lvl9pPr indent="-317500" lvl="8" marL="4114800">
              <a:spcBef>
                <a:spcPts val="0"/>
              </a:spcBef>
              <a:spcAft>
                <a:spcPts val="0"/>
              </a:spcAft>
              <a:buClr>
                <a:srgbClr val="002D62"/>
              </a:buClr>
              <a:buSzPts val="1400"/>
              <a:buChar char="■"/>
              <a:defRPr>
                <a:solidFill>
                  <a:srgbClr val="002D62"/>
                </a:solidFill>
              </a:defRPr>
            </a:lvl9pPr>
          </a:lstStyle>
          <a:p/>
        </p:txBody>
      </p:sp>
      <p:sp>
        <p:nvSpPr>
          <p:cNvPr id="1379" name="Google Shape;1379;p126"/>
          <p:cNvSpPr txBox="1"/>
          <p:nvPr/>
        </p:nvSpPr>
        <p:spPr>
          <a:xfrm>
            <a:off x="226499" y="4754925"/>
            <a:ext cx="2902500" cy="2739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lang="en-GB" sz="800">
                <a:solidFill>
                  <a:srgbClr val="002D62"/>
                </a:solidFill>
              </a:rPr>
              <a:t>Lo</a:t>
            </a:r>
            <a:r>
              <a:rPr lang="en-GB" sz="800">
                <a:solidFill>
                  <a:schemeClr val="lt1"/>
                </a:solidFill>
              </a:rPr>
              <a:t>rem ipsum dolor</a:t>
            </a:r>
            <a:endParaRPr sz="800">
              <a:solidFill>
                <a:schemeClr val="lt1"/>
              </a:solidFill>
            </a:endParaRPr>
          </a:p>
        </p:txBody>
      </p:sp>
    </p:spTree>
  </p:cSld>
  <p:clrMapOvr>
    <a:masterClrMapping/>
  </p:clrMapOvr>
</p:sldLayout>
</file>

<file path=ppt/slideLayouts/slideLayout1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 Bleu marine - 5">
  <p:cSld name="TITLE_1_1_1_1_1_2_2_1_1_2_1_1_1_1">
    <p:bg>
      <p:bgPr>
        <a:solidFill>
          <a:schemeClr val="lt1"/>
        </a:solidFill>
      </p:bgPr>
    </p:bg>
    <p:spTree>
      <p:nvGrpSpPr>
        <p:cNvPr id="1380" name="Shape 1380"/>
        <p:cNvGrpSpPr/>
        <p:nvPr/>
      </p:nvGrpSpPr>
      <p:grpSpPr>
        <a:xfrm>
          <a:off x="0" y="0"/>
          <a:ext cx="0" cy="0"/>
          <a:chOff x="0" y="0"/>
          <a:chExt cx="0" cy="0"/>
        </a:xfrm>
      </p:grpSpPr>
      <p:sp>
        <p:nvSpPr>
          <p:cNvPr id="1381" name="Google Shape;1381;p127"/>
          <p:cNvSpPr/>
          <p:nvPr/>
        </p:nvSpPr>
        <p:spPr>
          <a:xfrm rot="-7630455">
            <a:off x="-180327" y="-180004"/>
            <a:ext cx="4611186" cy="5206454"/>
          </a:xfrm>
          <a:custGeom>
            <a:rect b="b" l="l" r="r" t="t"/>
            <a:pathLst>
              <a:path extrusionOk="0" h="6914184" w="6123666">
                <a:moveTo>
                  <a:pt x="6123666" y="4772774"/>
                </a:moveTo>
                <a:lnTo>
                  <a:pt x="4497404" y="6914184"/>
                </a:lnTo>
                <a:lnTo>
                  <a:pt x="4464082" y="6901566"/>
                </a:lnTo>
                <a:cubicBezTo>
                  <a:pt x="4120514" y="6761514"/>
                  <a:pt x="3783165" y="6593754"/>
                  <a:pt x="3454901" y="6397562"/>
                </a:cubicBezTo>
                <a:cubicBezTo>
                  <a:pt x="1594736" y="5285809"/>
                  <a:pt x="400461" y="3484784"/>
                  <a:pt x="3313" y="1515625"/>
                </a:cubicBezTo>
                <a:lnTo>
                  <a:pt x="0" y="1496902"/>
                </a:lnTo>
                <a:lnTo>
                  <a:pt x="1136799" y="0"/>
                </a:lnTo>
                <a:lnTo>
                  <a:pt x="1142405" y="70434"/>
                </a:lnTo>
                <a:cubicBezTo>
                  <a:pt x="1307415" y="1660386"/>
                  <a:pt x="2193858" y="3155336"/>
                  <a:pt x="3671243" y="4038313"/>
                </a:cubicBezTo>
                <a:cubicBezTo>
                  <a:pt x="4366495" y="4453844"/>
                  <a:pt x="5119910" y="4688479"/>
                  <a:pt x="5877161" y="4756605"/>
                </a:cubicBezTo>
                <a:close/>
              </a:path>
            </a:pathLst>
          </a:custGeom>
          <a:gradFill>
            <a:gsLst>
              <a:gs pos="0">
                <a:srgbClr val="002D62"/>
              </a:gs>
              <a:gs pos="100000">
                <a:schemeClr val="lt1"/>
              </a:gs>
            </a:gsLst>
            <a:lin ang="3001153" scaled="0"/>
          </a:gra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1382" name="Google Shape;1382;p127"/>
          <p:cNvSpPr txBox="1"/>
          <p:nvPr/>
        </p:nvSpPr>
        <p:spPr>
          <a:xfrm>
            <a:off x="8626827" y="4754925"/>
            <a:ext cx="517200" cy="2739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fld id="{00000000-1234-1234-1234-123412341234}" type="slidenum">
              <a:rPr b="1" lang="en-GB" sz="800">
                <a:solidFill>
                  <a:srgbClr val="002D62"/>
                </a:solidFill>
              </a:rPr>
              <a:t>‹#›</a:t>
            </a:fld>
            <a:endParaRPr b="1" sz="800">
              <a:solidFill>
                <a:srgbClr val="002D62"/>
              </a:solidFill>
            </a:endParaRPr>
          </a:p>
        </p:txBody>
      </p:sp>
      <p:grpSp>
        <p:nvGrpSpPr>
          <p:cNvPr id="1383" name="Google Shape;1383;p127"/>
          <p:cNvGrpSpPr/>
          <p:nvPr/>
        </p:nvGrpSpPr>
        <p:grpSpPr>
          <a:xfrm>
            <a:off x="7940154" y="4801506"/>
            <a:ext cx="686661" cy="174005"/>
            <a:chOff x="5486400" y="2551113"/>
            <a:chExt cx="2949575" cy="722312"/>
          </a:xfrm>
        </p:grpSpPr>
        <p:sp>
          <p:nvSpPr>
            <p:cNvPr id="1384" name="Google Shape;1384;p127"/>
            <p:cNvSpPr/>
            <p:nvPr/>
          </p:nvSpPr>
          <p:spPr>
            <a:xfrm>
              <a:off x="5486400" y="2551113"/>
              <a:ext cx="723900" cy="722312"/>
            </a:xfrm>
            <a:custGeom>
              <a:rect b="b" l="l" r="r" t="t"/>
              <a:pathLst>
                <a:path extrusionOk="0" h="278" w="278">
                  <a:moveTo>
                    <a:pt x="278" y="139"/>
                  </a:moveTo>
                  <a:cubicBezTo>
                    <a:pt x="278" y="216"/>
                    <a:pt x="216" y="278"/>
                    <a:pt x="139" y="278"/>
                  </a:cubicBezTo>
                  <a:cubicBezTo>
                    <a:pt x="62" y="278"/>
                    <a:pt x="0" y="216"/>
                    <a:pt x="0" y="139"/>
                  </a:cubicBezTo>
                  <a:cubicBezTo>
                    <a:pt x="0" y="62"/>
                    <a:pt x="62" y="0"/>
                    <a:pt x="139" y="0"/>
                  </a:cubicBezTo>
                  <a:cubicBezTo>
                    <a:pt x="216" y="0"/>
                    <a:pt x="278" y="62"/>
                    <a:pt x="278" y="139"/>
                  </a:cubicBezTo>
                  <a:close/>
                  <a:moveTo>
                    <a:pt x="169" y="152"/>
                  </a:moveTo>
                  <a:cubicBezTo>
                    <a:pt x="174" y="173"/>
                    <a:pt x="157" y="199"/>
                    <a:pt x="139" y="218"/>
                  </a:cubicBezTo>
                  <a:cubicBezTo>
                    <a:pt x="194" y="218"/>
                    <a:pt x="238" y="174"/>
                    <a:pt x="238" y="120"/>
                  </a:cubicBezTo>
                  <a:cubicBezTo>
                    <a:pt x="238" y="65"/>
                    <a:pt x="193" y="21"/>
                    <a:pt x="139" y="21"/>
                  </a:cubicBezTo>
                  <a:cubicBezTo>
                    <a:pt x="84" y="21"/>
                    <a:pt x="40" y="65"/>
                    <a:pt x="40" y="120"/>
                  </a:cubicBezTo>
                  <a:cubicBezTo>
                    <a:pt x="40" y="174"/>
                    <a:pt x="84" y="218"/>
                    <a:pt x="138" y="218"/>
                  </a:cubicBezTo>
                  <a:cubicBezTo>
                    <a:pt x="121" y="199"/>
                    <a:pt x="104" y="173"/>
                    <a:pt x="108" y="152"/>
                  </a:cubicBezTo>
                  <a:cubicBezTo>
                    <a:pt x="112" y="130"/>
                    <a:pt x="128" y="123"/>
                    <a:pt x="139" y="123"/>
                  </a:cubicBezTo>
                  <a:cubicBezTo>
                    <a:pt x="149" y="123"/>
                    <a:pt x="166" y="130"/>
                    <a:pt x="169" y="152"/>
                  </a:cubicBez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385" name="Google Shape;1385;p127"/>
            <p:cNvSpPr/>
            <p:nvPr/>
          </p:nvSpPr>
          <p:spPr>
            <a:xfrm>
              <a:off x="7126288" y="2743200"/>
              <a:ext cx="396875" cy="385762"/>
            </a:xfrm>
            <a:custGeom>
              <a:rect b="b" l="l" r="r" t="t"/>
              <a:pathLst>
                <a:path extrusionOk="0" h="148" w="152">
                  <a:moveTo>
                    <a:pt x="78" y="148"/>
                  </a:moveTo>
                  <a:cubicBezTo>
                    <a:pt x="57" y="148"/>
                    <a:pt x="37" y="143"/>
                    <a:pt x="25" y="134"/>
                  </a:cubicBezTo>
                  <a:cubicBezTo>
                    <a:pt x="9" y="123"/>
                    <a:pt x="0" y="102"/>
                    <a:pt x="0" y="75"/>
                  </a:cubicBezTo>
                  <a:cubicBezTo>
                    <a:pt x="0" y="24"/>
                    <a:pt x="25" y="0"/>
                    <a:pt x="76" y="0"/>
                  </a:cubicBezTo>
                  <a:cubicBezTo>
                    <a:pt x="127" y="0"/>
                    <a:pt x="152" y="24"/>
                    <a:pt x="152" y="76"/>
                  </a:cubicBezTo>
                  <a:cubicBezTo>
                    <a:pt x="152" y="123"/>
                    <a:pt x="127" y="148"/>
                    <a:pt x="78" y="148"/>
                  </a:cubicBezTo>
                  <a:close/>
                  <a:moveTo>
                    <a:pt x="76" y="24"/>
                  </a:moveTo>
                  <a:cubicBezTo>
                    <a:pt x="48" y="24"/>
                    <a:pt x="36" y="39"/>
                    <a:pt x="36" y="74"/>
                  </a:cubicBezTo>
                  <a:cubicBezTo>
                    <a:pt x="36" y="108"/>
                    <a:pt x="49" y="124"/>
                    <a:pt x="76" y="124"/>
                  </a:cubicBezTo>
                  <a:cubicBezTo>
                    <a:pt x="104" y="124"/>
                    <a:pt x="116" y="108"/>
                    <a:pt x="116" y="73"/>
                  </a:cubicBezTo>
                  <a:cubicBezTo>
                    <a:pt x="116" y="40"/>
                    <a:pt x="103" y="24"/>
                    <a:pt x="76" y="24"/>
                  </a:cubicBez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386" name="Google Shape;1386;p127"/>
            <p:cNvSpPr/>
            <p:nvPr/>
          </p:nvSpPr>
          <p:spPr>
            <a:xfrm>
              <a:off x="7588250" y="2755900"/>
              <a:ext cx="260350" cy="361950"/>
            </a:xfrm>
            <a:custGeom>
              <a:rect b="b" l="l" r="r" t="t"/>
              <a:pathLst>
                <a:path extrusionOk="0" h="139" w="100">
                  <a:moveTo>
                    <a:pt x="72" y="115"/>
                  </a:moveTo>
                  <a:cubicBezTo>
                    <a:pt x="52" y="115"/>
                    <a:pt x="45" y="113"/>
                    <a:pt x="40" y="109"/>
                  </a:cubicBezTo>
                  <a:cubicBezTo>
                    <a:pt x="35" y="104"/>
                    <a:pt x="33" y="101"/>
                    <a:pt x="33" y="87"/>
                  </a:cubicBezTo>
                  <a:cubicBezTo>
                    <a:pt x="33" y="14"/>
                    <a:pt x="33" y="14"/>
                    <a:pt x="33" y="14"/>
                  </a:cubicBezTo>
                  <a:cubicBezTo>
                    <a:pt x="33" y="6"/>
                    <a:pt x="26" y="0"/>
                    <a:pt x="19" y="0"/>
                  </a:cubicBezTo>
                  <a:cubicBezTo>
                    <a:pt x="0" y="0"/>
                    <a:pt x="0" y="0"/>
                    <a:pt x="0" y="0"/>
                  </a:cubicBezTo>
                  <a:cubicBezTo>
                    <a:pt x="0" y="78"/>
                    <a:pt x="0" y="78"/>
                    <a:pt x="0" y="78"/>
                  </a:cubicBezTo>
                  <a:cubicBezTo>
                    <a:pt x="0" y="103"/>
                    <a:pt x="2" y="114"/>
                    <a:pt x="11" y="123"/>
                  </a:cubicBezTo>
                  <a:cubicBezTo>
                    <a:pt x="20" y="134"/>
                    <a:pt x="34" y="139"/>
                    <a:pt x="56" y="139"/>
                  </a:cubicBezTo>
                  <a:cubicBezTo>
                    <a:pt x="100" y="139"/>
                    <a:pt x="100" y="139"/>
                    <a:pt x="100" y="139"/>
                  </a:cubicBezTo>
                  <a:cubicBezTo>
                    <a:pt x="100" y="115"/>
                    <a:pt x="100" y="115"/>
                    <a:pt x="100" y="115"/>
                  </a:cubicBezTo>
                  <a:lnTo>
                    <a:pt x="72" y="115"/>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387" name="Google Shape;1387;p127"/>
            <p:cNvSpPr/>
            <p:nvPr/>
          </p:nvSpPr>
          <p:spPr>
            <a:xfrm>
              <a:off x="8029575" y="2755900"/>
              <a:ext cx="406400" cy="361950"/>
            </a:xfrm>
            <a:custGeom>
              <a:rect b="b" l="l" r="r" t="t"/>
              <a:pathLst>
                <a:path extrusionOk="0" h="139" w="156">
                  <a:moveTo>
                    <a:pt x="96" y="0"/>
                  </a:moveTo>
                  <a:cubicBezTo>
                    <a:pt x="74" y="0"/>
                    <a:pt x="74" y="0"/>
                    <a:pt x="74" y="0"/>
                  </a:cubicBezTo>
                  <a:cubicBezTo>
                    <a:pt x="65" y="0"/>
                    <a:pt x="58" y="5"/>
                    <a:pt x="55" y="12"/>
                  </a:cubicBezTo>
                  <a:cubicBezTo>
                    <a:pt x="0" y="139"/>
                    <a:pt x="0" y="139"/>
                    <a:pt x="0" y="139"/>
                  </a:cubicBezTo>
                  <a:cubicBezTo>
                    <a:pt x="22" y="139"/>
                    <a:pt x="22" y="139"/>
                    <a:pt x="22" y="139"/>
                  </a:cubicBezTo>
                  <a:cubicBezTo>
                    <a:pt x="31" y="139"/>
                    <a:pt x="38" y="134"/>
                    <a:pt x="41" y="127"/>
                  </a:cubicBezTo>
                  <a:cubicBezTo>
                    <a:pt x="50" y="107"/>
                    <a:pt x="50" y="107"/>
                    <a:pt x="50" y="107"/>
                  </a:cubicBezTo>
                  <a:cubicBezTo>
                    <a:pt x="106" y="107"/>
                    <a:pt x="106" y="107"/>
                    <a:pt x="106" y="107"/>
                  </a:cubicBezTo>
                  <a:cubicBezTo>
                    <a:pt x="115" y="127"/>
                    <a:pt x="115" y="127"/>
                    <a:pt x="115" y="127"/>
                  </a:cubicBezTo>
                  <a:cubicBezTo>
                    <a:pt x="118" y="134"/>
                    <a:pt x="125" y="139"/>
                    <a:pt x="134" y="139"/>
                  </a:cubicBezTo>
                  <a:cubicBezTo>
                    <a:pt x="156" y="139"/>
                    <a:pt x="156" y="139"/>
                    <a:pt x="156" y="139"/>
                  </a:cubicBezTo>
                  <a:lnTo>
                    <a:pt x="96" y="0"/>
                  </a:lnTo>
                  <a:close/>
                  <a:moveTo>
                    <a:pt x="57" y="82"/>
                  </a:moveTo>
                  <a:cubicBezTo>
                    <a:pt x="78" y="34"/>
                    <a:pt x="78" y="34"/>
                    <a:pt x="78" y="34"/>
                  </a:cubicBezTo>
                  <a:cubicBezTo>
                    <a:pt x="99" y="82"/>
                    <a:pt x="99" y="82"/>
                    <a:pt x="99" y="82"/>
                  </a:cubicBezTo>
                  <a:lnTo>
                    <a:pt x="57" y="82"/>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388" name="Google Shape;1388;p127"/>
            <p:cNvSpPr/>
            <p:nvPr/>
          </p:nvSpPr>
          <p:spPr>
            <a:xfrm>
              <a:off x="7902575" y="2755900"/>
              <a:ext cx="84137" cy="361950"/>
            </a:xfrm>
            <a:custGeom>
              <a:rect b="b" l="l" r="r" t="t"/>
              <a:pathLst>
                <a:path extrusionOk="0" h="139" w="32">
                  <a:moveTo>
                    <a:pt x="14" y="0"/>
                  </a:moveTo>
                  <a:cubicBezTo>
                    <a:pt x="6" y="0"/>
                    <a:pt x="0" y="6"/>
                    <a:pt x="0" y="14"/>
                  </a:cubicBezTo>
                  <a:cubicBezTo>
                    <a:pt x="0" y="139"/>
                    <a:pt x="0" y="139"/>
                    <a:pt x="0" y="139"/>
                  </a:cubicBezTo>
                  <a:cubicBezTo>
                    <a:pt x="18" y="139"/>
                    <a:pt x="18" y="139"/>
                    <a:pt x="18" y="139"/>
                  </a:cubicBezTo>
                  <a:cubicBezTo>
                    <a:pt x="25" y="139"/>
                    <a:pt x="32" y="133"/>
                    <a:pt x="32" y="126"/>
                  </a:cubicBezTo>
                  <a:cubicBezTo>
                    <a:pt x="32" y="0"/>
                    <a:pt x="32" y="0"/>
                    <a:pt x="32" y="0"/>
                  </a:cubicBezTo>
                  <a:lnTo>
                    <a:pt x="14" y="0"/>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389" name="Google Shape;1389;p127"/>
            <p:cNvSpPr/>
            <p:nvPr/>
          </p:nvSpPr>
          <p:spPr>
            <a:xfrm>
              <a:off x="6324600" y="2755900"/>
              <a:ext cx="406400" cy="361950"/>
            </a:xfrm>
            <a:custGeom>
              <a:rect b="b" l="l" r="r" t="t"/>
              <a:pathLst>
                <a:path extrusionOk="0" h="139" w="156">
                  <a:moveTo>
                    <a:pt x="132" y="0"/>
                  </a:moveTo>
                  <a:cubicBezTo>
                    <a:pt x="123" y="0"/>
                    <a:pt x="116" y="5"/>
                    <a:pt x="113" y="12"/>
                  </a:cubicBezTo>
                  <a:cubicBezTo>
                    <a:pt x="78" y="98"/>
                    <a:pt x="78" y="98"/>
                    <a:pt x="78" y="98"/>
                  </a:cubicBezTo>
                  <a:cubicBezTo>
                    <a:pt x="42" y="13"/>
                    <a:pt x="42" y="13"/>
                    <a:pt x="42" y="13"/>
                  </a:cubicBezTo>
                  <a:cubicBezTo>
                    <a:pt x="39" y="5"/>
                    <a:pt x="31" y="0"/>
                    <a:pt x="23" y="0"/>
                  </a:cubicBezTo>
                  <a:cubicBezTo>
                    <a:pt x="0" y="0"/>
                    <a:pt x="0" y="0"/>
                    <a:pt x="0" y="0"/>
                  </a:cubicBezTo>
                  <a:cubicBezTo>
                    <a:pt x="62" y="139"/>
                    <a:pt x="62" y="139"/>
                    <a:pt x="62" y="139"/>
                  </a:cubicBezTo>
                  <a:cubicBezTo>
                    <a:pt x="80" y="139"/>
                    <a:pt x="80" y="139"/>
                    <a:pt x="80" y="139"/>
                  </a:cubicBezTo>
                  <a:cubicBezTo>
                    <a:pt x="88" y="139"/>
                    <a:pt x="95" y="134"/>
                    <a:pt x="99" y="128"/>
                  </a:cubicBezTo>
                  <a:cubicBezTo>
                    <a:pt x="156" y="0"/>
                    <a:pt x="156" y="0"/>
                    <a:pt x="156" y="0"/>
                  </a:cubicBezTo>
                  <a:lnTo>
                    <a:pt x="132" y="0"/>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390" name="Google Shape;1390;p127"/>
            <p:cNvSpPr/>
            <p:nvPr/>
          </p:nvSpPr>
          <p:spPr>
            <a:xfrm>
              <a:off x="6751638" y="2755900"/>
              <a:ext cx="312737" cy="361950"/>
            </a:xfrm>
            <a:custGeom>
              <a:rect b="b" l="l" r="r" t="t"/>
              <a:pathLst>
                <a:path extrusionOk="0" h="139" w="120">
                  <a:moveTo>
                    <a:pt x="0" y="71"/>
                  </a:moveTo>
                  <a:cubicBezTo>
                    <a:pt x="0" y="85"/>
                    <a:pt x="4" y="121"/>
                    <a:pt x="37" y="135"/>
                  </a:cubicBezTo>
                  <a:cubicBezTo>
                    <a:pt x="45" y="138"/>
                    <a:pt x="53" y="139"/>
                    <a:pt x="65" y="139"/>
                  </a:cubicBezTo>
                  <a:cubicBezTo>
                    <a:pt x="120" y="139"/>
                    <a:pt x="120" y="139"/>
                    <a:pt x="120" y="139"/>
                  </a:cubicBezTo>
                  <a:cubicBezTo>
                    <a:pt x="120" y="115"/>
                    <a:pt x="120" y="115"/>
                    <a:pt x="120" y="115"/>
                  </a:cubicBezTo>
                  <a:cubicBezTo>
                    <a:pt x="120" y="115"/>
                    <a:pt x="78" y="115"/>
                    <a:pt x="78" y="115"/>
                  </a:cubicBezTo>
                  <a:cubicBezTo>
                    <a:pt x="58" y="114"/>
                    <a:pt x="47" y="110"/>
                    <a:pt x="41" y="99"/>
                  </a:cubicBezTo>
                  <a:cubicBezTo>
                    <a:pt x="39" y="95"/>
                    <a:pt x="38" y="89"/>
                    <a:pt x="37" y="83"/>
                  </a:cubicBezTo>
                  <a:cubicBezTo>
                    <a:pt x="37" y="82"/>
                    <a:pt x="37" y="82"/>
                    <a:pt x="37" y="82"/>
                  </a:cubicBezTo>
                  <a:cubicBezTo>
                    <a:pt x="117" y="82"/>
                    <a:pt x="117" y="82"/>
                    <a:pt x="117" y="82"/>
                  </a:cubicBezTo>
                  <a:cubicBezTo>
                    <a:pt x="117" y="58"/>
                    <a:pt x="117" y="58"/>
                    <a:pt x="117" y="58"/>
                  </a:cubicBezTo>
                  <a:cubicBezTo>
                    <a:pt x="37" y="58"/>
                    <a:pt x="37" y="58"/>
                    <a:pt x="37" y="58"/>
                  </a:cubicBezTo>
                  <a:cubicBezTo>
                    <a:pt x="37" y="57"/>
                    <a:pt x="37" y="57"/>
                    <a:pt x="37" y="57"/>
                  </a:cubicBezTo>
                  <a:cubicBezTo>
                    <a:pt x="38" y="50"/>
                    <a:pt x="39" y="45"/>
                    <a:pt x="41" y="40"/>
                  </a:cubicBezTo>
                  <a:cubicBezTo>
                    <a:pt x="47" y="29"/>
                    <a:pt x="58" y="25"/>
                    <a:pt x="78" y="25"/>
                  </a:cubicBezTo>
                  <a:cubicBezTo>
                    <a:pt x="78" y="25"/>
                    <a:pt x="120" y="25"/>
                    <a:pt x="120" y="25"/>
                  </a:cubicBezTo>
                  <a:cubicBezTo>
                    <a:pt x="120" y="0"/>
                    <a:pt x="120" y="0"/>
                    <a:pt x="120" y="0"/>
                  </a:cubicBezTo>
                  <a:cubicBezTo>
                    <a:pt x="65" y="0"/>
                    <a:pt x="65" y="0"/>
                    <a:pt x="65" y="0"/>
                  </a:cubicBezTo>
                  <a:cubicBezTo>
                    <a:pt x="53" y="0"/>
                    <a:pt x="45" y="1"/>
                    <a:pt x="37" y="4"/>
                  </a:cubicBezTo>
                  <a:cubicBezTo>
                    <a:pt x="4" y="18"/>
                    <a:pt x="0" y="55"/>
                    <a:pt x="0" y="69"/>
                  </a:cubicBezTo>
                  <a:lnTo>
                    <a:pt x="0" y="71"/>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sp>
        <p:nvSpPr>
          <p:cNvPr id="1391" name="Google Shape;1391;p127"/>
          <p:cNvSpPr txBox="1"/>
          <p:nvPr>
            <p:ph type="title"/>
          </p:nvPr>
        </p:nvSpPr>
        <p:spPr>
          <a:xfrm>
            <a:off x="0" y="0"/>
            <a:ext cx="8186400" cy="1141800"/>
          </a:xfrm>
          <a:prstGeom prst="rect">
            <a:avLst/>
          </a:prstGeom>
          <a:noFill/>
          <a:ln>
            <a:noFill/>
          </a:ln>
        </p:spPr>
        <p:txBody>
          <a:bodyPr anchorCtr="0" anchor="t" bIns="91425" lIns="504000" spcFirstLastPara="1" rIns="252000" wrap="square" tIns="504000">
            <a:noAutofit/>
          </a:bodyPr>
          <a:lstStyle>
            <a:lvl1pPr lvl="0">
              <a:spcBef>
                <a:spcPts val="0"/>
              </a:spcBef>
              <a:spcAft>
                <a:spcPts val="0"/>
              </a:spcAft>
              <a:buClr>
                <a:srgbClr val="002D62"/>
              </a:buClr>
              <a:buSzPts val="2500"/>
              <a:buFont typeface="Arial Black"/>
              <a:buNone/>
              <a:defRPr b="1" sz="2500">
                <a:solidFill>
                  <a:srgbClr val="002D62"/>
                </a:solidFill>
                <a:latin typeface="Arial Black"/>
                <a:ea typeface="Arial Black"/>
                <a:cs typeface="Arial Black"/>
                <a:sym typeface="Arial Black"/>
              </a:defRPr>
            </a:lvl1pPr>
            <a:lvl2pPr lvl="1">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2pPr>
            <a:lvl3pPr lvl="2">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3pPr>
            <a:lvl4pPr lvl="3">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4pPr>
            <a:lvl5pPr lvl="4">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5pPr>
            <a:lvl6pPr lvl="5">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6pPr>
            <a:lvl7pPr lvl="6">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7pPr>
            <a:lvl8pPr lvl="7">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8pPr>
            <a:lvl9pPr lvl="8">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9pPr>
          </a:lstStyle>
          <a:p/>
        </p:txBody>
      </p:sp>
      <p:sp>
        <p:nvSpPr>
          <p:cNvPr id="1392" name="Google Shape;1392;p127"/>
          <p:cNvSpPr txBox="1"/>
          <p:nvPr>
            <p:ph idx="1" type="body"/>
          </p:nvPr>
        </p:nvSpPr>
        <p:spPr>
          <a:xfrm>
            <a:off x="-8700" y="1410725"/>
            <a:ext cx="9144000" cy="2552700"/>
          </a:xfrm>
          <a:prstGeom prst="rect">
            <a:avLst/>
          </a:prstGeom>
          <a:noFill/>
          <a:ln>
            <a:noFill/>
          </a:ln>
        </p:spPr>
        <p:txBody>
          <a:bodyPr anchorCtr="0" anchor="t" bIns="91425" lIns="504000" spcFirstLastPara="1" rIns="504000" wrap="square" tIns="91425">
            <a:noAutofit/>
          </a:bodyPr>
          <a:lstStyle>
            <a:lvl1pPr indent="-317500" lvl="0" marL="457200">
              <a:spcBef>
                <a:spcPts val="0"/>
              </a:spcBef>
              <a:spcAft>
                <a:spcPts val="0"/>
              </a:spcAft>
              <a:buClr>
                <a:srgbClr val="002D62"/>
              </a:buClr>
              <a:buSzPts val="1400"/>
              <a:buChar char="●"/>
              <a:defRPr>
                <a:solidFill>
                  <a:srgbClr val="002D62"/>
                </a:solidFill>
              </a:defRPr>
            </a:lvl1pPr>
            <a:lvl2pPr indent="-317500" lvl="1" marL="914400">
              <a:spcBef>
                <a:spcPts val="0"/>
              </a:spcBef>
              <a:spcAft>
                <a:spcPts val="0"/>
              </a:spcAft>
              <a:buClr>
                <a:srgbClr val="002D62"/>
              </a:buClr>
              <a:buSzPts val="1400"/>
              <a:buChar char="○"/>
              <a:defRPr>
                <a:solidFill>
                  <a:srgbClr val="002D62"/>
                </a:solidFill>
              </a:defRPr>
            </a:lvl2pPr>
            <a:lvl3pPr indent="-317500" lvl="2" marL="1371600">
              <a:spcBef>
                <a:spcPts val="0"/>
              </a:spcBef>
              <a:spcAft>
                <a:spcPts val="0"/>
              </a:spcAft>
              <a:buClr>
                <a:srgbClr val="002D62"/>
              </a:buClr>
              <a:buSzPts val="1400"/>
              <a:buChar char="■"/>
              <a:defRPr>
                <a:solidFill>
                  <a:srgbClr val="002D62"/>
                </a:solidFill>
              </a:defRPr>
            </a:lvl3pPr>
            <a:lvl4pPr indent="-317500" lvl="3" marL="1828800">
              <a:spcBef>
                <a:spcPts val="0"/>
              </a:spcBef>
              <a:spcAft>
                <a:spcPts val="0"/>
              </a:spcAft>
              <a:buClr>
                <a:srgbClr val="002D62"/>
              </a:buClr>
              <a:buSzPts val="1400"/>
              <a:buChar char="●"/>
              <a:defRPr>
                <a:solidFill>
                  <a:srgbClr val="002D62"/>
                </a:solidFill>
              </a:defRPr>
            </a:lvl4pPr>
            <a:lvl5pPr indent="-317500" lvl="4" marL="2286000">
              <a:spcBef>
                <a:spcPts val="0"/>
              </a:spcBef>
              <a:spcAft>
                <a:spcPts val="0"/>
              </a:spcAft>
              <a:buClr>
                <a:srgbClr val="002D62"/>
              </a:buClr>
              <a:buSzPts val="1400"/>
              <a:buChar char="○"/>
              <a:defRPr>
                <a:solidFill>
                  <a:srgbClr val="002D62"/>
                </a:solidFill>
              </a:defRPr>
            </a:lvl5pPr>
            <a:lvl6pPr indent="-317500" lvl="5" marL="2743200">
              <a:spcBef>
                <a:spcPts val="0"/>
              </a:spcBef>
              <a:spcAft>
                <a:spcPts val="0"/>
              </a:spcAft>
              <a:buClr>
                <a:srgbClr val="002D62"/>
              </a:buClr>
              <a:buSzPts val="1400"/>
              <a:buChar char="■"/>
              <a:defRPr>
                <a:solidFill>
                  <a:srgbClr val="002D62"/>
                </a:solidFill>
              </a:defRPr>
            </a:lvl6pPr>
            <a:lvl7pPr indent="-317500" lvl="6" marL="3200400">
              <a:spcBef>
                <a:spcPts val="0"/>
              </a:spcBef>
              <a:spcAft>
                <a:spcPts val="0"/>
              </a:spcAft>
              <a:buClr>
                <a:srgbClr val="002D62"/>
              </a:buClr>
              <a:buSzPts val="1400"/>
              <a:buChar char="●"/>
              <a:defRPr>
                <a:solidFill>
                  <a:srgbClr val="002D62"/>
                </a:solidFill>
              </a:defRPr>
            </a:lvl7pPr>
            <a:lvl8pPr indent="-317500" lvl="7" marL="3657600">
              <a:spcBef>
                <a:spcPts val="0"/>
              </a:spcBef>
              <a:spcAft>
                <a:spcPts val="0"/>
              </a:spcAft>
              <a:buClr>
                <a:srgbClr val="002D62"/>
              </a:buClr>
              <a:buSzPts val="1400"/>
              <a:buChar char="○"/>
              <a:defRPr>
                <a:solidFill>
                  <a:srgbClr val="002D62"/>
                </a:solidFill>
              </a:defRPr>
            </a:lvl8pPr>
            <a:lvl9pPr indent="-317500" lvl="8" marL="4114800">
              <a:spcBef>
                <a:spcPts val="0"/>
              </a:spcBef>
              <a:spcAft>
                <a:spcPts val="0"/>
              </a:spcAft>
              <a:buClr>
                <a:srgbClr val="002D62"/>
              </a:buClr>
              <a:buSzPts val="1400"/>
              <a:buChar char="■"/>
              <a:defRPr>
                <a:solidFill>
                  <a:srgbClr val="002D62"/>
                </a:solidFill>
              </a:defRPr>
            </a:lvl9pPr>
          </a:lstStyle>
          <a:p/>
        </p:txBody>
      </p:sp>
      <p:sp>
        <p:nvSpPr>
          <p:cNvPr id="1393" name="Google Shape;1393;p127"/>
          <p:cNvSpPr txBox="1"/>
          <p:nvPr/>
        </p:nvSpPr>
        <p:spPr>
          <a:xfrm>
            <a:off x="226499" y="4754925"/>
            <a:ext cx="2902500" cy="2739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lang="en-GB" sz="800">
                <a:solidFill>
                  <a:srgbClr val="002D62"/>
                </a:solidFill>
              </a:rPr>
              <a:t>Lorem ipsum dolor</a:t>
            </a:r>
            <a:endParaRPr sz="800">
              <a:solidFill>
                <a:srgbClr val="002D62"/>
              </a:solidFill>
            </a:endParaRPr>
          </a:p>
        </p:txBody>
      </p:sp>
    </p:spTree>
  </p:cSld>
  <p:clrMapOvr>
    <a:masterClrMapping/>
  </p:clrMapOvr>
</p:sldLayout>
</file>

<file path=ppt/slideLayouts/slideLayout1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 Bleu marine - 6">
  <p:cSld name="TITLE_1_1_1_1_2_1_1_1_1_1_1_1_1">
    <p:bg>
      <p:bgPr>
        <a:solidFill>
          <a:schemeClr val="lt1"/>
        </a:solidFill>
      </p:bgPr>
    </p:bg>
    <p:spTree>
      <p:nvGrpSpPr>
        <p:cNvPr id="1394" name="Shape 1394"/>
        <p:cNvGrpSpPr/>
        <p:nvPr/>
      </p:nvGrpSpPr>
      <p:grpSpPr>
        <a:xfrm>
          <a:off x="0" y="0"/>
          <a:ext cx="0" cy="0"/>
          <a:chOff x="0" y="0"/>
          <a:chExt cx="0" cy="0"/>
        </a:xfrm>
      </p:grpSpPr>
      <p:sp>
        <p:nvSpPr>
          <p:cNvPr id="1395" name="Google Shape;1395;p128"/>
          <p:cNvSpPr/>
          <p:nvPr/>
        </p:nvSpPr>
        <p:spPr>
          <a:xfrm rot="-5148349">
            <a:off x="2382454" y="1002595"/>
            <a:ext cx="5318781" cy="3141359"/>
          </a:xfrm>
          <a:custGeom>
            <a:rect b="b" l="l" r="r" t="t"/>
            <a:pathLst>
              <a:path extrusionOk="0" h="4191157" w="7072716">
                <a:moveTo>
                  <a:pt x="6831290" y="0"/>
                </a:moveTo>
                <a:lnTo>
                  <a:pt x="7072716" y="3358574"/>
                </a:lnTo>
                <a:lnTo>
                  <a:pt x="6921436" y="3443247"/>
                </a:lnTo>
                <a:cubicBezTo>
                  <a:pt x="5001034" y="4457942"/>
                  <a:pt x="2612859" y="4475149"/>
                  <a:pt x="612222" y="3279442"/>
                </a:cubicBezTo>
                <a:cubicBezTo>
                  <a:pt x="516953" y="3222504"/>
                  <a:pt x="423691" y="3163489"/>
                  <a:pt x="332458" y="3102489"/>
                </a:cubicBezTo>
                <a:lnTo>
                  <a:pt x="170390" y="2988105"/>
                </a:lnTo>
                <a:lnTo>
                  <a:pt x="0" y="617754"/>
                </a:lnTo>
                <a:lnTo>
                  <a:pt x="57656" y="673164"/>
                </a:lnTo>
                <a:cubicBezTo>
                  <a:pt x="281787" y="878040"/>
                  <a:pt x="529783" y="1063501"/>
                  <a:pt x="800581" y="1225347"/>
                </a:cubicBezTo>
                <a:cubicBezTo>
                  <a:pt x="2818333" y="2431296"/>
                  <a:pt x="5398745" y="1887255"/>
                  <a:pt x="6790014" y="57216"/>
                </a:cubicBezTo>
                <a:close/>
              </a:path>
            </a:pathLst>
          </a:custGeom>
          <a:gradFill>
            <a:gsLst>
              <a:gs pos="0">
                <a:srgbClr val="002D62"/>
              </a:gs>
              <a:gs pos="100000">
                <a:schemeClr val="lt1"/>
              </a:gs>
            </a:gsLst>
            <a:lin ang="3001153" scaled="0"/>
          </a:gra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None/>
            </a:pPr>
            <a:r>
              <a:t/>
            </a:r>
            <a:endParaRPr b="0" i="0" sz="1100" u="none" cap="none" strike="noStrike">
              <a:solidFill>
                <a:srgbClr val="000000"/>
              </a:solidFill>
              <a:latin typeface="Arial"/>
              <a:ea typeface="Arial"/>
              <a:cs typeface="Arial"/>
              <a:sym typeface="Arial"/>
            </a:endParaRPr>
          </a:p>
        </p:txBody>
      </p:sp>
      <p:sp>
        <p:nvSpPr>
          <p:cNvPr id="1396" name="Google Shape;1396;p128"/>
          <p:cNvSpPr txBox="1"/>
          <p:nvPr/>
        </p:nvSpPr>
        <p:spPr>
          <a:xfrm>
            <a:off x="8626827" y="4754925"/>
            <a:ext cx="517200" cy="2739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fld id="{00000000-1234-1234-1234-123412341234}" type="slidenum">
              <a:rPr b="1" lang="en-GB" sz="800">
                <a:solidFill>
                  <a:srgbClr val="002D62"/>
                </a:solidFill>
              </a:rPr>
              <a:t>‹#›</a:t>
            </a:fld>
            <a:endParaRPr b="1" sz="800">
              <a:solidFill>
                <a:srgbClr val="002D62"/>
              </a:solidFill>
            </a:endParaRPr>
          </a:p>
        </p:txBody>
      </p:sp>
      <p:grpSp>
        <p:nvGrpSpPr>
          <p:cNvPr id="1397" name="Google Shape;1397;p128"/>
          <p:cNvGrpSpPr/>
          <p:nvPr/>
        </p:nvGrpSpPr>
        <p:grpSpPr>
          <a:xfrm>
            <a:off x="7940154" y="4801506"/>
            <a:ext cx="686661" cy="174005"/>
            <a:chOff x="5486400" y="2551113"/>
            <a:chExt cx="2949575" cy="722312"/>
          </a:xfrm>
        </p:grpSpPr>
        <p:sp>
          <p:nvSpPr>
            <p:cNvPr id="1398" name="Google Shape;1398;p128"/>
            <p:cNvSpPr/>
            <p:nvPr/>
          </p:nvSpPr>
          <p:spPr>
            <a:xfrm>
              <a:off x="5486400" y="2551113"/>
              <a:ext cx="723900" cy="722312"/>
            </a:xfrm>
            <a:custGeom>
              <a:rect b="b" l="l" r="r" t="t"/>
              <a:pathLst>
                <a:path extrusionOk="0" h="278" w="278">
                  <a:moveTo>
                    <a:pt x="278" y="139"/>
                  </a:moveTo>
                  <a:cubicBezTo>
                    <a:pt x="278" y="216"/>
                    <a:pt x="216" y="278"/>
                    <a:pt x="139" y="278"/>
                  </a:cubicBezTo>
                  <a:cubicBezTo>
                    <a:pt x="62" y="278"/>
                    <a:pt x="0" y="216"/>
                    <a:pt x="0" y="139"/>
                  </a:cubicBezTo>
                  <a:cubicBezTo>
                    <a:pt x="0" y="62"/>
                    <a:pt x="62" y="0"/>
                    <a:pt x="139" y="0"/>
                  </a:cubicBezTo>
                  <a:cubicBezTo>
                    <a:pt x="216" y="0"/>
                    <a:pt x="278" y="62"/>
                    <a:pt x="278" y="139"/>
                  </a:cubicBezTo>
                  <a:close/>
                  <a:moveTo>
                    <a:pt x="169" y="152"/>
                  </a:moveTo>
                  <a:cubicBezTo>
                    <a:pt x="174" y="173"/>
                    <a:pt x="157" y="199"/>
                    <a:pt x="139" y="218"/>
                  </a:cubicBezTo>
                  <a:cubicBezTo>
                    <a:pt x="194" y="218"/>
                    <a:pt x="238" y="174"/>
                    <a:pt x="238" y="120"/>
                  </a:cubicBezTo>
                  <a:cubicBezTo>
                    <a:pt x="238" y="65"/>
                    <a:pt x="193" y="21"/>
                    <a:pt x="139" y="21"/>
                  </a:cubicBezTo>
                  <a:cubicBezTo>
                    <a:pt x="84" y="21"/>
                    <a:pt x="40" y="65"/>
                    <a:pt x="40" y="120"/>
                  </a:cubicBezTo>
                  <a:cubicBezTo>
                    <a:pt x="40" y="174"/>
                    <a:pt x="84" y="218"/>
                    <a:pt x="138" y="218"/>
                  </a:cubicBezTo>
                  <a:cubicBezTo>
                    <a:pt x="121" y="199"/>
                    <a:pt x="104" y="173"/>
                    <a:pt x="108" y="152"/>
                  </a:cubicBezTo>
                  <a:cubicBezTo>
                    <a:pt x="112" y="130"/>
                    <a:pt x="128" y="123"/>
                    <a:pt x="139" y="123"/>
                  </a:cubicBezTo>
                  <a:cubicBezTo>
                    <a:pt x="149" y="123"/>
                    <a:pt x="166" y="130"/>
                    <a:pt x="169" y="152"/>
                  </a:cubicBez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399" name="Google Shape;1399;p128"/>
            <p:cNvSpPr/>
            <p:nvPr/>
          </p:nvSpPr>
          <p:spPr>
            <a:xfrm>
              <a:off x="7126288" y="2743200"/>
              <a:ext cx="396875" cy="385762"/>
            </a:xfrm>
            <a:custGeom>
              <a:rect b="b" l="l" r="r" t="t"/>
              <a:pathLst>
                <a:path extrusionOk="0" h="148" w="152">
                  <a:moveTo>
                    <a:pt x="78" y="148"/>
                  </a:moveTo>
                  <a:cubicBezTo>
                    <a:pt x="57" y="148"/>
                    <a:pt x="37" y="143"/>
                    <a:pt x="25" y="134"/>
                  </a:cubicBezTo>
                  <a:cubicBezTo>
                    <a:pt x="9" y="123"/>
                    <a:pt x="0" y="102"/>
                    <a:pt x="0" y="75"/>
                  </a:cubicBezTo>
                  <a:cubicBezTo>
                    <a:pt x="0" y="24"/>
                    <a:pt x="25" y="0"/>
                    <a:pt x="76" y="0"/>
                  </a:cubicBezTo>
                  <a:cubicBezTo>
                    <a:pt x="127" y="0"/>
                    <a:pt x="152" y="24"/>
                    <a:pt x="152" y="76"/>
                  </a:cubicBezTo>
                  <a:cubicBezTo>
                    <a:pt x="152" y="123"/>
                    <a:pt x="127" y="148"/>
                    <a:pt x="78" y="148"/>
                  </a:cubicBezTo>
                  <a:close/>
                  <a:moveTo>
                    <a:pt x="76" y="24"/>
                  </a:moveTo>
                  <a:cubicBezTo>
                    <a:pt x="48" y="24"/>
                    <a:pt x="36" y="39"/>
                    <a:pt x="36" y="74"/>
                  </a:cubicBezTo>
                  <a:cubicBezTo>
                    <a:pt x="36" y="108"/>
                    <a:pt x="49" y="124"/>
                    <a:pt x="76" y="124"/>
                  </a:cubicBezTo>
                  <a:cubicBezTo>
                    <a:pt x="104" y="124"/>
                    <a:pt x="116" y="108"/>
                    <a:pt x="116" y="73"/>
                  </a:cubicBezTo>
                  <a:cubicBezTo>
                    <a:pt x="116" y="40"/>
                    <a:pt x="103" y="24"/>
                    <a:pt x="76" y="24"/>
                  </a:cubicBez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400" name="Google Shape;1400;p128"/>
            <p:cNvSpPr/>
            <p:nvPr/>
          </p:nvSpPr>
          <p:spPr>
            <a:xfrm>
              <a:off x="7588250" y="2755900"/>
              <a:ext cx="260350" cy="361950"/>
            </a:xfrm>
            <a:custGeom>
              <a:rect b="b" l="l" r="r" t="t"/>
              <a:pathLst>
                <a:path extrusionOk="0" h="139" w="100">
                  <a:moveTo>
                    <a:pt x="72" y="115"/>
                  </a:moveTo>
                  <a:cubicBezTo>
                    <a:pt x="52" y="115"/>
                    <a:pt x="45" y="113"/>
                    <a:pt x="40" y="109"/>
                  </a:cubicBezTo>
                  <a:cubicBezTo>
                    <a:pt x="35" y="104"/>
                    <a:pt x="33" y="101"/>
                    <a:pt x="33" y="87"/>
                  </a:cubicBezTo>
                  <a:cubicBezTo>
                    <a:pt x="33" y="14"/>
                    <a:pt x="33" y="14"/>
                    <a:pt x="33" y="14"/>
                  </a:cubicBezTo>
                  <a:cubicBezTo>
                    <a:pt x="33" y="6"/>
                    <a:pt x="26" y="0"/>
                    <a:pt x="19" y="0"/>
                  </a:cubicBezTo>
                  <a:cubicBezTo>
                    <a:pt x="0" y="0"/>
                    <a:pt x="0" y="0"/>
                    <a:pt x="0" y="0"/>
                  </a:cubicBezTo>
                  <a:cubicBezTo>
                    <a:pt x="0" y="78"/>
                    <a:pt x="0" y="78"/>
                    <a:pt x="0" y="78"/>
                  </a:cubicBezTo>
                  <a:cubicBezTo>
                    <a:pt x="0" y="103"/>
                    <a:pt x="2" y="114"/>
                    <a:pt x="11" y="123"/>
                  </a:cubicBezTo>
                  <a:cubicBezTo>
                    <a:pt x="20" y="134"/>
                    <a:pt x="34" y="139"/>
                    <a:pt x="56" y="139"/>
                  </a:cubicBezTo>
                  <a:cubicBezTo>
                    <a:pt x="100" y="139"/>
                    <a:pt x="100" y="139"/>
                    <a:pt x="100" y="139"/>
                  </a:cubicBezTo>
                  <a:cubicBezTo>
                    <a:pt x="100" y="115"/>
                    <a:pt x="100" y="115"/>
                    <a:pt x="100" y="115"/>
                  </a:cubicBezTo>
                  <a:lnTo>
                    <a:pt x="72" y="115"/>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401" name="Google Shape;1401;p128"/>
            <p:cNvSpPr/>
            <p:nvPr/>
          </p:nvSpPr>
          <p:spPr>
            <a:xfrm>
              <a:off x="8029575" y="2755900"/>
              <a:ext cx="406400" cy="361950"/>
            </a:xfrm>
            <a:custGeom>
              <a:rect b="b" l="l" r="r" t="t"/>
              <a:pathLst>
                <a:path extrusionOk="0" h="139" w="156">
                  <a:moveTo>
                    <a:pt x="96" y="0"/>
                  </a:moveTo>
                  <a:cubicBezTo>
                    <a:pt x="74" y="0"/>
                    <a:pt x="74" y="0"/>
                    <a:pt x="74" y="0"/>
                  </a:cubicBezTo>
                  <a:cubicBezTo>
                    <a:pt x="65" y="0"/>
                    <a:pt x="58" y="5"/>
                    <a:pt x="55" y="12"/>
                  </a:cubicBezTo>
                  <a:cubicBezTo>
                    <a:pt x="0" y="139"/>
                    <a:pt x="0" y="139"/>
                    <a:pt x="0" y="139"/>
                  </a:cubicBezTo>
                  <a:cubicBezTo>
                    <a:pt x="22" y="139"/>
                    <a:pt x="22" y="139"/>
                    <a:pt x="22" y="139"/>
                  </a:cubicBezTo>
                  <a:cubicBezTo>
                    <a:pt x="31" y="139"/>
                    <a:pt x="38" y="134"/>
                    <a:pt x="41" y="127"/>
                  </a:cubicBezTo>
                  <a:cubicBezTo>
                    <a:pt x="50" y="107"/>
                    <a:pt x="50" y="107"/>
                    <a:pt x="50" y="107"/>
                  </a:cubicBezTo>
                  <a:cubicBezTo>
                    <a:pt x="106" y="107"/>
                    <a:pt x="106" y="107"/>
                    <a:pt x="106" y="107"/>
                  </a:cubicBezTo>
                  <a:cubicBezTo>
                    <a:pt x="115" y="127"/>
                    <a:pt x="115" y="127"/>
                    <a:pt x="115" y="127"/>
                  </a:cubicBezTo>
                  <a:cubicBezTo>
                    <a:pt x="118" y="134"/>
                    <a:pt x="125" y="139"/>
                    <a:pt x="134" y="139"/>
                  </a:cubicBezTo>
                  <a:cubicBezTo>
                    <a:pt x="156" y="139"/>
                    <a:pt x="156" y="139"/>
                    <a:pt x="156" y="139"/>
                  </a:cubicBezTo>
                  <a:lnTo>
                    <a:pt x="96" y="0"/>
                  </a:lnTo>
                  <a:close/>
                  <a:moveTo>
                    <a:pt x="57" y="82"/>
                  </a:moveTo>
                  <a:cubicBezTo>
                    <a:pt x="78" y="34"/>
                    <a:pt x="78" y="34"/>
                    <a:pt x="78" y="34"/>
                  </a:cubicBezTo>
                  <a:cubicBezTo>
                    <a:pt x="99" y="82"/>
                    <a:pt x="99" y="82"/>
                    <a:pt x="99" y="82"/>
                  </a:cubicBezTo>
                  <a:lnTo>
                    <a:pt x="57" y="82"/>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402" name="Google Shape;1402;p128"/>
            <p:cNvSpPr/>
            <p:nvPr/>
          </p:nvSpPr>
          <p:spPr>
            <a:xfrm>
              <a:off x="7902575" y="2755900"/>
              <a:ext cx="84137" cy="361950"/>
            </a:xfrm>
            <a:custGeom>
              <a:rect b="b" l="l" r="r" t="t"/>
              <a:pathLst>
                <a:path extrusionOk="0" h="139" w="32">
                  <a:moveTo>
                    <a:pt x="14" y="0"/>
                  </a:moveTo>
                  <a:cubicBezTo>
                    <a:pt x="6" y="0"/>
                    <a:pt x="0" y="6"/>
                    <a:pt x="0" y="14"/>
                  </a:cubicBezTo>
                  <a:cubicBezTo>
                    <a:pt x="0" y="139"/>
                    <a:pt x="0" y="139"/>
                    <a:pt x="0" y="139"/>
                  </a:cubicBezTo>
                  <a:cubicBezTo>
                    <a:pt x="18" y="139"/>
                    <a:pt x="18" y="139"/>
                    <a:pt x="18" y="139"/>
                  </a:cubicBezTo>
                  <a:cubicBezTo>
                    <a:pt x="25" y="139"/>
                    <a:pt x="32" y="133"/>
                    <a:pt x="32" y="126"/>
                  </a:cubicBezTo>
                  <a:cubicBezTo>
                    <a:pt x="32" y="0"/>
                    <a:pt x="32" y="0"/>
                    <a:pt x="32" y="0"/>
                  </a:cubicBezTo>
                  <a:lnTo>
                    <a:pt x="14" y="0"/>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403" name="Google Shape;1403;p128"/>
            <p:cNvSpPr/>
            <p:nvPr/>
          </p:nvSpPr>
          <p:spPr>
            <a:xfrm>
              <a:off x="6324600" y="2755900"/>
              <a:ext cx="406400" cy="361950"/>
            </a:xfrm>
            <a:custGeom>
              <a:rect b="b" l="l" r="r" t="t"/>
              <a:pathLst>
                <a:path extrusionOk="0" h="139" w="156">
                  <a:moveTo>
                    <a:pt x="132" y="0"/>
                  </a:moveTo>
                  <a:cubicBezTo>
                    <a:pt x="123" y="0"/>
                    <a:pt x="116" y="5"/>
                    <a:pt x="113" y="12"/>
                  </a:cubicBezTo>
                  <a:cubicBezTo>
                    <a:pt x="78" y="98"/>
                    <a:pt x="78" y="98"/>
                    <a:pt x="78" y="98"/>
                  </a:cubicBezTo>
                  <a:cubicBezTo>
                    <a:pt x="42" y="13"/>
                    <a:pt x="42" y="13"/>
                    <a:pt x="42" y="13"/>
                  </a:cubicBezTo>
                  <a:cubicBezTo>
                    <a:pt x="39" y="5"/>
                    <a:pt x="31" y="0"/>
                    <a:pt x="23" y="0"/>
                  </a:cubicBezTo>
                  <a:cubicBezTo>
                    <a:pt x="0" y="0"/>
                    <a:pt x="0" y="0"/>
                    <a:pt x="0" y="0"/>
                  </a:cubicBezTo>
                  <a:cubicBezTo>
                    <a:pt x="62" y="139"/>
                    <a:pt x="62" y="139"/>
                    <a:pt x="62" y="139"/>
                  </a:cubicBezTo>
                  <a:cubicBezTo>
                    <a:pt x="80" y="139"/>
                    <a:pt x="80" y="139"/>
                    <a:pt x="80" y="139"/>
                  </a:cubicBezTo>
                  <a:cubicBezTo>
                    <a:pt x="88" y="139"/>
                    <a:pt x="95" y="134"/>
                    <a:pt x="99" y="128"/>
                  </a:cubicBezTo>
                  <a:cubicBezTo>
                    <a:pt x="156" y="0"/>
                    <a:pt x="156" y="0"/>
                    <a:pt x="156" y="0"/>
                  </a:cubicBezTo>
                  <a:lnTo>
                    <a:pt x="132" y="0"/>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404" name="Google Shape;1404;p128"/>
            <p:cNvSpPr/>
            <p:nvPr/>
          </p:nvSpPr>
          <p:spPr>
            <a:xfrm>
              <a:off x="6751638" y="2755900"/>
              <a:ext cx="312737" cy="361950"/>
            </a:xfrm>
            <a:custGeom>
              <a:rect b="b" l="l" r="r" t="t"/>
              <a:pathLst>
                <a:path extrusionOk="0" h="139" w="120">
                  <a:moveTo>
                    <a:pt x="0" y="71"/>
                  </a:moveTo>
                  <a:cubicBezTo>
                    <a:pt x="0" y="85"/>
                    <a:pt x="4" y="121"/>
                    <a:pt x="37" y="135"/>
                  </a:cubicBezTo>
                  <a:cubicBezTo>
                    <a:pt x="45" y="138"/>
                    <a:pt x="53" y="139"/>
                    <a:pt x="65" y="139"/>
                  </a:cubicBezTo>
                  <a:cubicBezTo>
                    <a:pt x="120" y="139"/>
                    <a:pt x="120" y="139"/>
                    <a:pt x="120" y="139"/>
                  </a:cubicBezTo>
                  <a:cubicBezTo>
                    <a:pt x="120" y="115"/>
                    <a:pt x="120" y="115"/>
                    <a:pt x="120" y="115"/>
                  </a:cubicBezTo>
                  <a:cubicBezTo>
                    <a:pt x="120" y="115"/>
                    <a:pt x="78" y="115"/>
                    <a:pt x="78" y="115"/>
                  </a:cubicBezTo>
                  <a:cubicBezTo>
                    <a:pt x="58" y="114"/>
                    <a:pt x="47" y="110"/>
                    <a:pt x="41" y="99"/>
                  </a:cubicBezTo>
                  <a:cubicBezTo>
                    <a:pt x="39" y="95"/>
                    <a:pt x="38" y="89"/>
                    <a:pt x="37" y="83"/>
                  </a:cubicBezTo>
                  <a:cubicBezTo>
                    <a:pt x="37" y="82"/>
                    <a:pt x="37" y="82"/>
                    <a:pt x="37" y="82"/>
                  </a:cubicBezTo>
                  <a:cubicBezTo>
                    <a:pt x="117" y="82"/>
                    <a:pt x="117" y="82"/>
                    <a:pt x="117" y="82"/>
                  </a:cubicBezTo>
                  <a:cubicBezTo>
                    <a:pt x="117" y="58"/>
                    <a:pt x="117" y="58"/>
                    <a:pt x="117" y="58"/>
                  </a:cubicBezTo>
                  <a:cubicBezTo>
                    <a:pt x="37" y="58"/>
                    <a:pt x="37" y="58"/>
                    <a:pt x="37" y="58"/>
                  </a:cubicBezTo>
                  <a:cubicBezTo>
                    <a:pt x="37" y="57"/>
                    <a:pt x="37" y="57"/>
                    <a:pt x="37" y="57"/>
                  </a:cubicBezTo>
                  <a:cubicBezTo>
                    <a:pt x="38" y="50"/>
                    <a:pt x="39" y="45"/>
                    <a:pt x="41" y="40"/>
                  </a:cubicBezTo>
                  <a:cubicBezTo>
                    <a:pt x="47" y="29"/>
                    <a:pt x="58" y="25"/>
                    <a:pt x="78" y="25"/>
                  </a:cubicBezTo>
                  <a:cubicBezTo>
                    <a:pt x="78" y="25"/>
                    <a:pt x="120" y="25"/>
                    <a:pt x="120" y="25"/>
                  </a:cubicBezTo>
                  <a:cubicBezTo>
                    <a:pt x="120" y="0"/>
                    <a:pt x="120" y="0"/>
                    <a:pt x="120" y="0"/>
                  </a:cubicBezTo>
                  <a:cubicBezTo>
                    <a:pt x="65" y="0"/>
                    <a:pt x="65" y="0"/>
                    <a:pt x="65" y="0"/>
                  </a:cubicBezTo>
                  <a:cubicBezTo>
                    <a:pt x="53" y="0"/>
                    <a:pt x="45" y="1"/>
                    <a:pt x="37" y="4"/>
                  </a:cubicBezTo>
                  <a:cubicBezTo>
                    <a:pt x="4" y="18"/>
                    <a:pt x="0" y="55"/>
                    <a:pt x="0" y="69"/>
                  </a:cubicBezTo>
                  <a:lnTo>
                    <a:pt x="0" y="71"/>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sp>
        <p:nvSpPr>
          <p:cNvPr id="1405" name="Google Shape;1405;p128"/>
          <p:cNvSpPr txBox="1"/>
          <p:nvPr>
            <p:ph type="title"/>
          </p:nvPr>
        </p:nvSpPr>
        <p:spPr>
          <a:xfrm>
            <a:off x="0" y="0"/>
            <a:ext cx="8186400" cy="1141800"/>
          </a:xfrm>
          <a:prstGeom prst="rect">
            <a:avLst/>
          </a:prstGeom>
          <a:noFill/>
          <a:ln>
            <a:noFill/>
          </a:ln>
        </p:spPr>
        <p:txBody>
          <a:bodyPr anchorCtr="0" anchor="t" bIns="91425" lIns="504000" spcFirstLastPara="1" rIns="252000" wrap="square" tIns="504000">
            <a:noAutofit/>
          </a:bodyPr>
          <a:lstStyle>
            <a:lvl1pPr lvl="0">
              <a:spcBef>
                <a:spcPts val="0"/>
              </a:spcBef>
              <a:spcAft>
                <a:spcPts val="0"/>
              </a:spcAft>
              <a:buClr>
                <a:srgbClr val="002D62"/>
              </a:buClr>
              <a:buSzPts val="2500"/>
              <a:buFont typeface="Arial Black"/>
              <a:buNone/>
              <a:defRPr b="1" sz="2500">
                <a:solidFill>
                  <a:srgbClr val="002D62"/>
                </a:solidFill>
                <a:latin typeface="Arial Black"/>
                <a:ea typeface="Arial Black"/>
                <a:cs typeface="Arial Black"/>
                <a:sym typeface="Arial Black"/>
              </a:defRPr>
            </a:lvl1pPr>
            <a:lvl2pPr lvl="1">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2pPr>
            <a:lvl3pPr lvl="2">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3pPr>
            <a:lvl4pPr lvl="3">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4pPr>
            <a:lvl5pPr lvl="4">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5pPr>
            <a:lvl6pPr lvl="5">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6pPr>
            <a:lvl7pPr lvl="6">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7pPr>
            <a:lvl8pPr lvl="7">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8pPr>
            <a:lvl9pPr lvl="8">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9pPr>
          </a:lstStyle>
          <a:p/>
        </p:txBody>
      </p:sp>
      <p:sp>
        <p:nvSpPr>
          <p:cNvPr id="1406" name="Google Shape;1406;p128"/>
          <p:cNvSpPr txBox="1"/>
          <p:nvPr>
            <p:ph idx="1" type="body"/>
          </p:nvPr>
        </p:nvSpPr>
        <p:spPr>
          <a:xfrm>
            <a:off x="-8700" y="1410725"/>
            <a:ext cx="9144000" cy="2552700"/>
          </a:xfrm>
          <a:prstGeom prst="rect">
            <a:avLst/>
          </a:prstGeom>
          <a:noFill/>
          <a:ln>
            <a:noFill/>
          </a:ln>
        </p:spPr>
        <p:txBody>
          <a:bodyPr anchorCtr="0" anchor="t" bIns="91425" lIns="504000" spcFirstLastPara="1" rIns="504000" wrap="square" tIns="91425">
            <a:noAutofit/>
          </a:bodyPr>
          <a:lstStyle>
            <a:lvl1pPr indent="-317500" lvl="0" marL="457200">
              <a:spcBef>
                <a:spcPts val="0"/>
              </a:spcBef>
              <a:spcAft>
                <a:spcPts val="0"/>
              </a:spcAft>
              <a:buClr>
                <a:srgbClr val="002D62"/>
              </a:buClr>
              <a:buSzPts val="1400"/>
              <a:buChar char="●"/>
              <a:defRPr>
                <a:solidFill>
                  <a:srgbClr val="002D62"/>
                </a:solidFill>
              </a:defRPr>
            </a:lvl1pPr>
            <a:lvl2pPr indent="-317500" lvl="1" marL="914400">
              <a:spcBef>
                <a:spcPts val="0"/>
              </a:spcBef>
              <a:spcAft>
                <a:spcPts val="0"/>
              </a:spcAft>
              <a:buClr>
                <a:srgbClr val="002D62"/>
              </a:buClr>
              <a:buSzPts val="1400"/>
              <a:buChar char="○"/>
              <a:defRPr>
                <a:solidFill>
                  <a:srgbClr val="002D62"/>
                </a:solidFill>
              </a:defRPr>
            </a:lvl2pPr>
            <a:lvl3pPr indent="-317500" lvl="2" marL="1371600">
              <a:spcBef>
                <a:spcPts val="0"/>
              </a:spcBef>
              <a:spcAft>
                <a:spcPts val="0"/>
              </a:spcAft>
              <a:buClr>
                <a:srgbClr val="002D62"/>
              </a:buClr>
              <a:buSzPts val="1400"/>
              <a:buChar char="■"/>
              <a:defRPr>
                <a:solidFill>
                  <a:srgbClr val="002D62"/>
                </a:solidFill>
              </a:defRPr>
            </a:lvl3pPr>
            <a:lvl4pPr indent="-317500" lvl="3" marL="1828800">
              <a:spcBef>
                <a:spcPts val="0"/>
              </a:spcBef>
              <a:spcAft>
                <a:spcPts val="0"/>
              </a:spcAft>
              <a:buClr>
                <a:srgbClr val="002D62"/>
              </a:buClr>
              <a:buSzPts val="1400"/>
              <a:buChar char="●"/>
              <a:defRPr>
                <a:solidFill>
                  <a:srgbClr val="002D62"/>
                </a:solidFill>
              </a:defRPr>
            </a:lvl4pPr>
            <a:lvl5pPr indent="-317500" lvl="4" marL="2286000">
              <a:spcBef>
                <a:spcPts val="0"/>
              </a:spcBef>
              <a:spcAft>
                <a:spcPts val="0"/>
              </a:spcAft>
              <a:buClr>
                <a:srgbClr val="002D62"/>
              </a:buClr>
              <a:buSzPts val="1400"/>
              <a:buChar char="○"/>
              <a:defRPr>
                <a:solidFill>
                  <a:srgbClr val="002D62"/>
                </a:solidFill>
              </a:defRPr>
            </a:lvl5pPr>
            <a:lvl6pPr indent="-317500" lvl="5" marL="2743200">
              <a:spcBef>
                <a:spcPts val="0"/>
              </a:spcBef>
              <a:spcAft>
                <a:spcPts val="0"/>
              </a:spcAft>
              <a:buClr>
                <a:srgbClr val="002D62"/>
              </a:buClr>
              <a:buSzPts val="1400"/>
              <a:buChar char="■"/>
              <a:defRPr>
                <a:solidFill>
                  <a:srgbClr val="002D62"/>
                </a:solidFill>
              </a:defRPr>
            </a:lvl6pPr>
            <a:lvl7pPr indent="-317500" lvl="6" marL="3200400">
              <a:spcBef>
                <a:spcPts val="0"/>
              </a:spcBef>
              <a:spcAft>
                <a:spcPts val="0"/>
              </a:spcAft>
              <a:buClr>
                <a:srgbClr val="002D62"/>
              </a:buClr>
              <a:buSzPts val="1400"/>
              <a:buChar char="●"/>
              <a:defRPr>
                <a:solidFill>
                  <a:srgbClr val="002D62"/>
                </a:solidFill>
              </a:defRPr>
            </a:lvl7pPr>
            <a:lvl8pPr indent="-317500" lvl="7" marL="3657600">
              <a:spcBef>
                <a:spcPts val="0"/>
              </a:spcBef>
              <a:spcAft>
                <a:spcPts val="0"/>
              </a:spcAft>
              <a:buClr>
                <a:srgbClr val="002D62"/>
              </a:buClr>
              <a:buSzPts val="1400"/>
              <a:buChar char="○"/>
              <a:defRPr>
                <a:solidFill>
                  <a:srgbClr val="002D62"/>
                </a:solidFill>
              </a:defRPr>
            </a:lvl8pPr>
            <a:lvl9pPr indent="-317500" lvl="8" marL="4114800">
              <a:spcBef>
                <a:spcPts val="0"/>
              </a:spcBef>
              <a:spcAft>
                <a:spcPts val="0"/>
              </a:spcAft>
              <a:buClr>
                <a:srgbClr val="002D62"/>
              </a:buClr>
              <a:buSzPts val="1400"/>
              <a:buChar char="■"/>
              <a:defRPr>
                <a:solidFill>
                  <a:srgbClr val="002D62"/>
                </a:solidFill>
              </a:defRPr>
            </a:lvl9pPr>
          </a:lstStyle>
          <a:p/>
        </p:txBody>
      </p:sp>
      <p:sp>
        <p:nvSpPr>
          <p:cNvPr id="1407" name="Google Shape;1407;p128"/>
          <p:cNvSpPr txBox="1"/>
          <p:nvPr/>
        </p:nvSpPr>
        <p:spPr>
          <a:xfrm>
            <a:off x="226499" y="4754925"/>
            <a:ext cx="2902500" cy="2739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lang="en-GB" sz="800">
                <a:solidFill>
                  <a:srgbClr val="002D62"/>
                </a:solidFill>
              </a:rPr>
              <a:t>Lorem ipsum dolor</a:t>
            </a:r>
            <a:endParaRPr sz="800">
              <a:solidFill>
                <a:srgbClr val="002D62"/>
              </a:solidFill>
            </a:endParaRPr>
          </a:p>
        </p:txBody>
      </p:sp>
    </p:spTree>
  </p:cSld>
  <p:clrMapOvr>
    <a:masterClrMapping/>
  </p:clrMapOvr>
</p:sldLayout>
</file>

<file path=ppt/slideLayouts/slideLayout1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 Bleu marine - 7">
  <p:cSld name="TITLE_1_1_1_2_1_1_1_1_1_1_1_1_1_1">
    <p:bg>
      <p:bgPr>
        <a:solidFill>
          <a:schemeClr val="lt1"/>
        </a:solidFill>
      </p:bgPr>
    </p:bg>
    <p:spTree>
      <p:nvGrpSpPr>
        <p:cNvPr id="1408" name="Shape 1408"/>
        <p:cNvGrpSpPr/>
        <p:nvPr/>
      </p:nvGrpSpPr>
      <p:grpSpPr>
        <a:xfrm>
          <a:off x="0" y="0"/>
          <a:ext cx="0" cy="0"/>
          <a:chOff x="0" y="0"/>
          <a:chExt cx="0" cy="0"/>
        </a:xfrm>
      </p:grpSpPr>
      <p:sp>
        <p:nvSpPr>
          <p:cNvPr id="1409" name="Google Shape;1409;p129"/>
          <p:cNvSpPr/>
          <p:nvPr/>
        </p:nvSpPr>
        <p:spPr>
          <a:xfrm rot="-6031568">
            <a:off x="4067497" y="161559"/>
            <a:ext cx="5192145" cy="4772671"/>
          </a:xfrm>
          <a:custGeom>
            <a:rect b="b" l="l" r="r" t="t"/>
            <a:pathLst>
              <a:path extrusionOk="0" h="6341020" w="6898338">
                <a:moveTo>
                  <a:pt x="6898338" y="3218622"/>
                </a:moveTo>
                <a:lnTo>
                  <a:pt x="6308166" y="6341020"/>
                </a:lnTo>
                <a:lnTo>
                  <a:pt x="6145155" y="6330350"/>
                </a:lnTo>
                <a:cubicBezTo>
                  <a:pt x="4917393" y="6219953"/>
                  <a:pt x="3694703" y="5838549"/>
                  <a:pt x="2565738" y="5163807"/>
                </a:cubicBezTo>
                <a:cubicBezTo>
                  <a:pt x="1562213" y="4564036"/>
                  <a:pt x="727740" y="3789277"/>
                  <a:pt x="77997" y="2901791"/>
                </a:cubicBezTo>
                <a:lnTo>
                  <a:pt x="0" y="2789600"/>
                </a:lnTo>
                <a:lnTo>
                  <a:pt x="527269" y="0"/>
                </a:lnTo>
                <a:lnTo>
                  <a:pt x="582348" y="110612"/>
                </a:lnTo>
                <a:cubicBezTo>
                  <a:pt x="1079727" y="1051944"/>
                  <a:pt x="1833205" y="1873130"/>
                  <a:pt x="2813753" y="2459166"/>
                </a:cubicBezTo>
                <a:cubicBezTo>
                  <a:pt x="4053587" y="3200178"/>
                  <a:pt x="5454763" y="3439380"/>
                  <a:pt x="6782863" y="3238864"/>
                </a:cubicBezTo>
                <a:close/>
              </a:path>
            </a:pathLst>
          </a:custGeom>
          <a:gradFill>
            <a:gsLst>
              <a:gs pos="0">
                <a:srgbClr val="002D62"/>
              </a:gs>
              <a:gs pos="100000">
                <a:schemeClr val="lt1"/>
              </a:gs>
            </a:gsLst>
            <a:lin ang="3001153" scaled="0"/>
          </a:gra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1410" name="Google Shape;1410;p129"/>
          <p:cNvSpPr txBox="1"/>
          <p:nvPr/>
        </p:nvSpPr>
        <p:spPr>
          <a:xfrm>
            <a:off x="8626827" y="4754925"/>
            <a:ext cx="517200" cy="2739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fld id="{00000000-1234-1234-1234-123412341234}" type="slidenum">
              <a:rPr b="1" lang="en-GB" sz="800">
                <a:solidFill>
                  <a:srgbClr val="002D62"/>
                </a:solidFill>
              </a:rPr>
              <a:t>‹#›</a:t>
            </a:fld>
            <a:endParaRPr b="1" sz="800">
              <a:solidFill>
                <a:srgbClr val="002D62"/>
              </a:solidFill>
            </a:endParaRPr>
          </a:p>
        </p:txBody>
      </p:sp>
      <p:grpSp>
        <p:nvGrpSpPr>
          <p:cNvPr id="1411" name="Google Shape;1411;p129"/>
          <p:cNvGrpSpPr/>
          <p:nvPr/>
        </p:nvGrpSpPr>
        <p:grpSpPr>
          <a:xfrm>
            <a:off x="7940154" y="4801506"/>
            <a:ext cx="686661" cy="174005"/>
            <a:chOff x="5486400" y="2551113"/>
            <a:chExt cx="2949575" cy="722312"/>
          </a:xfrm>
        </p:grpSpPr>
        <p:sp>
          <p:nvSpPr>
            <p:cNvPr id="1412" name="Google Shape;1412;p129"/>
            <p:cNvSpPr/>
            <p:nvPr/>
          </p:nvSpPr>
          <p:spPr>
            <a:xfrm>
              <a:off x="5486400" y="2551113"/>
              <a:ext cx="723900" cy="722312"/>
            </a:xfrm>
            <a:custGeom>
              <a:rect b="b" l="l" r="r" t="t"/>
              <a:pathLst>
                <a:path extrusionOk="0" h="278" w="278">
                  <a:moveTo>
                    <a:pt x="278" y="139"/>
                  </a:moveTo>
                  <a:cubicBezTo>
                    <a:pt x="278" y="216"/>
                    <a:pt x="216" y="278"/>
                    <a:pt x="139" y="278"/>
                  </a:cubicBezTo>
                  <a:cubicBezTo>
                    <a:pt x="62" y="278"/>
                    <a:pt x="0" y="216"/>
                    <a:pt x="0" y="139"/>
                  </a:cubicBezTo>
                  <a:cubicBezTo>
                    <a:pt x="0" y="62"/>
                    <a:pt x="62" y="0"/>
                    <a:pt x="139" y="0"/>
                  </a:cubicBezTo>
                  <a:cubicBezTo>
                    <a:pt x="216" y="0"/>
                    <a:pt x="278" y="62"/>
                    <a:pt x="278" y="139"/>
                  </a:cubicBezTo>
                  <a:close/>
                  <a:moveTo>
                    <a:pt x="169" y="152"/>
                  </a:moveTo>
                  <a:cubicBezTo>
                    <a:pt x="174" y="173"/>
                    <a:pt x="157" y="199"/>
                    <a:pt x="139" y="218"/>
                  </a:cubicBezTo>
                  <a:cubicBezTo>
                    <a:pt x="194" y="218"/>
                    <a:pt x="238" y="174"/>
                    <a:pt x="238" y="120"/>
                  </a:cubicBezTo>
                  <a:cubicBezTo>
                    <a:pt x="238" y="65"/>
                    <a:pt x="193" y="21"/>
                    <a:pt x="139" y="21"/>
                  </a:cubicBezTo>
                  <a:cubicBezTo>
                    <a:pt x="84" y="21"/>
                    <a:pt x="40" y="65"/>
                    <a:pt x="40" y="120"/>
                  </a:cubicBezTo>
                  <a:cubicBezTo>
                    <a:pt x="40" y="174"/>
                    <a:pt x="84" y="218"/>
                    <a:pt x="138" y="218"/>
                  </a:cubicBezTo>
                  <a:cubicBezTo>
                    <a:pt x="121" y="199"/>
                    <a:pt x="104" y="173"/>
                    <a:pt x="108" y="152"/>
                  </a:cubicBezTo>
                  <a:cubicBezTo>
                    <a:pt x="112" y="130"/>
                    <a:pt x="128" y="123"/>
                    <a:pt x="139" y="123"/>
                  </a:cubicBezTo>
                  <a:cubicBezTo>
                    <a:pt x="149" y="123"/>
                    <a:pt x="166" y="130"/>
                    <a:pt x="169" y="152"/>
                  </a:cubicBez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413" name="Google Shape;1413;p129"/>
            <p:cNvSpPr/>
            <p:nvPr/>
          </p:nvSpPr>
          <p:spPr>
            <a:xfrm>
              <a:off x="7126288" y="2743200"/>
              <a:ext cx="396875" cy="385762"/>
            </a:xfrm>
            <a:custGeom>
              <a:rect b="b" l="l" r="r" t="t"/>
              <a:pathLst>
                <a:path extrusionOk="0" h="148" w="152">
                  <a:moveTo>
                    <a:pt x="78" y="148"/>
                  </a:moveTo>
                  <a:cubicBezTo>
                    <a:pt x="57" y="148"/>
                    <a:pt x="37" y="143"/>
                    <a:pt x="25" y="134"/>
                  </a:cubicBezTo>
                  <a:cubicBezTo>
                    <a:pt x="9" y="123"/>
                    <a:pt x="0" y="102"/>
                    <a:pt x="0" y="75"/>
                  </a:cubicBezTo>
                  <a:cubicBezTo>
                    <a:pt x="0" y="24"/>
                    <a:pt x="25" y="0"/>
                    <a:pt x="76" y="0"/>
                  </a:cubicBezTo>
                  <a:cubicBezTo>
                    <a:pt x="127" y="0"/>
                    <a:pt x="152" y="24"/>
                    <a:pt x="152" y="76"/>
                  </a:cubicBezTo>
                  <a:cubicBezTo>
                    <a:pt x="152" y="123"/>
                    <a:pt x="127" y="148"/>
                    <a:pt x="78" y="148"/>
                  </a:cubicBezTo>
                  <a:close/>
                  <a:moveTo>
                    <a:pt x="76" y="24"/>
                  </a:moveTo>
                  <a:cubicBezTo>
                    <a:pt x="48" y="24"/>
                    <a:pt x="36" y="39"/>
                    <a:pt x="36" y="74"/>
                  </a:cubicBezTo>
                  <a:cubicBezTo>
                    <a:pt x="36" y="108"/>
                    <a:pt x="49" y="124"/>
                    <a:pt x="76" y="124"/>
                  </a:cubicBezTo>
                  <a:cubicBezTo>
                    <a:pt x="104" y="124"/>
                    <a:pt x="116" y="108"/>
                    <a:pt x="116" y="73"/>
                  </a:cubicBezTo>
                  <a:cubicBezTo>
                    <a:pt x="116" y="40"/>
                    <a:pt x="103" y="24"/>
                    <a:pt x="76" y="24"/>
                  </a:cubicBez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414" name="Google Shape;1414;p129"/>
            <p:cNvSpPr/>
            <p:nvPr/>
          </p:nvSpPr>
          <p:spPr>
            <a:xfrm>
              <a:off x="7588250" y="2755900"/>
              <a:ext cx="260350" cy="361950"/>
            </a:xfrm>
            <a:custGeom>
              <a:rect b="b" l="l" r="r" t="t"/>
              <a:pathLst>
                <a:path extrusionOk="0" h="139" w="100">
                  <a:moveTo>
                    <a:pt x="72" y="115"/>
                  </a:moveTo>
                  <a:cubicBezTo>
                    <a:pt x="52" y="115"/>
                    <a:pt x="45" y="113"/>
                    <a:pt x="40" y="109"/>
                  </a:cubicBezTo>
                  <a:cubicBezTo>
                    <a:pt x="35" y="104"/>
                    <a:pt x="33" y="101"/>
                    <a:pt x="33" y="87"/>
                  </a:cubicBezTo>
                  <a:cubicBezTo>
                    <a:pt x="33" y="14"/>
                    <a:pt x="33" y="14"/>
                    <a:pt x="33" y="14"/>
                  </a:cubicBezTo>
                  <a:cubicBezTo>
                    <a:pt x="33" y="6"/>
                    <a:pt x="26" y="0"/>
                    <a:pt x="19" y="0"/>
                  </a:cubicBezTo>
                  <a:cubicBezTo>
                    <a:pt x="0" y="0"/>
                    <a:pt x="0" y="0"/>
                    <a:pt x="0" y="0"/>
                  </a:cubicBezTo>
                  <a:cubicBezTo>
                    <a:pt x="0" y="78"/>
                    <a:pt x="0" y="78"/>
                    <a:pt x="0" y="78"/>
                  </a:cubicBezTo>
                  <a:cubicBezTo>
                    <a:pt x="0" y="103"/>
                    <a:pt x="2" y="114"/>
                    <a:pt x="11" y="123"/>
                  </a:cubicBezTo>
                  <a:cubicBezTo>
                    <a:pt x="20" y="134"/>
                    <a:pt x="34" y="139"/>
                    <a:pt x="56" y="139"/>
                  </a:cubicBezTo>
                  <a:cubicBezTo>
                    <a:pt x="100" y="139"/>
                    <a:pt x="100" y="139"/>
                    <a:pt x="100" y="139"/>
                  </a:cubicBezTo>
                  <a:cubicBezTo>
                    <a:pt x="100" y="115"/>
                    <a:pt x="100" y="115"/>
                    <a:pt x="100" y="115"/>
                  </a:cubicBezTo>
                  <a:lnTo>
                    <a:pt x="72" y="115"/>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415" name="Google Shape;1415;p129"/>
            <p:cNvSpPr/>
            <p:nvPr/>
          </p:nvSpPr>
          <p:spPr>
            <a:xfrm>
              <a:off x="8029575" y="2755900"/>
              <a:ext cx="406400" cy="361950"/>
            </a:xfrm>
            <a:custGeom>
              <a:rect b="b" l="l" r="r" t="t"/>
              <a:pathLst>
                <a:path extrusionOk="0" h="139" w="156">
                  <a:moveTo>
                    <a:pt x="96" y="0"/>
                  </a:moveTo>
                  <a:cubicBezTo>
                    <a:pt x="74" y="0"/>
                    <a:pt x="74" y="0"/>
                    <a:pt x="74" y="0"/>
                  </a:cubicBezTo>
                  <a:cubicBezTo>
                    <a:pt x="65" y="0"/>
                    <a:pt x="58" y="5"/>
                    <a:pt x="55" y="12"/>
                  </a:cubicBezTo>
                  <a:cubicBezTo>
                    <a:pt x="0" y="139"/>
                    <a:pt x="0" y="139"/>
                    <a:pt x="0" y="139"/>
                  </a:cubicBezTo>
                  <a:cubicBezTo>
                    <a:pt x="22" y="139"/>
                    <a:pt x="22" y="139"/>
                    <a:pt x="22" y="139"/>
                  </a:cubicBezTo>
                  <a:cubicBezTo>
                    <a:pt x="31" y="139"/>
                    <a:pt x="38" y="134"/>
                    <a:pt x="41" y="127"/>
                  </a:cubicBezTo>
                  <a:cubicBezTo>
                    <a:pt x="50" y="107"/>
                    <a:pt x="50" y="107"/>
                    <a:pt x="50" y="107"/>
                  </a:cubicBezTo>
                  <a:cubicBezTo>
                    <a:pt x="106" y="107"/>
                    <a:pt x="106" y="107"/>
                    <a:pt x="106" y="107"/>
                  </a:cubicBezTo>
                  <a:cubicBezTo>
                    <a:pt x="115" y="127"/>
                    <a:pt x="115" y="127"/>
                    <a:pt x="115" y="127"/>
                  </a:cubicBezTo>
                  <a:cubicBezTo>
                    <a:pt x="118" y="134"/>
                    <a:pt x="125" y="139"/>
                    <a:pt x="134" y="139"/>
                  </a:cubicBezTo>
                  <a:cubicBezTo>
                    <a:pt x="156" y="139"/>
                    <a:pt x="156" y="139"/>
                    <a:pt x="156" y="139"/>
                  </a:cubicBezTo>
                  <a:lnTo>
                    <a:pt x="96" y="0"/>
                  </a:lnTo>
                  <a:close/>
                  <a:moveTo>
                    <a:pt x="57" y="82"/>
                  </a:moveTo>
                  <a:cubicBezTo>
                    <a:pt x="78" y="34"/>
                    <a:pt x="78" y="34"/>
                    <a:pt x="78" y="34"/>
                  </a:cubicBezTo>
                  <a:cubicBezTo>
                    <a:pt x="99" y="82"/>
                    <a:pt x="99" y="82"/>
                    <a:pt x="99" y="82"/>
                  </a:cubicBezTo>
                  <a:lnTo>
                    <a:pt x="57" y="82"/>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416" name="Google Shape;1416;p129"/>
            <p:cNvSpPr/>
            <p:nvPr/>
          </p:nvSpPr>
          <p:spPr>
            <a:xfrm>
              <a:off x="7902575" y="2755900"/>
              <a:ext cx="84137" cy="361950"/>
            </a:xfrm>
            <a:custGeom>
              <a:rect b="b" l="l" r="r" t="t"/>
              <a:pathLst>
                <a:path extrusionOk="0" h="139" w="32">
                  <a:moveTo>
                    <a:pt x="14" y="0"/>
                  </a:moveTo>
                  <a:cubicBezTo>
                    <a:pt x="6" y="0"/>
                    <a:pt x="0" y="6"/>
                    <a:pt x="0" y="14"/>
                  </a:cubicBezTo>
                  <a:cubicBezTo>
                    <a:pt x="0" y="139"/>
                    <a:pt x="0" y="139"/>
                    <a:pt x="0" y="139"/>
                  </a:cubicBezTo>
                  <a:cubicBezTo>
                    <a:pt x="18" y="139"/>
                    <a:pt x="18" y="139"/>
                    <a:pt x="18" y="139"/>
                  </a:cubicBezTo>
                  <a:cubicBezTo>
                    <a:pt x="25" y="139"/>
                    <a:pt x="32" y="133"/>
                    <a:pt x="32" y="126"/>
                  </a:cubicBezTo>
                  <a:cubicBezTo>
                    <a:pt x="32" y="0"/>
                    <a:pt x="32" y="0"/>
                    <a:pt x="32" y="0"/>
                  </a:cubicBezTo>
                  <a:lnTo>
                    <a:pt x="14" y="0"/>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417" name="Google Shape;1417;p129"/>
            <p:cNvSpPr/>
            <p:nvPr/>
          </p:nvSpPr>
          <p:spPr>
            <a:xfrm>
              <a:off x="6324600" y="2755900"/>
              <a:ext cx="406400" cy="361950"/>
            </a:xfrm>
            <a:custGeom>
              <a:rect b="b" l="l" r="r" t="t"/>
              <a:pathLst>
                <a:path extrusionOk="0" h="139" w="156">
                  <a:moveTo>
                    <a:pt x="132" y="0"/>
                  </a:moveTo>
                  <a:cubicBezTo>
                    <a:pt x="123" y="0"/>
                    <a:pt x="116" y="5"/>
                    <a:pt x="113" y="12"/>
                  </a:cubicBezTo>
                  <a:cubicBezTo>
                    <a:pt x="78" y="98"/>
                    <a:pt x="78" y="98"/>
                    <a:pt x="78" y="98"/>
                  </a:cubicBezTo>
                  <a:cubicBezTo>
                    <a:pt x="42" y="13"/>
                    <a:pt x="42" y="13"/>
                    <a:pt x="42" y="13"/>
                  </a:cubicBezTo>
                  <a:cubicBezTo>
                    <a:pt x="39" y="5"/>
                    <a:pt x="31" y="0"/>
                    <a:pt x="23" y="0"/>
                  </a:cubicBezTo>
                  <a:cubicBezTo>
                    <a:pt x="0" y="0"/>
                    <a:pt x="0" y="0"/>
                    <a:pt x="0" y="0"/>
                  </a:cubicBezTo>
                  <a:cubicBezTo>
                    <a:pt x="62" y="139"/>
                    <a:pt x="62" y="139"/>
                    <a:pt x="62" y="139"/>
                  </a:cubicBezTo>
                  <a:cubicBezTo>
                    <a:pt x="80" y="139"/>
                    <a:pt x="80" y="139"/>
                    <a:pt x="80" y="139"/>
                  </a:cubicBezTo>
                  <a:cubicBezTo>
                    <a:pt x="88" y="139"/>
                    <a:pt x="95" y="134"/>
                    <a:pt x="99" y="128"/>
                  </a:cubicBezTo>
                  <a:cubicBezTo>
                    <a:pt x="156" y="0"/>
                    <a:pt x="156" y="0"/>
                    <a:pt x="156" y="0"/>
                  </a:cubicBezTo>
                  <a:lnTo>
                    <a:pt x="132" y="0"/>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418" name="Google Shape;1418;p129"/>
            <p:cNvSpPr/>
            <p:nvPr/>
          </p:nvSpPr>
          <p:spPr>
            <a:xfrm>
              <a:off x="6751638" y="2755900"/>
              <a:ext cx="312737" cy="361950"/>
            </a:xfrm>
            <a:custGeom>
              <a:rect b="b" l="l" r="r" t="t"/>
              <a:pathLst>
                <a:path extrusionOk="0" h="139" w="120">
                  <a:moveTo>
                    <a:pt x="0" y="71"/>
                  </a:moveTo>
                  <a:cubicBezTo>
                    <a:pt x="0" y="85"/>
                    <a:pt x="4" y="121"/>
                    <a:pt x="37" y="135"/>
                  </a:cubicBezTo>
                  <a:cubicBezTo>
                    <a:pt x="45" y="138"/>
                    <a:pt x="53" y="139"/>
                    <a:pt x="65" y="139"/>
                  </a:cubicBezTo>
                  <a:cubicBezTo>
                    <a:pt x="120" y="139"/>
                    <a:pt x="120" y="139"/>
                    <a:pt x="120" y="139"/>
                  </a:cubicBezTo>
                  <a:cubicBezTo>
                    <a:pt x="120" y="115"/>
                    <a:pt x="120" y="115"/>
                    <a:pt x="120" y="115"/>
                  </a:cubicBezTo>
                  <a:cubicBezTo>
                    <a:pt x="120" y="115"/>
                    <a:pt x="78" y="115"/>
                    <a:pt x="78" y="115"/>
                  </a:cubicBezTo>
                  <a:cubicBezTo>
                    <a:pt x="58" y="114"/>
                    <a:pt x="47" y="110"/>
                    <a:pt x="41" y="99"/>
                  </a:cubicBezTo>
                  <a:cubicBezTo>
                    <a:pt x="39" y="95"/>
                    <a:pt x="38" y="89"/>
                    <a:pt x="37" y="83"/>
                  </a:cubicBezTo>
                  <a:cubicBezTo>
                    <a:pt x="37" y="82"/>
                    <a:pt x="37" y="82"/>
                    <a:pt x="37" y="82"/>
                  </a:cubicBezTo>
                  <a:cubicBezTo>
                    <a:pt x="117" y="82"/>
                    <a:pt x="117" y="82"/>
                    <a:pt x="117" y="82"/>
                  </a:cubicBezTo>
                  <a:cubicBezTo>
                    <a:pt x="117" y="58"/>
                    <a:pt x="117" y="58"/>
                    <a:pt x="117" y="58"/>
                  </a:cubicBezTo>
                  <a:cubicBezTo>
                    <a:pt x="37" y="58"/>
                    <a:pt x="37" y="58"/>
                    <a:pt x="37" y="58"/>
                  </a:cubicBezTo>
                  <a:cubicBezTo>
                    <a:pt x="37" y="57"/>
                    <a:pt x="37" y="57"/>
                    <a:pt x="37" y="57"/>
                  </a:cubicBezTo>
                  <a:cubicBezTo>
                    <a:pt x="38" y="50"/>
                    <a:pt x="39" y="45"/>
                    <a:pt x="41" y="40"/>
                  </a:cubicBezTo>
                  <a:cubicBezTo>
                    <a:pt x="47" y="29"/>
                    <a:pt x="58" y="25"/>
                    <a:pt x="78" y="25"/>
                  </a:cubicBezTo>
                  <a:cubicBezTo>
                    <a:pt x="78" y="25"/>
                    <a:pt x="120" y="25"/>
                    <a:pt x="120" y="25"/>
                  </a:cubicBezTo>
                  <a:cubicBezTo>
                    <a:pt x="120" y="0"/>
                    <a:pt x="120" y="0"/>
                    <a:pt x="120" y="0"/>
                  </a:cubicBezTo>
                  <a:cubicBezTo>
                    <a:pt x="65" y="0"/>
                    <a:pt x="65" y="0"/>
                    <a:pt x="65" y="0"/>
                  </a:cubicBezTo>
                  <a:cubicBezTo>
                    <a:pt x="53" y="0"/>
                    <a:pt x="45" y="1"/>
                    <a:pt x="37" y="4"/>
                  </a:cubicBezTo>
                  <a:cubicBezTo>
                    <a:pt x="4" y="18"/>
                    <a:pt x="0" y="55"/>
                    <a:pt x="0" y="69"/>
                  </a:cubicBezTo>
                  <a:lnTo>
                    <a:pt x="0" y="71"/>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sp>
        <p:nvSpPr>
          <p:cNvPr id="1419" name="Google Shape;1419;p129"/>
          <p:cNvSpPr txBox="1"/>
          <p:nvPr>
            <p:ph type="title"/>
          </p:nvPr>
        </p:nvSpPr>
        <p:spPr>
          <a:xfrm>
            <a:off x="0" y="0"/>
            <a:ext cx="8186400" cy="1141800"/>
          </a:xfrm>
          <a:prstGeom prst="rect">
            <a:avLst/>
          </a:prstGeom>
          <a:noFill/>
          <a:ln>
            <a:noFill/>
          </a:ln>
        </p:spPr>
        <p:txBody>
          <a:bodyPr anchorCtr="0" anchor="t" bIns="91425" lIns="504000" spcFirstLastPara="1" rIns="252000" wrap="square" tIns="504000">
            <a:noAutofit/>
          </a:bodyPr>
          <a:lstStyle>
            <a:lvl1pPr lvl="0">
              <a:spcBef>
                <a:spcPts val="0"/>
              </a:spcBef>
              <a:spcAft>
                <a:spcPts val="0"/>
              </a:spcAft>
              <a:buClr>
                <a:srgbClr val="002D62"/>
              </a:buClr>
              <a:buSzPts val="2500"/>
              <a:buFont typeface="Arial Black"/>
              <a:buNone/>
              <a:defRPr b="1" sz="2500">
                <a:solidFill>
                  <a:srgbClr val="002D62"/>
                </a:solidFill>
                <a:latin typeface="Arial Black"/>
                <a:ea typeface="Arial Black"/>
                <a:cs typeface="Arial Black"/>
                <a:sym typeface="Arial Black"/>
              </a:defRPr>
            </a:lvl1pPr>
            <a:lvl2pPr lvl="1">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2pPr>
            <a:lvl3pPr lvl="2">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3pPr>
            <a:lvl4pPr lvl="3">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4pPr>
            <a:lvl5pPr lvl="4">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5pPr>
            <a:lvl6pPr lvl="5">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6pPr>
            <a:lvl7pPr lvl="6">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7pPr>
            <a:lvl8pPr lvl="7">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8pPr>
            <a:lvl9pPr lvl="8">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9pPr>
          </a:lstStyle>
          <a:p/>
        </p:txBody>
      </p:sp>
      <p:sp>
        <p:nvSpPr>
          <p:cNvPr id="1420" name="Google Shape;1420;p129"/>
          <p:cNvSpPr txBox="1"/>
          <p:nvPr>
            <p:ph idx="1" type="body"/>
          </p:nvPr>
        </p:nvSpPr>
        <p:spPr>
          <a:xfrm>
            <a:off x="-8700" y="1410725"/>
            <a:ext cx="9144000" cy="2552700"/>
          </a:xfrm>
          <a:prstGeom prst="rect">
            <a:avLst/>
          </a:prstGeom>
          <a:noFill/>
          <a:ln>
            <a:noFill/>
          </a:ln>
        </p:spPr>
        <p:txBody>
          <a:bodyPr anchorCtr="0" anchor="t" bIns="91425" lIns="504000" spcFirstLastPara="1" rIns="504000" wrap="square" tIns="91425">
            <a:noAutofit/>
          </a:bodyPr>
          <a:lstStyle>
            <a:lvl1pPr indent="-317500" lvl="0" marL="457200">
              <a:spcBef>
                <a:spcPts val="0"/>
              </a:spcBef>
              <a:spcAft>
                <a:spcPts val="0"/>
              </a:spcAft>
              <a:buClr>
                <a:srgbClr val="002D62"/>
              </a:buClr>
              <a:buSzPts val="1400"/>
              <a:buChar char="●"/>
              <a:defRPr>
                <a:solidFill>
                  <a:srgbClr val="002D62"/>
                </a:solidFill>
              </a:defRPr>
            </a:lvl1pPr>
            <a:lvl2pPr indent="-317500" lvl="1" marL="914400">
              <a:spcBef>
                <a:spcPts val="0"/>
              </a:spcBef>
              <a:spcAft>
                <a:spcPts val="0"/>
              </a:spcAft>
              <a:buClr>
                <a:srgbClr val="002D62"/>
              </a:buClr>
              <a:buSzPts val="1400"/>
              <a:buChar char="○"/>
              <a:defRPr>
                <a:solidFill>
                  <a:srgbClr val="002D62"/>
                </a:solidFill>
              </a:defRPr>
            </a:lvl2pPr>
            <a:lvl3pPr indent="-317500" lvl="2" marL="1371600">
              <a:spcBef>
                <a:spcPts val="0"/>
              </a:spcBef>
              <a:spcAft>
                <a:spcPts val="0"/>
              </a:spcAft>
              <a:buClr>
                <a:srgbClr val="002D62"/>
              </a:buClr>
              <a:buSzPts val="1400"/>
              <a:buChar char="■"/>
              <a:defRPr>
                <a:solidFill>
                  <a:srgbClr val="002D62"/>
                </a:solidFill>
              </a:defRPr>
            </a:lvl3pPr>
            <a:lvl4pPr indent="-317500" lvl="3" marL="1828800">
              <a:spcBef>
                <a:spcPts val="0"/>
              </a:spcBef>
              <a:spcAft>
                <a:spcPts val="0"/>
              </a:spcAft>
              <a:buClr>
                <a:srgbClr val="002D62"/>
              </a:buClr>
              <a:buSzPts val="1400"/>
              <a:buChar char="●"/>
              <a:defRPr>
                <a:solidFill>
                  <a:srgbClr val="002D62"/>
                </a:solidFill>
              </a:defRPr>
            </a:lvl4pPr>
            <a:lvl5pPr indent="-317500" lvl="4" marL="2286000">
              <a:spcBef>
                <a:spcPts val="0"/>
              </a:spcBef>
              <a:spcAft>
                <a:spcPts val="0"/>
              </a:spcAft>
              <a:buClr>
                <a:srgbClr val="002D62"/>
              </a:buClr>
              <a:buSzPts val="1400"/>
              <a:buChar char="○"/>
              <a:defRPr>
                <a:solidFill>
                  <a:srgbClr val="002D62"/>
                </a:solidFill>
              </a:defRPr>
            </a:lvl5pPr>
            <a:lvl6pPr indent="-317500" lvl="5" marL="2743200">
              <a:spcBef>
                <a:spcPts val="0"/>
              </a:spcBef>
              <a:spcAft>
                <a:spcPts val="0"/>
              </a:spcAft>
              <a:buClr>
                <a:srgbClr val="002D62"/>
              </a:buClr>
              <a:buSzPts val="1400"/>
              <a:buChar char="■"/>
              <a:defRPr>
                <a:solidFill>
                  <a:srgbClr val="002D62"/>
                </a:solidFill>
              </a:defRPr>
            </a:lvl6pPr>
            <a:lvl7pPr indent="-317500" lvl="6" marL="3200400">
              <a:spcBef>
                <a:spcPts val="0"/>
              </a:spcBef>
              <a:spcAft>
                <a:spcPts val="0"/>
              </a:spcAft>
              <a:buClr>
                <a:srgbClr val="002D62"/>
              </a:buClr>
              <a:buSzPts val="1400"/>
              <a:buChar char="●"/>
              <a:defRPr>
                <a:solidFill>
                  <a:srgbClr val="002D62"/>
                </a:solidFill>
              </a:defRPr>
            </a:lvl7pPr>
            <a:lvl8pPr indent="-317500" lvl="7" marL="3657600">
              <a:spcBef>
                <a:spcPts val="0"/>
              </a:spcBef>
              <a:spcAft>
                <a:spcPts val="0"/>
              </a:spcAft>
              <a:buClr>
                <a:srgbClr val="002D62"/>
              </a:buClr>
              <a:buSzPts val="1400"/>
              <a:buChar char="○"/>
              <a:defRPr>
                <a:solidFill>
                  <a:srgbClr val="002D62"/>
                </a:solidFill>
              </a:defRPr>
            </a:lvl8pPr>
            <a:lvl9pPr indent="-317500" lvl="8" marL="4114800">
              <a:spcBef>
                <a:spcPts val="0"/>
              </a:spcBef>
              <a:spcAft>
                <a:spcPts val="0"/>
              </a:spcAft>
              <a:buClr>
                <a:srgbClr val="002D62"/>
              </a:buClr>
              <a:buSzPts val="1400"/>
              <a:buChar char="■"/>
              <a:defRPr>
                <a:solidFill>
                  <a:srgbClr val="002D62"/>
                </a:solidFill>
              </a:defRPr>
            </a:lvl9pPr>
          </a:lstStyle>
          <a:p/>
        </p:txBody>
      </p:sp>
      <p:sp>
        <p:nvSpPr>
          <p:cNvPr id="1421" name="Google Shape;1421;p129"/>
          <p:cNvSpPr txBox="1"/>
          <p:nvPr/>
        </p:nvSpPr>
        <p:spPr>
          <a:xfrm>
            <a:off x="226499" y="4754925"/>
            <a:ext cx="2902500" cy="2739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lang="en-GB" sz="800">
                <a:solidFill>
                  <a:srgbClr val="002D62"/>
                </a:solidFill>
              </a:rPr>
              <a:t>Lorem ipsum dolor</a:t>
            </a:r>
            <a:endParaRPr sz="800">
              <a:solidFill>
                <a:srgbClr val="002D62"/>
              </a:solidFill>
            </a:endParaRPr>
          </a:p>
        </p:txBody>
      </p:sp>
    </p:spTree>
  </p:cSld>
  <p:clrMapOvr>
    <a:masterClrMapping/>
  </p:clrMapOvr>
</p:sldLayout>
</file>

<file path=ppt/slideLayouts/slideLayout1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 Bleu marine - 8">
  <p:cSld name="TITLE_1_1_1_1_1_1_1_1_1_1_1_1_1_1_1">
    <p:bg>
      <p:bgPr>
        <a:solidFill>
          <a:schemeClr val="lt1"/>
        </a:solidFill>
      </p:bgPr>
    </p:bg>
    <p:spTree>
      <p:nvGrpSpPr>
        <p:cNvPr id="1422" name="Shape 1422"/>
        <p:cNvGrpSpPr/>
        <p:nvPr/>
      </p:nvGrpSpPr>
      <p:grpSpPr>
        <a:xfrm>
          <a:off x="0" y="0"/>
          <a:ext cx="0" cy="0"/>
          <a:chOff x="0" y="0"/>
          <a:chExt cx="0" cy="0"/>
        </a:xfrm>
      </p:grpSpPr>
      <p:sp>
        <p:nvSpPr>
          <p:cNvPr id="1423" name="Google Shape;1423;p130"/>
          <p:cNvSpPr/>
          <p:nvPr/>
        </p:nvSpPr>
        <p:spPr>
          <a:xfrm flipH="1" rot="-1033734">
            <a:off x="6719056" y="-69281"/>
            <a:ext cx="2880744" cy="5417385"/>
          </a:xfrm>
          <a:custGeom>
            <a:rect b="b" l="l" r="r" t="t"/>
            <a:pathLst>
              <a:path extrusionOk="0" h="7211571" w="3834819">
                <a:moveTo>
                  <a:pt x="220459" y="454090"/>
                </a:moveTo>
                <a:lnTo>
                  <a:pt x="1675267" y="0"/>
                </a:lnTo>
                <a:lnTo>
                  <a:pt x="1640312" y="108417"/>
                </a:lnTo>
                <a:cubicBezTo>
                  <a:pt x="956879" y="2424901"/>
                  <a:pt x="1772778" y="4978283"/>
                  <a:pt x="3756426" y="6454918"/>
                </a:cubicBezTo>
                <a:lnTo>
                  <a:pt x="3834819" y="6510246"/>
                </a:lnTo>
                <a:lnTo>
                  <a:pt x="1587924" y="7211571"/>
                </a:lnTo>
                <a:lnTo>
                  <a:pt x="1364218" y="6889794"/>
                </a:lnTo>
                <a:cubicBezTo>
                  <a:pt x="190158" y="5109782"/>
                  <a:pt x="-257296" y="2921319"/>
                  <a:pt x="143904" y="809046"/>
                </a:cubicBezTo>
                <a:close/>
              </a:path>
            </a:pathLst>
          </a:custGeom>
          <a:gradFill>
            <a:gsLst>
              <a:gs pos="0">
                <a:srgbClr val="002D62"/>
              </a:gs>
              <a:gs pos="100000">
                <a:schemeClr val="lt1"/>
              </a:gs>
            </a:gsLst>
            <a:lin ang="3001153" scaled="0"/>
          </a:gra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None/>
            </a:pPr>
            <a:r>
              <a:t/>
            </a:r>
            <a:endParaRPr b="0" i="0" sz="1100" u="none" cap="none" strike="noStrike">
              <a:solidFill>
                <a:srgbClr val="000000"/>
              </a:solidFill>
              <a:latin typeface="Arial"/>
              <a:ea typeface="Arial"/>
              <a:cs typeface="Arial"/>
              <a:sym typeface="Arial"/>
            </a:endParaRPr>
          </a:p>
        </p:txBody>
      </p:sp>
      <p:sp>
        <p:nvSpPr>
          <p:cNvPr id="1424" name="Google Shape;1424;p130"/>
          <p:cNvSpPr txBox="1"/>
          <p:nvPr/>
        </p:nvSpPr>
        <p:spPr>
          <a:xfrm>
            <a:off x="8626827" y="4754925"/>
            <a:ext cx="517200" cy="2739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fld id="{00000000-1234-1234-1234-123412341234}" type="slidenum">
              <a:rPr b="1" lang="en-GB" sz="800">
                <a:solidFill>
                  <a:srgbClr val="002D62"/>
                </a:solidFill>
              </a:rPr>
              <a:t>‹#›</a:t>
            </a:fld>
            <a:endParaRPr b="1" sz="800">
              <a:solidFill>
                <a:srgbClr val="002D62"/>
              </a:solidFill>
            </a:endParaRPr>
          </a:p>
        </p:txBody>
      </p:sp>
      <p:grpSp>
        <p:nvGrpSpPr>
          <p:cNvPr id="1425" name="Google Shape;1425;p130"/>
          <p:cNvGrpSpPr/>
          <p:nvPr/>
        </p:nvGrpSpPr>
        <p:grpSpPr>
          <a:xfrm>
            <a:off x="7940154" y="4801506"/>
            <a:ext cx="686661" cy="174005"/>
            <a:chOff x="5486400" y="2551113"/>
            <a:chExt cx="2949575" cy="722312"/>
          </a:xfrm>
        </p:grpSpPr>
        <p:sp>
          <p:nvSpPr>
            <p:cNvPr id="1426" name="Google Shape;1426;p130"/>
            <p:cNvSpPr/>
            <p:nvPr/>
          </p:nvSpPr>
          <p:spPr>
            <a:xfrm>
              <a:off x="5486400" y="2551113"/>
              <a:ext cx="723900" cy="722312"/>
            </a:xfrm>
            <a:custGeom>
              <a:rect b="b" l="l" r="r" t="t"/>
              <a:pathLst>
                <a:path extrusionOk="0" h="278" w="278">
                  <a:moveTo>
                    <a:pt x="278" y="139"/>
                  </a:moveTo>
                  <a:cubicBezTo>
                    <a:pt x="278" y="216"/>
                    <a:pt x="216" y="278"/>
                    <a:pt x="139" y="278"/>
                  </a:cubicBezTo>
                  <a:cubicBezTo>
                    <a:pt x="62" y="278"/>
                    <a:pt x="0" y="216"/>
                    <a:pt x="0" y="139"/>
                  </a:cubicBezTo>
                  <a:cubicBezTo>
                    <a:pt x="0" y="62"/>
                    <a:pt x="62" y="0"/>
                    <a:pt x="139" y="0"/>
                  </a:cubicBezTo>
                  <a:cubicBezTo>
                    <a:pt x="216" y="0"/>
                    <a:pt x="278" y="62"/>
                    <a:pt x="278" y="139"/>
                  </a:cubicBezTo>
                  <a:close/>
                  <a:moveTo>
                    <a:pt x="169" y="152"/>
                  </a:moveTo>
                  <a:cubicBezTo>
                    <a:pt x="174" y="173"/>
                    <a:pt x="157" y="199"/>
                    <a:pt x="139" y="218"/>
                  </a:cubicBezTo>
                  <a:cubicBezTo>
                    <a:pt x="194" y="218"/>
                    <a:pt x="238" y="174"/>
                    <a:pt x="238" y="120"/>
                  </a:cubicBezTo>
                  <a:cubicBezTo>
                    <a:pt x="238" y="65"/>
                    <a:pt x="193" y="21"/>
                    <a:pt x="139" y="21"/>
                  </a:cubicBezTo>
                  <a:cubicBezTo>
                    <a:pt x="84" y="21"/>
                    <a:pt x="40" y="65"/>
                    <a:pt x="40" y="120"/>
                  </a:cubicBezTo>
                  <a:cubicBezTo>
                    <a:pt x="40" y="174"/>
                    <a:pt x="84" y="218"/>
                    <a:pt x="138" y="218"/>
                  </a:cubicBezTo>
                  <a:cubicBezTo>
                    <a:pt x="121" y="199"/>
                    <a:pt x="104" y="173"/>
                    <a:pt x="108" y="152"/>
                  </a:cubicBezTo>
                  <a:cubicBezTo>
                    <a:pt x="112" y="130"/>
                    <a:pt x="128" y="123"/>
                    <a:pt x="139" y="123"/>
                  </a:cubicBezTo>
                  <a:cubicBezTo>
                    <a:pt x="149" y="123"/>
                    <a:pt x="166" y="130"/>
                    <a:pt x="169" y="152"/>
                  </a:cubicBez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427" name="Google Shape;1427;p130"/>
            <p:cNvSpPr/>
            <p:nvPr/>
          </p:nvSpPr>
          <p:spPr>
            <a:xfrm>
              <a:off x="7126288" y="2743200"/>
              <a:ext cx="396875" cy="385762"/>
            </a:xfrm>
            <a:custGeom>
              <a:rect b="b" l="l" r="r" t="t"/>
              <a:pathLst>
                <a:path extrusionOk="0" h="148" w="152">
                  <a:moveTo>
                    <a:pt x="78" y="148"/>
                  </a:moveTo>
                  <a:cubicBezTo>
                    <a:pt x="57" y="148"/>
                    <a:pt x="37" y="143"/>
                    <a:pt x="25" y="134"/>
                  </a:cubicBezTo>
                  <a:cubicBezTo>
                    <a:pt x="9" y="123"/>
                    <a:pt x="0" y="102"/>
                    <a:pt x="0" y="75"/>
                  </a:cubicBezTo>
                  <a:cubicBezTo>
                    <a:pt x="0" y="24"/>
                    <a:pt x="25" y="0"/>
                    <a:pt x="76" y="0"/>
                  </a:cubicBezTo>
                  <a:cubicBezTo>
                    <a:pt x="127" y="0"/>
                    <a:pt x="152" y="24"/>
                    <a:pt x="152" y="76"/>
                  </a:cubicBezTo>
                  <a:cubicBezTo>
                    <a:pt x="152" y="123"/>
                    <a:pt x="127" y="148"/>
                    <a:pt x="78" y="148"/>
                  </a:cubicBezTo>
                  <a:close/>
                  <a:moveTo>
                    <a:pt x="76" y="24"/>
                  </a:moveTo>
                  <a:cubicBezTo>
                    <a:pt x="48" y="24"/>
                    <a:pt x="36" y="39"/>
                    <a:pt x="36" y="74"/>
                  </a:cubicBezTo>
                  <a:cubicBezTo>
                    <a:pt x="36" y="108"/>
                    <a:pt x="49" y="124"/>
                    <a:pt x="76" y="124"/>
                  </a:cubicBezTo>
                  <a:cubicBezTo>
                    <a:pt x="104" y="124"/>
                    <a:pt x="116" y="108"/>
                    <a:pt x="116" y="73"/>
                  </a:cubicBezTo>
                  <a:cubicBezTo>
                    <a:pt x="116" y="40"/>
                    <a:pt x="103" y="24"/>
                    <a:pt x="76" y="24"/>
                  </a:cubicBez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428" name="Google Shape;1428;p130"/>
            <p:cNvSpPr/>
            <p:nvPr/>
          </p:nvSpPr>
          <p:spPr>
            <a:xfrm>
              <a:off x="7588250" y="2755900"/>
              <a:ext cx="260350" cy="361950"/>
            </a:xfrm>
            <a:custGeom>
              <a:rect b="b" l="l" r="r" t="t"/>
              <a:pathLst>
                <a:path extrusionOk="0" h="139" w="100">
                  <a:moveTo>
                    <a:pt x="72" y="115"/>
                  </a:moveTo>
                  <a:cubicBezTo>
                    <a:pt x="52" y="115"/>
                    <a:pt x="45" y="113"/>
                    <a:pt x="40" y="109"/>
                  </a:cubicBezTo>
                  <a:cubicBezTo>
                    <a:pt x="35" y="104"/>
                    <a:pt x="33" y="101"/>
                    <a:pt x="33" y="87"/>
                  </a:cubicBezTo>
                  <a:cubicBezTo>
                    <a:pt x="33" y="14"/>
                    <a:pt x="33" y="14"/>
                    <a:pt x="33" y="14"/>
                  </a:cubicBezTo>
                  <a:cubicBezTo>
                    <a:pt x="33" y="6"/>
                    <a:pt x="26" y="0"/>
                    <a:pt x="19" y="0"/>
                  </a:cubicBezTo>
                  <a:cubicBezTo>
                    <a:pt x="0" y="0"/>
                    <a:pt x="0" y="0"/>
                    <a:pt x="0" y="0"/>
                  </a:cubicBezTo>
                  <a:cubicBezTo>
                    <a:pt x="0" y="78"/>
                    <a:pt x="0" y="78"/>
                    <a:pt x="0" y="78"/>
                  </a:cubicBezTo>
                  <a:cubicBezTo>
                    <a:pt x="0" y="103"/>
                    <a:pt x="2" y="114"/>
                    <a:pt x="11" y="123"/>
                  </a:cubicBezTo>
                  <a:cubicBezTo>
                    <a:pt x="20" y="134"/>
                    <a:pt x="34" y="139"/>
                    <a:pt x="56" y="139"/>
                  </a:cubicBezTo>
                  <a:cubicBezTo>
                    <a:pt x="100" y="139"/>
                    <a:pt x="100" y="139"/>
                    <a:pt x="100" y="139"/>
                  </a:cubicBezTo>
                  <a:cubicBezTo>
                    <a:pt x="100" y="115"/>
                    <a:pt x="100" y="115"/>
                    <a:pt x="100" y="115"/>
                  </a:cubicBezTo>
                  <a:lnTo>
                    <a:pt x="72" y="115"/>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429" name="Google Shape;1429;p130"/>
            <p:cNvSpPr/>
            <p:nvPr/>
          </p:nvSpPr>
          <p:spPr>
            <a:xfrm>
              <a:off x="8029575" y="2755900"/>
              <a:ext cx="406400" cy="361950"/>
            </a:xfrm>
            <a:custGeom>
              <a:rect b="b" l="l" r="r" t="t"/>
              <a:pathLst>
                <a:path extrusionOk="0" h="139" w="156">
                  <a:moveTo>
                    <a:pt x="96" y="0"/>
                  </a:moveTo>
                  <a:cubicBezTo>
                    <a:pt x="74" y="0"/>
                    <a:pt x="74" y="0"/>
                    <a:pt x="74" y="0"/>
                  </a:cubicBezTo>
                  <a:cubicBezTo>
                    <a:pt x="65" y="0"/>
                    <a:pt x="58" y="5"/>
                    <a:pt x="55" y="12"/>
                  </a:cubicBezTo>
                  <a:cubicBezTo>
                    <a:pt x="0" y="139"/>
                    <a:pt x="0" y="139"/>
                    <a:pt x="0" y="139"/>
                  </a:cubicBezTo>
                  <a:cubicBezTo>
                    <a:pt x="22" y="139"/>
                    <a:pt x="22" y="139"/>
                    <a:pt x="22" y="139"/>
                  </a:cubicBezTo>
                  <a:cubicBezTo>
                    <a:pt x="31" y="139"/>
                    <a:pt x="38" y="134"/>
                    <a:pt x="41" y="127"/>
                  </a:cubicBezTo>
                  <a:cubicBezTo>
                    <a:pt x="50" y="107"/>
                    <a:pt x="50" y="107"/>
                    <a:pt x="50" y="107"/>
                  </a:cubicBezTo>
                  <a:cubicBezTo>
                    <a:pt x="106" y="107"/>
                    <a:pt x="106" y="107"/>
                    <a:pt x="106" y="107"/>
                  </a:cubicBezTo>
                  <a:cubicBezTo>
                    <a:pt x="115" y="127"/>
                    <a:pt x="115" y="127"/>
                    <a:pt x="115" y="127"/>
                  </a:cubicBezTo>
                  <a:cubicBezTo>
                    <a:pt x="118" y="134"/>
                    <a:pt x="125" y="139"/>
                    <a:pt x="134" y="139"/>
                  </a:cubicBezTo>
                  <a:cubicBezTo>
                    <a:pt x="156" y="139"/>
                    <a:pt x="156" y="139"/>
                    <a:pt x="156" y="139"/>
                  </a:cubicBezTo>
                  <a:lnTo>
                    <a:pt x="96" y="0"/>
                  </a:lnTo>
                  <a:close/>
                  <a:moveTo>
                    <a:pt x="57" y="82"/>
                  </a:moveTo>
                  <a:cubicBezTo>
                    <a:pt x="78" y="34"/>
                    <a:pt x="78" y="34"/>
                    <a:pt x="78" y="34"/>
                  </a:cubicBezTo>
                  <a:cubicBezTo>
                    <a:pt x="99" y="82"/>
                    <a:pt x="99" y="82"/>
                    <a:pt x="99" y="82"/>
                  </a:cubicBezTo>
                  <a:lnTo>
                    <a:pt x="57" y="82"/>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430" name="Google Shape;1430;p130"/>
            <p:cNvSpPr/>
            <p:nvPr/>
          </p:nvSpPr>
          <p:spPr>
            <a:xfrm>
              <a:off x="7902575" y="2755900"/>
              <a:ext cx="84137" cy="361950"/>
            </a:xfrm>
            <a:custGeom>
              <a:rect b="b" l="l" r="r" t="t"/>
              <a:pathLst>
                <a:path extrusionOk="0" h="139" w="32">
                  <a:moveTo>
                    <a:pt x="14" y="0"/>
                  </a:moveTo>
                  <a:cubicBezTo>
                    <a:pt x="6" y="0"/>
                    <a:pt x="0" y="6"/>
                    <a:pt x="0" y="14"/>
                  </a:cubicBezTo>
                  <a:cubicBezTo>
                    <a:pt x="0" y="139"/>
                    <a:pt x="0" y="139"/>
                    <a:pt x="0" y="139"/>
                  </a:cubicBezTo>
                  <a:cubicBezTo>
                    <a:pt x="18" y="139"/>
                    <a:pt x="18" y="139"/>
                    <a:pt x="18" y="139"/>
                  </a:cubicBezTo>
                  <a:cubicBezTo>
                    <a:pt x="25" y="139"/>
                    <a:pt x="32" y="133"/>
                    <a:pt x="32" y="126"/>
                  </a:cubicBezTo>
                  <a:cubicBezTo>
                    <a:pt x="32" y="0"/>
                    <a:pt x="32" y="0"/>
                    <a:pt x="32" y="0"/>
                  </a:cubicBezTo>
                  <a:lnTo>
                    <a:pt x="14" y="0"/>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431" name="Google Shape;1431;p130"/>
            <p:cNvSpPr/>
            <p:nvPr/>
          </p:nvSpPr>
          <p:spPr>
            <a:xfrm>
              <a:off x="6324600" y="2755900"/>
              <a:ext cx="406400" cy="361950"/>
            </a:xfrm>
            <a:custGeom>
              <a:rect b="b" l="l" r="r" t="t"/>
              <a:pathLst>
                <a:path extrusionOk="0" h="139" w="156">
                  <a:moveTo>
                    <a:pt x="132" y="0"/>
                  </a:moveTo>
                  <a:cubicBezTo>
                    <a:pt x="123" y="0"/>
                    <a:pt x="116" y="5"/>
                    <a:pt x="113" y="12"/>
                  </a:cubicBezTo>
                  <a:cubicBezTo>
                    <a:pt x="78" y="98"/>
                    <a:pt x="78" y="98"/>
                    <a:pt x="78" y="98"/>
                  </a:cubicBezTo>
                  <a:cubicBezTo>
                    <a:pt x="42" y="13"/>
                    <a:pt x="42" y="13"/>
                    <a:pt x="42" y="13"/>
                  </a:cubicBezTo>
                  <a:cubicBezTo>
                    <a:pt x="39" y="5"/>
                    <a:pt x="31" y="0"/>
                    <a:pt x="23" y="0"/>
                  </a:cubicBezTo>
                  <a:cubicBezTo>
                    <a:pt x="0" y="0"/>
                    <a:pt x="0" y="0"/>
                    <a:pt x="0" y="0"/>
                  </a:cubicBezTo>
                  <a:cubicBezTo>
                    <a:pt x="62" y="139"/>
                    <a:pt x="62" y="139"/>
                    <a:pt x="62" y="139"/>
                  </a:cubicBezTo>
                  <a:cubicBezTo>
                    <a:pt x="80" y="139"/>
                    <a:pt x="80" y="139"/>
                    <a:pt x="80" y="139"/>
                  </a:cubicBezTo>
                  <a:cubicBezTo>
                    <a:pt x="88" y="139"/>
                    <a:pt x="95" y="134"/>
                    <a:pt x="99" y="128"/>
                  </a:cubicBezTo>
                  <a:cubicBezTo>
                    <a:pt x="156" y="0"/>
                    <a:pt x="156" y="0"/>
                    <a:pt x="156" y="0"/>
                  </a:cubicBezTo>
                  <a:lnTo>
                    <a:pt x="132" y="0"/>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432" name="Google Shape;1432;p130"/>
            <p:cNvSpPr/>
            <p:nvPr/>
          </p:nvSpPr>
          <p:spPr>
            <a:xfrm>
              <a:off x="6751638" y="2755900"/>
              <a:ext cx="312737" cy="361950"/>
            </a:xfrm>
            <a:custGeom>
              <a:rect b="b" l="l" r="r" t="t"/>
              <a:pathLst>
                <a:path extrusionOk="0" h="139" w="120">
                  <a:moveTo>
                    <a:pt x="0" y="71"/>
                  </a:moveTo>
                  <a:cubicBezTo>
                    <a:pt x="0" y="85"/>
                    <a:pt x="4" y="121"/>
                    <a:pt x="37" y="135"/>
                  </a:cubicBezTo>
                  <a:cubicBezTo>
                    <a:pt x="45" y="138"/>
                    <a:pt x="53" y="139"/>
                    <a:pt x="65" y="139"/>
                  </a:cubicBezTo>
                  <a:cubicBezTo>
                    <a:pt x="120" y="139"/>
                    <a:pt x="120" y="139"/>
                    <a:pt x="120" y="139"/>
                  </a:cubicBezTo>
                  <a:cubicBezTo>
                    <a:pt x="120" y="115"/>
                    <a:pt x="120" y="115"/>
                    <a:pt x="120" y="115"/>
                  </a:cubicBezTo>
                  <a:cubicBezTo>
                    <a:pt x="120" y="115"/>
                    <a:pt x="78" y="115"/>
                    <a:pt x="78" y="115"/>
                  </a:cubicBezTo>
                  <a:cubicBezTo>
                    <a:pt x="58" y="114"/>
                    <a:pt x="47" y="110"/>
                    <a:pt x="41" y="99"/>
                  </a:cubicBezTo>
                  <a:cubicBezTo>
                    <a:pt x="39" y="95"/>
                    <a:pt x="38" y="89"/>
                    <a:pt x="37" y="83"/>
                  </a:cubicBezTo>
                  <a:cubicBezTo>
                    <a:pt x="37" y="82"/>
                    <a:pt x="37" y="82"/>
                    <a:pt x="37" y="82"/>
                  </a:cubicBezTo>
                  <a:cubicBezTo>
                    <a:pt x="117" y="82"/>
                    <a:pt x="117" y="82"/>
                    <a:pt x="117" y="82"/>
                  </a:cubicBezTo>
                  <a:cubicBezTo>
                    <a:pt x="117" y="58"/>
                    <a:pt x="117" y="58"/>
                    <a:pt x="117" y="58"/>
                  </a:cubicBezTo>
                  <a:cubicBezTo>
                    <a:pt x="37" y="58"/>
                    <a:pt x="37" y="58"/>
                    <a:pt x="37" y="58"/>
                  </a:cubicBezTo>
                  <a:cubicBezTo>
                    <a:pt x="37" y="57"/>
                    <a:pt x="37" y="57"/>
                    <a:pt x="37" y="57"/>
                  </a:cubicBezTo>
                  <a:cubicBezTo>
                    <a:pt x="38" y="50"/>
                    <a:pt x="39" y="45"/>
                    <a:pt x="41" y="40"/>
                  </a:cubicBezTo>
                  <a:cubicBezTo>
                    <a:pt x="47" y="29"/>
                    <a:pt x="58" y="25"/>
                    <a:pt x="78" y="25"/>
                  </a:cubicBezTo>
                  <a:cubicBezTo>
                    <a:pt x="78" y="25"/>
                    <a:pt x="120" y="25"/>
                    <a:pt x="120" y="25"/>
                  </a:cubicBezTo>
                  <a:cubicBezTo>
                    <a:pt x="120" y="0"/>
                    <a:pt x="120" y="0"/>
                    <a:pt x="120" y="0"/>
                  </a:cubicBezTo>
                  <a:cubicBezTo>
                    <a:pt x="65" y="0"/>
                    <a:pt x="65" y="0"/>
                    <a:pt x="65" y="0"/>
                  </a:cubicBezTo>
                  <a:cubicBezTo>
                    <a:pt x="53" y="0"/>
                    <a:pt x="45" y="1"/>
                    <a:pt x="37" y="4"/>
                  </a:cubicBezTo>
                  <a:cubicBezTo>
                    <a:pt x="4" y="18"/>
                    <a:pt x="0" y="55"/>
                    <a:pt x="0" y="69"/>
                  </a:cubicBezTo>
                  <a:lnTo>
                    <a:pt x="0" y="71"/>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sp>
        <p:nvSpPr>
          <p:cNvPr id="1433" name="Google Shape;1433;p130"/>
          <p:cNvSpPr txBox="1"/>
          <p:nvPr>
            <p:ph type="title"/>
          </p:nvPr>
        </p:nvSpPr>
        <p:spPr>
          <a:xfrm>
            <a:off x="0" y="0"/>
            <a:ext cx="8186400" cy="1141800"/>
          </a:xfrm>
          <a:prstGeom prst="rect">
            <a:avLst/>
          </a:prstGeom>
          <a:noFill/>
          <a:ln>
            <a:noFill/>
          </a:ln>
        </p:spPr>
        <p:txBody>
          <a:bodyPr anchorCtr="0" anchor="t" bIns="91425" lIns="504000" spcFirstLastPara="1" rIns="252000" wrap="square" tIns="504000">
            <a:noAutofit/>
          </a:bodyPr>
          <a:lstStyle>
            <a:lvl1pPr lvl="0">
              <a:spcBef>
                <a:spcPts val="0"/>
              </a:spcBef>
              <a:spcAft>
                <a:spcPts val="0"/>
              </a:spcAft>
              <a:buClr>
                <a:srgbClr val="002D62"/>
              </a:buClr>
              <a:buSzPts val="2500"/>
              <a:buFont typeface="Arial Black"/>
              <a:buNone/>
              <a:defRPr b="1" sz="2500">
                <a:solidFill>
                  <a:srgbClr val="002D62"/>
                </a:solidFill>
                <a:latin typeface="Arial Black"/>
                <a:ea typeface="Arial Black"/>
                <a:cs typeface="Arial Black"/>
                <a:sym typeface="Arial Black"/>
              </a:defRPr>
            </a:lvl1pPr>
            <a:lvl2pPr lvl="1">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2pPr>
            <a:lvl3pPr lvl="2">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3pPr>
            <a:lvl4pPr lvl="3">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4pPr>
            <a:lvl5pPr lvl="4">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5pPr>
            <a:lvl6pPr lvl="5">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6pPr>
            <a:lvl7pPr lvl="6">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7pPr>
            <a:lvl8pPr lvl="7">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8pPr>
            <a:lvl9pPr lvl="8">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9pPr>
          </a:lstStyle>
          <a:p/>
        </p:txBody>
      </p:sp>
      <p:sp>
        <p:nvSpPr>
          <p:cNvPr id="1434" name="Google Shape;1434;p130"/>
          <p:cNvSpPr txBox="1"/>
          <p:nvPr>
            <p:ph idx="1" type="body"/>
          </p:nvPr>
        </p:nvSpPr>
        <p:spPr>
          <a:xfrm>
            <a:off x="-8700" y="1410725"/>
            <a:ext cx="9144000" cy="2552700"/>
          </a:xfrm>
          <a:prstGeom prst="rect">
            <a:avLst/>
          </a:prstGeom>
          <a:noFill/>
          <a:ln>
            <a:noFill/>
          </a:ln>
        </p:spPr>
        <p:txBody>
          <a:bodyPr anchorCtr="0" anchor="t" bIns="91425" lIns="504000" spcFirstLastPara="1" rIns="504000" wrap="square" tIns="91425">
            <a:noAutofit/>
          </a:bodyPr>
          <a:lstStyle>
            <a:lvl1pPr indent="-317500" lvl="0" marL="457200">
              <a:spcBef>
                <a:spcPts val="0"/>
              </a:spcBef>
              <a:spcAft>
                <a:spcPts val="0"/>
              </a:spcAft>
              <a:buClr>
                <a:srgbClr val="002D62"/>
              </a:buClr>
              <a:buSzPts val="1400"/>
              <a:buChar char="●"/>
              <a:defRPr>
                <a:solidFill>
                  <a:srgbClr val="002D62"/>
                </a:solidFill>
              </a:defRPr>
            </a:lvl1pPr>
            <a:lvl2pPr indent="-317500" lvl="1" marL="914400">
              <a:spcBef>
                <a:spcPts val="0"/>
              </a:spcBef>
              <a:spcAft>
                <a:spcPts val="0"/>
              </a:spcAft>
              <a:buClr>
                <a:srgbClr val="002D62"/>
              </a:buClr>
              <a:buSzPts val="1400"/>
              <a:buChar char="○"/>
              <a:defRPr>
                <a:solidFill>
                  <a:srgbClr val="002D62"/>
                </a:solidFill>
              </a:defRPr>
            </a:lvl2pPr>
            <a:lvl3pPr indent="-317500" lvl="2" marL="1371600">
              <a:spcBef>
                <a:spcPts val="0"/>
              </a:spcBef>
              <a:spcAft>
                <a:spcPts val="0"/>
              </a:spcAft>
              <a:buClr>
                <a:srgbClr val="002D62"/>
              </a:buClr>
              <a:buSzPts val="1400"/>
              <a:buChar char="■"/>
              <a:defRPr>
                <a:solidFill>
                  <a:srgbClr val="002D62"/>
                </a:solidFill>
              </a:defRPr>
            </a:lvl3pPr>
            <a:lvl4pPr indent="-317500" lvl="3" marL="1828800">
              <a:spcBef>
                <a:spcPts val="0"/>
              </a:spcBef>
              <a:spcAft>
                <a:spcPts val="0"/>
              </a:spcAft>
              <a:buClr>
                <a:srgbClr val="002D62"/>
              </a:buClr>
              <a:buSzPts val="1400"/>
              <a:buChar char="●"/>
              <a:defRPr>
                <a:solidFill>
                  <a:srgbClr val="002D62"/>
                </a:solidFill>
              </a:defRPr>
            </a:lvl4pPr>
            <a:lvl5pPr indent="-317500" lvl="4" marL="2286000">
              <a:spcBef>
                <a:spcPts val="0"/>
              </a:spcBef>
              <a:spcAft>
                <a:spcPts val="0"/>
              </a:spcAft>
              <a:buClr>
                <a:srgbClr val="002D62"/>
              </a:buClr>
              <a:buSzPts val="1400"/>
              <a:buChar char="○"/>
              <a:defRPr>
                <a:solidFill>
                  <a:srgbClr val="002D62"/>
                </a:solidFill>
              </a:defRPr>
            </a:lvl5pPr>
            <a:lvl6pPr indent="-317500" lvl="5" marL="2743200">
              <a:spcBef>
                <a:spcPts val="0"/>
              </a:spcBef>
              <a:spcAft>
                <a:spcPts val="0"/>
              </a:spcAft>
              <a:buClr>
                <a:srgbClr val="002D62"/>
              </a:buClr>
              <a:buSzPts val="1400"/>
              <a:buChar char="■"/>
              <a:defRPr>
                <a:solidFill>
                  <a:srgbClr val="002D62"/>
                </a:solidFill>
              </a:defRPr>
            </a:lvl6pPr>
            <a:lvl7pPr indent="-317500" lvl="6" marL="3200400">
              <a:spcBef>
                <a:spcPts val="0"/>
              </a:spcBef>
              <a:spcAft>
                <a:spcPts val="0"/>
              </a:spcAft>
              <a:buClr>
                <a:srgbClr val="002D62"/>
              </a:buClr>
              <a:buSzPts val="1400"/>
              <a:buChar char="●"/>
              <a:defRPr>
                <a:solidFill>
                  <a:srgbClr val="002D62"/>
                </a:solidFill>
              </a:defRPr>
            </a:lvl7pPr>
            <a:lvl8pPr indent="-317500" lvl="7" marL="3657600">
              <a:spcBef>
                <a:spcPts val="0"/>
              </a:spcBef>
              <a:spcAft>
                <a:spcPts val="0"/>
              </a:spcAft>
              <a:buClr>
                <a:srgbClr val="002D62"/>
              </a:buClr>
              <a:buSzPts val="1400"/>
              <a:buChar char="○"/>
              <a:defRPr>
                <a:solidFill>
                  <a:srgbClr val="002D62"/>
                </a:solidFill>
              </a:defRPr>
            </a:lvl8pPr>
            <a:lvl9pPr indent="-317500" lvl="8" marL="4114800">
              <a:spcBef>
                <a:spcPts val="0"/>
              </a:spcBef>
              <a:spcAft>
                <a:spcPts val="0"/>
              </a:spcAft>
              <a:buClr>
                <a:srgbClr val="002D62"/>
              </a:buClr>
              <a:buSzPts val="1400"/>
              <a:buChar char="■"/>
              <a:defRPr>
                <a:solidFill>
                  <a:srgbClr val="002D62"/>
                </a:solidFill>
              </a:defRPr>
            </a:lvl9pPr>
          </a:lstStyle>
          <a:p/>
        </p:txBody>
      </p:sp>
      <p:sp>
        <p:nvSpPr>
          <p:cNvPr id="1435" name="Google Shape;1435;p130"/>
          <p:cNvSpPr txBox="1"/>
          <p:nvPr/>
        </p:nvSpPr>
        <p:spPr>
          <a:xfrm>
            <a:off x="226499" y="4754925"/>
            <a:ext cx="2902500" cy="2739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lang="en-GB" sz="800">
                <a:solidFill>
                  <a:srgbClr val="002D62"/>
                </a:solidFill>
              </a:rPr>
              <a:t>Lorem ipsum dolor</a:t>
            </a:r>
            <a:endParaRPr sz="800">
              <a:solidFill>
                <a:srgbClr val="002D62"/>
              </a:solidFill>
            </a:endParaRPr>
          </a:p>
        </p:txBody>
      </p:sp>
    </p:spTree>
  </p:cSld>
  <p:clrMapOvr>
    <a:masterClrMapping/>
  </p:clrMapOvr>
</p:sldLayout>
</file>

<file path=ppt/slideLayouts/slideLayout1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 Bleu marine - 9">
  <p:cSld name="TITLE_1_1_1_1_1_1_2_1_1_1_1_1_1">
    <p:bg>
      <p:bgPr>
        <a:solidFill>
          <a:schemeClr val="lt1"/>
        </a:solidFill>
      </p:bgPr>
    </p:bg>
    <p:spTree>
      <p:nvGrpSpPr>
        <p:cNvPr id="1436" name="Shape 1436"/>
        <p:cNvGrpSpPr/>
        <p:nvPr/>
      </p:nvGrpSpPr>
      <p:grpSpPr>
        <a:xfrm>
          <a:off x="0" y="0"/>
          <a:ext cx="0" cy="0"/>
          <a:chOff x="0" y="0"/>
          <a:chExt cx="0" cy="0"/>
        </a:xfrm>
      </p:grpSpPr>
      <p:sp>
        <p:nvSpPr>
          <p:cNvPr id="1437" name="Google Shape;1437;p131"/>
          <p:cNvSpPr/>
          <p:nvPr/>
        </p:nvSpPr>
        <p:spPr>
          <a:xfrm rot="-4872443">
            <a:off x="4960854" y="-88347"/>
            <a:ext cx="4243699" cy="4721298"/>
          </a:xfrm>
          <a:custGeom>
            <a:rect b="b" l="l" r="r" t="t"/>
            <a:pathLst>
              <a:path extrusionOk="0" h="6713401" w="6034284">
                <a:moveTo>
                  <a:pt x="5795984" y="172418"/>
                </a:moveTo>
                <a:lnTo>
                  <a:pt x="6034284" y="1696396"/>
                </a:lnTo>
                <a:lnTo>
                  <a:pt x="5966588" y="1640477"/>
                </a:lnTo>
                <a:cubicBezTo>
                  <a:pt x="5879147" y="1575358"/>
                  <a:pt x="5787592" y="1514051"/>
                  <a:pt x="5692010" y="1456927"/>
                </a:cubicBezTo>
                <a:cubicBezTo>
                  <a:pt x="4152747" y="536947"/>
                  <a:pt x="2158746" y="1038959"/>
                  <a:pt x="1238392" y="2578902"/>
                </a:cubicBezTo>
                <a:cubicBezTo>
                  <a:pt x="490631" y="3830051"/>
                  <a:pt x="682035" y="5380904"/>
                  <a:pt x="1605744" y="6411944"/>
                </a:cubicBezTo>
                <a:lnTo>
                  <a:pt x="1720521" y="6527870"/>
                </a:lnTo>
                <a:lnTo>
                  <a:pt x="534014" y="6713401"/>
                </a:lnTo>
                <a:lnTo>
                  <a:pt x="531442" y="6708806"/>
                </a:lnTo>
                <a:cubicBezTo>
                  <a:pt x="-189557" y="5344294"/>
                  <a:pt x="-201791" y="3647432"/>
                  <a:pt x="647780" y="2225930"/>
                </a:cubicBezTo>
                <a:cubicBezTo>
                  <a:pt x="1699686" y="465865"/>
                  <a:pt x="3748997" y="-330563"/>
                  <a:pt x="5642372" y="127075"/>
                </a:cubicBezTo>
                <a:close/>
              </a:path>
            </a:pathLst>
          </a:custGeom>
          <a:gradFill>
            <a:gsLst>
              <a:gs pos="0">
                <a:schemeClr val="lt1"/>
              </a:gs>
              <a:gs pos="100000">
                <a:srgbClr val="002D62"/>
              </a:gs>
            </a:gsLst>
            <a:lin ang="3001153" scaled="0"/>
          </a:gra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None/>
            </a:pPr>
            <a:r>
              <a:t/>
            </a:r>
            <a:endParaRPr b="0" i="0" sz="1100" u="none" cap="none" strike="noStrike">
              <a:solidFill>
                <a:srgbClr val="000000"/>
              </a:solidFill>
              <a:latin typeface="Arial"/>
              <a:ea typeface="Arial"/>
              <a:cs typeface="Arial"/>
              <a:sym typeface="Arial"/>
            </a:endParaRPr>
          </a:p>
        </p:txBody>
      </p:sp>
      <p:sp>
        <p:nvSpPr>
          <p:cNvPr id="1438" name="Google Shape;1438;p131"/>
          <p:cNvSpPr txBox="1"/>
          <p:nvPr/>
        </p:nvSpPr>
        <p:spPr>
          <a:xfrm>
            <a:off x="8626827" y="4754925"/>
            <a:ext cx="517200" cy="2739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fld id="{00000000-1234-1234-1234-123412341234}" type="slidenum">
              <a:rPr b="1" lang="en-GB" sz="800">
                <a:solidFill>
                  <a:srgbClr val="002D62"/>
                </a:solidFill>
              </a:rPr>
              <a:t>‹#›</a:t>
            </a:fld>
            <a:endParaRPr b="1" sz="800">
              <a:solidFill>
                <a:srgbClr val="002D62"/>
              </a:solidFill>
            </a:endParaRPr>
          </a:p>
        </p:txBody>
      </p:sp>
      <p:grpSp>
        <p:nvGrpSpPr>
          <p:cNvPr id="1439" name="Google Shape;1439;p131"/>
          <p:cNvGrpSpPr/>
          <p:nvPr/>
        </p:nvGrpSpPr>
        <p:grpSpPr>
          <a:xfrm>
            <a:off x="7940154" y="4801506"/>
            <a:ext cx="686661" cy="174005"/>
            <a:chOff x="5486400" y="2551113"/>
            <a:chExt cx="2949575" cy="722312"/>
          </a:xfrm>
        </p:grpSpPr>
        <p:sp>
          <p:nvSpPr>
            <p:cNvPr id="1440" name="Google Shape;1440;p131"/>
            <p:cNvSpPr/>
            <p:nvPr/>
          </p:nvSpPr>
          <p:spPr>
            <a:xfrm>
              <a:off x="5486400" y="2551113"/>
              <a:ext cx="723900" cy="722312"/>
            </a:xfrm>
            <a:custGeom>
              <a:rect b="b" l="l" r="r" t="t"/>
              <a:pathLst>
                <a:path extrusionOk="0" h="278" w="278">
                  <a:moveTo>
                    <a:pt x="278" y="139"/>
                  </a:moveTo>
                  <a:cubicBezTo>
                    <a:pt x="278" y="216"/>
                    <a:pt x="216" y="278"/>
                    <a:pt x="139" y="278"/>
                  </a:cubicBezTo>
                  <a:cubicBezTo>
                    <a:pt x="62" y="278"/>
                    <a:pt x="0" y="216"/>
                    <a:pt x="0" y="139"/>
                  </a:cubicBezTo>
                  <a:cubicBezTo>
                    <a:pt x="0" y="62"/>
                    <a:pt x="62" y="0"/>
                    <a:pt x="139" y="0"/>
                  </a:cubicBezTo>
                  <a:cubicBezTo>
                    <a:pt x="216" y="0"/>
                    <a:pt x="278" y="62"/>
                    <a:pt x="278" y="139"/>
                  </a:cubicBezTo>
                  <a:close/>
                  <a:moveTo>
                    <a:pt x="169" y="152"/>
                  </a:moveTo>
                  <a:cubicBezTo>
                    <a:pt x="174" y="173"/>
                    <a:pt x="157" y="199"/>
                    <a:pt x="139" y="218"/>
                  </a:cubicBezTo>
                  <a:cubicBezTo>
                    <a:pt x="194" y="218"/>
                    <a:pt x="238" y="174"/>
                    <a:pt x="238" y="120"/>
                  </a:cubicBezTo>
                  <a:cubicBezTo>
                    <a:pt x="238" y="65"/>
                    <a:pt x="193" y="21"/>
                    <a:pt x="139" y="21"/>
                  </a:cubicBezTo>
                  <a:cubicBezTo>
                    <a:pt x="84" y="21"/>
                    <a:pt x="40" y="65"/>
                    <a:pt x="40" y="120"/>
                  </a:cubicBezTo>
                  <a:cubicBezTo>
                    <a:pt x="40" y="174"/>
                    <a:pt x="84" y="218"/>
                    <a:pt x="138" y="218"/>
                  </a:cubicBezTo>
                  <a:cubicBezTo>
                    <a:pt x="121" y="199"/>
                    <a:pt x="104" y="173"/>
                    <a:pt x="108" y="152"/>
                  </a:cubicBezTo>
                  <a:cubicBezTo>
                    <a:pt x="112" y="130"/>
                    <a:pt x="128" y="123"/>
                    <a:pt x="139" y="123"/>
                  </a:cubicBezTo>
                  <a:cubicBezTo>
                    <a:pt x="149" y="123"/>
                    <a:pt x="166" y="130"/>
                    <a:pt x="169" y="152"/>
                  </a:cubicBez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441" name="Google Shape;1441;p131"/>
            <p:cNvSpPr/>
            <p:nvPr/>
          </p:nvSpPr>
          <p:spPr>
            <a:xfrm>
              <a:off x="7126288" y="2743200"/>
              <a:ext cx="396875" cy="385762"/>
            </a:xfrm>
            <a:custGeom>
              <a:rect b="b" l="l" r="r" t="t"/>
              <a:pathLst>
                <a:path extrusionOk="0" h="148" w="152">
                  <a:moveTo>
                    <a:pt x="78" y="148"/>
                  </a:moveTo>
                  <a:cubicBezTo>
                    <a:pt x="57" y="148"/>
                    <a:pt x="37" y="143"/>
                    <a:pt x="25" y="134"/>
                  </a:cubicBezTo>
                  <a:cubicBezTo>
                    <a:pt x="9" y="123"/>
                    <a:pt x="0" y="102"/>
                    <a:pt x="0" y="75"/>
                  </a:cubicBezTo>
                  <a:cubicBezTo>
                    <a:pt x="0" y="24"/>
                    <a:pt x="25" y="0"/>
                    <a:pt x="76" y="0"/>
                  </a:cubicBezTo>
                  <a:cubicBezTo>
                    <a:pt x="127" y="0"/>
                    <a:pt x="152" y="24"/>
                    <a:pt x="152" y="76"/>
                  </a:cubicBezTo>
                  <a:cubicBezTo>
                    <a:pt x="152" y="123"/>
                    <a:pt x="127" y="148"/>
                    <a:pt x="78" y="148"/>
                  </a:cubicBezTo>
                  <a:close/>
                  <a:moveTo>
                    <a:pt x="76" y="24"/>
                  </a:moveTo>
                  <a:cubicBezTo>
                    <a:pt x="48" y="24"/>
                    <a:pt x="36" y="39"/>
                    <a:pt x="36" y="74"/>
                  </a:cubicBezTo>
                  <a:cubicBezTo>
                    <a:pt x="36" y="108"/>
                    <a:pt x="49" y="124"/>
                    <a:pt x="76" y="124"/>
                  </a:cubicBezTo>
                  <a:cubicBezTo>
                    <a:pt x="104" y="124"/>
                    <a:pt x="116" y="108"/>
                    <a:pt x="116" y="73"/>
                  </a:cubicBezTo>
                  <a:cubicBezTo>
                    <a:pt x="116" y="40"/>
                    <a:pt x="103" y="24"/>
                    <a:pt x="76" y="24"/>
                  </a:cubicBez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442" name="Google Shape;1442;p131"/>
            <p:cNvSpPr/>
            <p:nvPr/>
          </p:nvSpPr>
          <p:spPr>
            <a:xfrm>
              <a:off x="7588250" y="2755900"/>
              <a:ext cx="260350" cy="361950"/>
            </a:xfrm>
            <a:custGeom>
              <a:rect b="b" l="l" r="r" t="t"/>
              <a:pathLst>
                <a:path extrusionOk="0" h="139" w="100">
                  <a:moveTo>
                    <a:pt x="72" y="115"/>
                  </a:moveTo>
                  <a:cubicBezTo>
                    <a:pt x="52" y="115"/>
                    <a:pt x="45" y="113"/>
                    <a:pt x="40" y="109"/>
                  </a:cubicBezTo>
                  <a:cubicBezTo>
                    <a:pt x="35" y="104"/>
                    <a:pt x="33" y="101"/>
                    <a:pt x="33" y="87"/>
                  </a:cubicBezTo>
                  <a:cubicBezTo>
                    <a:pt x="33" y="14"/>
                    <a:pt x="33" y="14"/>
                    <a:pt x="33" y="14"/>
                  </a:cubicBezTo>
                  <a:cubicBezTo>
                    <a:pt x="33" y="6"/>
                    <a:pt x="26" y="0"/>
                    <a:pt x="19" y="0"/>
                  </a:cubicBezTo>
                  <a:cubicBezTo>
                    <a:pt x="0" y="0"/>
                    <a:pt x="0" y="0"/>
                    <a:pt x="0" y="0"/>
                  </a:cubicBezTo>
                  <a:cubicBezTo>
                    <a:pt x="0" y="78"/>
                    <a:pt x="0" y="78"/>
                    <a:pt x="0" y="78"/>
                  </a:cubicBezTo>
                  <a:cubicBezTo>
                    <a:pt x="0" y="103"/>
                    <a:pt x="2" y="114"/>
                    <a:pt x="11" y="123"/>
                  </a:cubicBezTo>
                  <a:cubicBezTo>
                    <a:pt x="20" y="134"/>
                    <a:pt x="34" y="139"/>
                    <a:pt x="56" y="139"/>
                  </a:cubicBezTo>
                  <a:cubicBezTo>
                    <a:pt x="100" y="139"/>
                    <a:pt x="100" y="139"/>
                    <a:pt x="100" y="139"/>
                  </a:cubicBezTo>
                  <a:cubicBezTo>
                    <a:pt x="100" y="115"/>
                    <a:pt x="100" y="115"/>
                    <a:pt x="100" y="115"/>
                  </a:cubicBezTo>
                  <a:lnTo>
                    <a:pt x="72" y="115"/>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443" name="Google Shape;1443;p131"/>
            <p:cNvSpPr/>
            <p:nvPr/>
          </p:nvSpPr>
          <p:spPr>
            <a:xfrm>
              <a:off x="8029575" y="2755900"/>
              <a:ext cx="406400" cy="361950"/>
            </a:xfrm>
            <a:custGeom>
              <a:rect b="b" l="l" r="r" t="t"/>
              <a:pathLst>
                <a:path extrusionOk="0" h="139" w="156">
                  <a:moveTo>
                    <a:pt x="96" y="0"/>
                  </a:moveTo>
                  <a:cubicBezTo>
                    <a:pt x="74" y="0"/>
                    <a:pt x="74" y="0"/>
                    <a:pt x="74" y="0"/>
                  </a:cubicBezTo>
                  <a:cubicBezTo>
                    <a:pt x="65" y="0"/>
                    <a:pt x="58" y="5"/>
                    <a:pt x="55" y="12"/>
                  </a:cubicBezTo>
                  <a:cubicBezTo>
                    <a:pt x="0" y="139"/>
                    <a:pt x="0" y="139"/>
                    <a:pt x="0" y="139"/>
                  </a:cubicBezTo>
                  <a:cubicBezTo>
                    <a:pt x="22" y="139"/>
                    <a:pt x="22" y="139"/>
                    <a:pt x="22" y="139"/>
                  </a:cubicBezTo>
                  <a:cubicBezTo>
                    <a:pt x="31" y="139"/>
                    <a:pt x="38" y="134"/>
                    <a:pt x="41" y="127"/>
                  </a:cubicBezTo>
                  <a:cubicBezTo>
                    <a:pt x="50" y="107"/>
                    <a:pt x="50" y="107"/>
                    <a:pt x="50" y="107"/>
                  </a:cubicBezTo>
                  <a:cubicBezTo>
                    <a:pt x="106" y="107"/>
                    <a:pt x="106" y="107"/>
                    <a:pt x="106" y="107"/>
                  </a:cubicBezTo>
                  <a:cubicBezTo>
                    <a:pt x="115" y="127"/>
                    <a:pt x="115" y="127"/>
                    <a:pt x="115" y="127"/>
                  </a:cubicBezTo>
                  <a:cubicBezTo>
                    <a:pt x="118" y="134"/>
                    <a:pt x="125" y="139"/>
                    <a:pt x="134" y="139"/>
                  </a:cubicBezTo>
                  <a:cubicBezTo>
                    <a:pt x="156" y="139"/>
                    <a:pt x="156" y="139"/>
                    <a:pt x="156" y="139"/>
                  </a:cubicBezTo>
                  <a:lnTo>
                    <a:pt x="96" y="0"/>
                  </a:lnTo>
                  <a:close/>
                  <a:moveTo>
                    <a:pt x="57" y="82"/>
                  </a:moveTo>
                  <a:cubicBezTo>
                    <a:pt x="78" y="34"/>
                    <a:pt x="78" y="34"/>
                    <a:pt x="78" y="34"/>
                  </a:cubicBezTo>
                  <a:cubicBezTo>
                    <a:pt x="99" y="82"/>
                    <a:pt x="99" y="82"/>
                    <a:pt x="99" y="82"/>
                  </a:cubicBezTo>
                  <a:lnTo>
                    <a:pt x="57" y="82"/>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444" name="Google Shape;1444;p131"/>
            <p:cNvSpPr/>
            <p:nvPr/>
          </p:nvSpPr>
          <p:spPr>
            <a:xfrm>
              <a:off x="7902575" y="2755900"/>
              <a:ext cx="84137" cy="361950"/>
            </a:xfrm>
            <a:custGeom>
              <a:rect b="b" l="l" r="r" t="t"/>
              <a:pathLst>
                <a:path extrusionOk="0" h="139" w="32">
                  <a:moveTo>
                    <a:pt x="14" y="0"/>
                  </a:moveTo>
                  <a:cubicBezTo>
                    <a:pt x="6" y="0"/>
                    <a:pt x="0" y="6"/>
                    <a:pt x="0" y="14"/>
                  </a:cubicBezTo>
                  <a:cubicBezTo>
                    <a:pt x="0" y="139"/>
                    <a:pt x="0" y="139"/>
                    <a:pt x="0" y="139"/>
                  </a:cubicBezTo>
                  <a:cubicBezTo>
                    <a:pt x="18" y="139"/>
                    <a:pt x="18" y="139"/>
                    <a:pt x="18" y="139"/>
                  </a:cubicBezTo>
                  <a:cubicBezTo>
                    <a:pt x="25" y="139"/>
                    <a:pt x="32" y="133"/>
                    <a:pt x="32" y="126"/>
                  </a:cubicBezTo>
                  <a:cubicBezTo>
                    <a:pt x="32" y="0"/>
                    <a:pt x="32" y="0"/>
                    <a:pt x="32" y="0"/>
                  </a:cubicBezTo>
                  <a:lnTo>
                    <a:pt x="14" y="0"/>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445" name="Google Shape;1445;p131"/>
            <p:cNvSpPr/>
            <p:nvPr/>
          </p:nvSpPr>
          <p:spPr>
            <a:xfrm>
              <a:off x="6324600" y="2755900"/>
              <a:ext cx="406400" cy="361950"/>
            </a:xfrm>
            <a:custGeom>
              <a:rect b="b" l="l" r="r" t="t"/>
              <a:pathLst>
                <a:path extrusionOk="0" h="139" w="156">
                  <a:moveTo>
                    <a:pt x="132" y="0"/>
                  </a:moveTo>
                  <a:cubicBezTo>
                    <a:pt x="123" y="0"/>
                    <a:pt x="116" y="5"/>
                    <a:pt x="113" y="12"/>
                  </a:cubicBezTo>
                  <a:cubicBezTo>
                    <a:pt x="78" y="98"/>
                    <a:pt x="78" y="98"/>
                    <a:pt x="78" y="98"/>
                  </a:cubicBezTo>
                  <a:cubicBezTo>
                    <a:pt x="42" y="13"/>
                    <a:pt x="42" y="13"/>
                    <a:pt x="42" y="13"/>
                  </a:cubicBezTo>
                  <a:cubicBezTo>
                    <a:pt x="39" y="5"/>
                    <a:pt x="31" y="0"/>
                    <a:pt x="23" y="0"/>
                  </a:cubicBezTo>
                  <a:cubicBezTo>
                    <a:pt x="0" y="0"/>
                    <a:pt x="0" y="0"/>
                    <a:pt x="0" y="0"/>
                  </a:cubicBezTo>
                  <a:cubicBezTo>
                    <a:pt x="62" y="139"/>
                    <a:pt x="62" y="139"/>
                    <a:pt x="62" y="139"/>
                  </a:cubicBezTo>
                  <a:cubicBezTo>
                    <a:pt x="80" y="139"/>
                    <a:pt x="80" y="139"/>
                    <a:pt x="80" y="139"/>
                  </a:cubicBezTo>
                  <a:cubicBezTo>
                    <a:pt x="88" y="139"/>
                    <a:pt x="95" y="134"/>
                    <a:pt x="99" y="128"/>
                  </a:cubicBezTo>
                  <a:cubicBezTo>
                    <a:pt x="156" y="0"/>
                    <a:pt x="156" y="0"/>
                    <a:pt x="156" y="0"/>
                  </a:cubicBezTo>
                  <a:lnTo>
                    <a:pt x="132" y="0"/>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446" name="Google Shape;1446;p131"/>
            <p:cNvSpPr/>
            <p:nvPr/>
          </p:nvSpPr>
          <p:spPr>
            <a:xfrm>
              <a:off x="6751638" y="2755900"/>
              <a:ext cx="312737" cy="361950"/>
            </a:xfrm>
            <a:custGeom>
              <a:rect b="b" l="l" r="r" t="t"/>
              <a:pathLst>
                <a:path extrusionOk="0" h="139" w="120">
                  <a:moveTo>
                    <a:pt x="0" y="71"/>
                  </a:moveTo>
                  <a:cubicBezTo>
                    <a:pt x="0" y="85"/>
                    <a:pt x="4" y="121"/>
                    <a:pt x="37" y="135"/>
                  </a:cubicBezTo>
                  <a:cubicBezTo>
                    <a:pt x="45" y="138"/>
                    <a:pt x="53" y="139"/>
                    <a:pt x="65" y="139"/>
                  </a:cubicBezTo>
                  <a:cubicBezTo>
                    <a:pt x="120" y="139"/>
                    <a:pt x="120" y="139"/>
                    <a:pt x="120" y="139"/>
                  </a:cubicBezTo>
                  <a:cubicBezTo>
                    <a:pt x="120" y="115"/>
                    <a:pt x="120" y="115"/>
                    <a:pt x="120" y="115"/>
                  </a:cubicBezTo>
                  <a:cubicBezTo>
                    <a:pt x="120" y="115"/>
                    <a:pt x="78" y="115"/>
                    <a:pt x="78" y="115"/>
                  </a:cubicBezTo>
                  <a:cubicBezTo>
                    <a:pt x="58" y="114"/>
                    <a:pt x="47" y="110"/>
                    <a:pt x="41" y="99"/>
                  </a:cubicBezTo>
                  <a:cubicBezTo>
                    <a:pt x="39" y="95"/>
                    <a:pt x="38" y="89"/>
                    <a:pt x="37" y="83"/>
                  </a:cubicBezTo>
                  <a:cubicBezTo>
                    <a:pt x="37" y="82"/>
                    <a:pt x="37" y="82"/>
                    <a:pt x="37" y="82"/>
                  </a:cubicBezTo>
                  <a:cubicBezTo>
                    <a:pt x="117" y="82"/>
                    <a:pt x="117" y="82"/>
                    <a:pt x="117" y="82"/>
                  </a:cubicBezTo>
                  <a:cubicBezTo>
                    <a:pt x="117" y="58"/>
                    <a:pt x="117" y="58"/>
                    <a:pt x="117" y="58"/>
                  </a:cubicBezTo>
                  <a:cubicBezTo>
                    <a:pt x="37" y="58"/>
                    <a:pt x="37" y="58"/>
                    <a:pt x="37" y="58"/>
                  </a:cubicBezTo>
                  <a:cubicBezTo>
                    <a:pt x="37" y="57"/>
                    <a:pt x="37" y="57"/>
                    <a:pt x="37" y="57"/>
                  </a:cubicBezTo>
                  <a:cubicBezTo>
                    <a:pt x="38" y="50"/>
                    <a:pt x="39" y="45"/>
                    <a:pt x="41" y="40"/>
                  </a:cubicBezTo>
                  <a:cubicBezTo>
                    <a:pt x="47" y="29"/>
                    <a:pt x="58" y="25"/>
                    <a:pt x="78" y="25"/>
                  </a:cubicBezTo>
                  <a:cubicBezTo>
                    <a:pt x="78" y="25"/>
                    <a:pt x="120" y="25"/>
                    <a:pt x="120" y="25"/>
                  </a:cubicBezTo>
                  <a:cubicBezTo>
                    <a:pt x="120" y="0"/>
                    <a:pt x="120" y="0"/>
                    <a:pt x="120" y="0"/>
                  </a:cubicBezTo>
                  <a:cubicBezTo>
                    <a:pt x="65" y="0"/>
                    <a:pt x="65" y="0"/>
                    <a:pt x="65" y="0"/>
                  </a:cubicBezTo>
                  <a:cubicBezTo>
                    <a:pt x="53" y="0"/>
                    <a:pt x="45" y="1"/>
                    <a:pt x="37" y="4"/>
                  </a:cubicBezTo>
                  <a:cubicBezTo>
                    <a:pt x="4" y="18"/>
                    <a:pt x="0" y="55"/>
                    <a:pt x="0" y="69"/>
                  </a:cubicBezTo>
                  <a:lnTo>
                    <a:pt x="0" y="71"/>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sp>
        <p:nvSpPr>
          <p:cNvPr id="1447" name="Google Shape;1447;p131"/>
          <p:cNvSpPr txBox="1"/>
          <p:nvPr>
            <p:ph type="title"/>
          </p:nvPr>
        </p:nvSpPr>
        <p:spPr>
          <a:xfrm>
            <a:off x="0" y="0"/>
            <a:ext cx="8186400" cy="1141800"/>
          </a:xfrm>
          <a:prstGeom prst="rect">
            <a:avLst/>
          </a:prstGeom>
          <a:noFill/>
          <a:ln>
            <a:noFill/>
          </a:ln>
        </p:spPr>
        <p:txBody>
          <a:bodyPr anchorCtr="0" anchor="t" bIns="91425" lIns="504000" spcFirstLastPara="1" rIns="252000" wrap="square" tIns="504000">
            <a:noAutofit/>
          </a:bodyPr>
          <a:lstStyle>
            <a:lvl1pPr lvl="0">
              <a:spcBef>
                <a:spcPts val="0"/>
              </a:spcBef>
              <a:spcAft>
                <a:spcPts val="0"/>
              </a:spcAft>
              <a:buClr>
                <a:srgbClr val="002D62"/>
              </a:buClr>
              <a:buSzPts val="2500"/>
              <a:buFont typeface="Arial Black"/>
              <a:buNone/>
              <a:defRPr b="1" sz="2500">
                <a:solidFill>
                  <a:srgbClr val="002D62"/>
                </a:solidFill>
                <a:latin typeface="Arial Black"/>
                <a:ea typeface="Arial Black"/>
                <a:cs typeface="Arial Black"/>
                <a:sym typeface="Arial Black"/>
              </a:defRPr>
            </a:lvl1pPr>
            <a:lvl2pPr lvl="1">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2pPr>
            <a:lvl3pPr lvl="2">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3pPr>
            <a:lvl4pPr lvl="3">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4pPr>
            <a:lvl5pPr lvl="4">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5pPr>
            <a:lvl6pPr lvl="5">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6pPr>
            <a:lvl7pPr lvl="6">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7pPr>
            <a:lvl8pPr lvl="7">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8pPr>
            <a:lvl9pPr lvl="8">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9pPr>
          </a:lstStyle>
          <a:p/>
        </p:txBody>
      </p:sp>
      <p:sp>
        <p:nvSpPr>
          <p:cNvPr id="1448" name="Google Shape;1448;p131"/>
          <p:cNvSpPr txBox="1"/>
          <p:nvPr>
            <p:ph idx="1" type="body"/>
          </p:nvPr>
        </p:nvSpPr>
        <p:spPr>
          <a:xfrm>
            <a:off x="-8700" y="1410725"/>
            <a:ext cx="9144000" cy="2552700"/>
          </a:xfrm>
          <a:prstGeom prst="rect">
            <a:avLst/>
          </a:prstGeom>
          <a:noFill/>
          <a:ln>
            <a:noFill/>
          </a:ln>
        </p:spPr>
        <p:txBody>
          <a:bodyPr anchorCtr="0" anchor="t" bIns="91425" lIns="504000" spcFirstLastPara="1" rIns="504000" wrap="square" tIns="91425">
            <a:noAutofit/>
          </a:bodyPr>
          <a:lstStyle>
            <a:lvl1pPr indent="-317500" lvl="0" marL="457200">
              <a:spcBef>
                <a:spcPts val="0"/>
              </a:spcBef>
              <a:spcAft>
                <a:spcPts val="0"/>
              </a:spcAft>
              <a:buClr>
                <a:srgbClr val="002D62"/>
              </a:buClr>
              <a:buSzPts val="1400"/>
              <a:buChar char="●"/>
              <a:defRPr>
                <a:solidFill>
                  <a:srgbClr val="002D62"/>
                </a:solidFill>
              </a:defRPr>
            </a:lvl1pPr>
            <a:lvl2pPr indent="-317500" lvl="1" marL="914400">
              <a:spcBef>
                <a:spcPts val="0"/>
              </a:spcBef>
              <a:spcAft>
                <a:spcPts val="0"/>
              </a:spcAft>
              <a:buClr>
                <a:srgbClr val="002D62"/>
              </a:buClr>
              <a:buSzPts val="1400"/>
              <a:buChar char="○"/>
              <a:defRPr>
                <a:solidFill>
                  <a:srgbClr val="002D62"/>
                </a:solidFill>
              </a:defRPr>
            </a:lvl2pPr>
            <a:lvl3pPr indent="-317500" lvl="2" marL="1371600">
              <a:spcBef>
                <a:spcPts val="0"/>
              </a:spcBef>
              <a:spcAft>
                <a:spcPts val="0"/>
              </a:spcAft>
              <a:buClr>
                <a:srgbClr val="002D62"/>
              </a:buClr>
              <a:buSzPts val="1400"/>
              <a:buChar char="■"/>
              <a:defRPr>
                <a:solidFill>
                  <a:srgbClr val="002D62"/>
                </a:solidFill>
              </a:defRPr>
            </a:lvl3pPr>
            <a:lvl4pPr indent="-317500" lvl="3" marL="1828800">
              <a:spcBef>
                <a:spcPts val="0"/>
              </a:spcBef>
              <a:spcAft>
                <a:spcPts val="0"/>
              </a:spcAft>
              <a:buClr>
                <a:srgbClr val="002D62"/>
              </a:buClr>
              <a:buSzPts val="1400"/>
              <a:buChar char="●"/>
              <a:defRPr>
                <a:solidFill>
                  <a:srgbClr val="002D62"/>
                </a:solidFill>
              </a:defRPr>
            </a:lvl4pPr>
            <a:lvl5pPr indent="-317500" lvl="4" marL="2286000">
              <a:spcBef>
                <a:spcPts val="0"/>
              </a:spcBef>
              <a:spcAft>
                <a:spcPts val="0"/>
              </a:spcAft>
              <a:buClr>
                <a:srgbClr val="002D62"/>
              </a:buClr>
              <a:buSzPts val="1400"/>
              <a:buChar char="○"/>
              <a:defRPr>
                <a:solidFill>
                  <a:srgbClr val="002D62"/>
                </a:solidFill>
              </a:defRPr>
            </a:lvl5pPr>
            <a:lvl6pPr indent="-317500" lvl="5" marL="2743200">
              <a:spcBef>
                <a:spcPts val="0"/>
              </a:spcBef>
              <a:spcAft>
                <a:spcPts val="0"/>
              </a:spcAft>
              <a:buClr>
                <a:srgbClr val="002D62"/>
              </a:buClr>
              <a:buSzPts val="1400"/>
              <a:buChar char="■"/>
              <a:defRPr>
                <a:solidFill>
                  <a:srgbClr val="002D62"/>
                </a:solidFill>
              </a:defRPr>
            </a:lvl6pPr>
            <a:lvl7pPr indent="-317500" lvl="6" marL="3200400">
              <a:spcBef>
                <a:spcPts val="0"/>
              </a:spcBef>
              <a:spcAft>
                <a:spcPts val="0"/>
              </a:spcAft>
              <a:buClr>
                <a:srgbClr val="002D62"/>
              </a:buClr>
              <a:buSzPts val="1400"/>
              <a:buChar char="●"/>
              <a:defRPr>
                <a:solidFill>
                  <a:srgbClr val="002D62"/>
                </a:solidFill>
              </a:defRPr>
            </a:lvl7pPr>
            <a:lvl8pPr indent="-317500" lvl="7" marL="3657600">
              <a:spcBef>
                <a:spcPts val="0"/>
              </a:spcBef>
              <a:spcAft>
                <a:spcPts val="0"/>
              </a:spcAft>
              <a:buClr>
                <a:srgbClr val="002D62"/>
              </a:buClr>
              <a:buSzPts val="1400"/>
              <a:buChar char="○"/>
              <a:defRPr>
                <a:solidFill>
                  <a:srgbClr val="002D62"/>
                </a:solidFill>
              </a:defRPr>
            </a:lvl8pPr>
            <a:lvl9pPr indent="-317500" lvl="8" marL="4114800">
              <a:spcBef>
                <a:spcPts val="0"/>
              </a:spcBef>
              <a:spcAft>
                <a:spcPts val="0"/>
              </a:spcAft>
              <a:buClr>
                <a:srgbClr val="002D62"/>
              </a:buClr>
              <a:buSzPts val="1400"/>
              <a:buChar char="■"/>
              <a:defRPr>
                <a:solidFill>
                  <a:srgbClr val="002D62"/>
                </a:solidFill>
              </a:defRPr>
            </a:lvl9pPr>
          </a:lstStyle>
          <a:p/>
        </p:txBody>
      </p:sp>
      <p:sp>
        <p:nvSpPr>
          <p:cNvPr id="1449" name="Google Shape;1449;p131"/>
          <p:cNvSpPr txBox="1"/>
          <p:nvPr/>
        </p:nvSpPr>
        <p:spPr>
          <a:xfrm>
            <a:off x="226499" y="4754925"/>
            <a:ext cx="2902500" cy="2739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lang="en-GB" sz="800">
                <a:solidFill>
                  <a:srgbClr val="002D62"/>
                </a:solidFill>
              </a:rPr>
              <a:t>Lorem ipsum dolor</a:t>
            </a:r>
            <a:endParaRPr sz="800">
              <a:solidFill>
                <a:srgbClr val="002D62"/>
              </a:solidFill>
            </a:endParaRPr>
          </a:p>
        </p:txBody>
      </p:sp>
    </p:spTree>
  </p:cSld>
  <p:clrMapOvr>
    <a:masterClrMapping/>
  </p:clrMapOvr>
</p:sldLayout>
</file>

<file path=ppt/slideLayouts/slideLayout1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 Bleu marine - 10">
  <p:cSld name="TITLE_1_1_1_1_1_1_1_2_1_1_1_1_1_1">
    <p:bg>
      <p:bgPr>
        <a:solidFill>
          <a:schemeClr val="lt1"/>
        </a:solidFill>
      </p:bgPr>
    </p:bg>
    <p:spTree>
      <p:nvGrpSpPr>
        <p:cNvPr id="1450" name="Shape 1450"/>
        <p:cNvGrpSpPr/>
        <p:nvPr/>
      </p:nvGrpSpPr>
      <p:grpSpPr>
        <a:xfrm>
          <a:off x="0" y="0"/>
          <a:ext cx="0" cy="0"/>
          <a:chOff x="0" y="0"/>
          <a:chExt cx="0" cy="0"/>
        </a:xfrm>
      </p:grpSpPr>
      <p:sp>
        <p:nvSpPr>
          <p:cNvPr id="1451" name="Google Shape;1451;p132"/>
          <p:cNvSpPr/>
          <p:nvPr/>
        </p:nvSpPr>
        <p:spPr>
          <a:xfrm rot="-903259">
            <a:off x="4169450" y="-351621"/>
            <a:ext cx="4487605" cy="6125290"/>
          </a:xfrm>
          <a:custGeom>
            <a:rect b="b" l="l" r="r" t="t"/>
            <a:pathLst>
              <a:path extrusionOk="0" h="8158717" w="5977366">
                <a:moveTo>
                  <a:pt x="1729109" y="0"/>
                </a:moveTo>
                <a:lnTo>
                  <a:pt x="2778256" y="281689"/>
                </a:lnTo>
                <a:lnTo>
                  <a:pt x="2729484" y="307467"/>
                </a:lnTo>
                <a:cubicBezTo>
                  <a:pt x="2210270" y="614838"/>
                  <a:pt x="1758116" y="1052490"/>
                  <a:pt x="1426759" y="1606921"/>
                </a:cubicBezTo>
                <a:cubicBezTo>
                  <a:pt x="366452" y="3381021"/>
                  <a:pt x="945176" y="5678163"/>
                  <a:pt x="2718610" y="6738077"/>
                </a:cubicBezTo>
                <a:cubicBezTo>
                  <a:pt x="3709664" y="7330401"/>
                  <a:pt x="4866533" y="7407000"/>
                  <a:pt x="5879465" y="7049920"/>
                </a:cubicBezTo>
                <a:lnTo>
                  <a:pt x="5977366" y="7010105"/>
                </a:lnTo>
                <a:lnTo>
                  <a:pt x="5668971" y="8158717"/>
                </a:lnTo>
                <a:lnTo>
                  <a:pt x="929404" y="6886175"/>
                </a:lnTo>
                <a:lnTo>
                  <a:pt x="871679" y="6803143"/>
                </a:lnTo>
                <a:cubicBezTo>
                  <a:pt x="-206699" y="5168196"/>
                  <a:pt x="-325703" y="2993953"/>
                  <a:pt x="746312" y="1200260"/>
                </a:cubicBezTo>
                <a:cubicBezTo>
                  <a:pt x="979370" y="810302"/>
                  <a:pt x="1254926" y="461402"/>
                  <a:pt x="1563529" y="155940"/>
                </a:cubicBezTo>
                <a:close/>
              </a:path>
            </a:pathLst>
          </a:custGeom>
          <a:gradFill>
            <a:gsLst>
              <a:gs pos="0">
                <a:schemeClr val="lt1"/>
              </a:gs>
              <a:gs pos="100000">
                <a:srgbClr val="002D62"/>
              </a:gs>
            </a:gsLst>
            <a:lin ang="3001153" scaled="0"/>
          </a:gra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None/>
            </a:pPr>
            <a:r>
              <a:t/>
            </a:r>
            <a:endParaRPr b="0" i="0" sz="1100" u="none" cap="none" strike="noStrike">
              <a:solidFill>
                <a:srgbClr val="000000"/>
              </a:solidFill>
              <a:latin typeface="Arial"/>
              <a:ea typeface="Arial"/>
              <a:cs typeface="Arial"/>
              <a:sym typeface="Arial"/>
            </a:endParaRPr>
          </a:p>
        </p:txBody>
      </p:sp>
      <p:sp>
        <p:nvSpPr>
          <p:cNvPr id="1452" name="Google Shape;1452;p132"/>
          <p:cNvSpPr txBox="1"/>
          <p:nvPr/>
        </p:nvSpPr>
        <p:spPr>
          <a:xfrm>
            <a:off x="8626827" y="4754925"/>
            <a:ext cx="517200" cy="2739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fld id="{00000000-1234-1234-1234-123412341234}" type="slidenum">
              <a:rPr b="1" lang="en-GB" sz="800">
                <a:solidFill>
                  <a:schemeClr val="lt1"/>
                </a:solidFill>
              </a:rPr>
              <a:t>‹#›</a:t>
            </a:fld>
            <a:endParaRPr b="1" sz="800">
              <a:solidFill>
                <a:schemeClr val="lt1"/>
              </a:solidFill>
            </a:endParaRPr>
          </a:p>
        </p:txBody>
      </p:sp>
      <p:grpSp>
        <p:nvGrpSpPr>
          <p:cNvPr id="1453" name="Google Shape;1453;p132"/>
          <p:cNvGrpSpPr/>
          <p:nvPr/>
        </p:nvGrpSpPr>
        <p:grpSpPr>
          <a:xfrm>
            <a:off x="7940154" y="4801506"/>
            <a:ext cx="686661" cy="174005"/>
            <a:chOff x="5486400" y="2551113"/>
            <a:chExt cx="2949575" cy="722312"/>
          </a:xfrm>
        </p:grpSpPr>
        <p:sp>
          <p:nvSpPr>
            <p:cNvPr id="1454" name="Google Shape;1454;p132"/>
            <p:cNvSpPr/>
            <p:nvPr/>
          </p:nvSpPr>
          <p:spPr>
            <a:xfrm>
              <a:off x="5486400" y="2551113"/>
              <a:ext cx="723900" cy="722312"/>
            </a:xfrm>
            <a:custGeom>
              <a:rect b="b" l="l" r="r" t="t"/>
              <a:pathLst>
                <a:path extrusionOk="0" h="278" w="278">
                  <a:moveTo>
                    <a:pt x="278" y="139"/>
                  </a:moveTo>
                  <a:cubicBezTo>
                    <a:pt x="278" y="216"/>
                    <a:pt x="216" y="278"/>
                    <a:pt x="139" y="278"/>
                  </a:cubicBezTo>
                  <a:cubicBezTo>
                    <a:pt x="62" y="278"/>
                    <a:pt x="0" y="216"/>
                    <a:pt x="0" y="139"/>
                  </a:cubicBezTo>
                  <a:cubicBezTo>
                    <a:pt x="0" y="62"/>
                    <a:pt x="62" y="0"/>
                    <a:pt x="139" y="0"/>
                  </a:cubicBezTo>
                  <a:cubicBezTo>
                    <a:pt x="216" y="0"/>
                    <a:pt x="278" y="62"/>
                    <a:pt x="278" y="139"/>
                  </a:cubicBezTo>
                  <a:close/>
                  <a:moveTo>
                    <a:pt x="169" y="152"/>
                  </a:moveTo>
                  <a:cubicBezTo>
                    <a:pt x="174" y="173"/>
                    <a:pt x="157" y="199"/>
                    <a:pt x="139" y="218"/>
                  </a:cubicBezTo>
                  <a:cubicBezTo>
                    <a:pt x="194" y="218"/>
                    <a:pt x="238" y="174"/>
                    <a:pt x="238" y="120"/>
                  </a:cubicBezTo>
                  <a:cubicBezTo>
                    <a:pt x="238" y="65"/>
                    <a:pt x="193" y="21"/>
                    <a:pt x="139" y="21"/>
                  </a:cubicBezTo>
                  <a:cubicBezTo>
                    <a:pt x="84" y="21"/>
                    <a:pt x="40" y="65"/>
                    <a:pt x="40" y="120"/>
                  </a:cubicBezTo>
                  <a:cubicBezTo>
                    <a:pt x="40" y="174"/>
                    <a:pt x="84" y="218"/>
                    <a:pt x="138" y="218"/>
                  </a:cubicBezTo>
                  <a:cubicBezTo>
                    <a:pt x="121" y="199"/>
                    <a:pt x="104" y="173"/>
                    <a:pt x="108" y="152"/>
                  </a:cubicBezTo>
                  <a:cubicBezTo>
                    <a:pt x="112" y="130"/>
                    <a:pt x="128" y="123"/>
                    <a:pt x="139" y="123"/>
                  </a:cubicBezTo>
                  <a:cubicBezTo>
                    <a:pt x="149" y="123"/>
                    <a:pt x="166" y="130"/>
                    <a:pt x="169" y="152"/>
                  </a:cubicBez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455" name="Google Shape;1455;p132"/>
            <p:cNvSpPr/>
            <p:nvPr/>
          </p:nvSpPr>
          <p:spPr>
            <a:xfrm>
              <a:off x="7126288" y="2743200"/>
              <a:ext cx="396875" cy="385762"/>
            </a:xfrm>
            <a:custGeom>
              <a:rect b="b" l="l" r="r" t="t"/>
              <a:pathLst>
                <a:path extrusionOk="0" h="148" w="152">
                  <a:moveTo>
                    <a:pt x="78" y="148"/>
                  </a:moveTo>
                  <a:cubicBezTo>
                    <a:pt x="57" y="148"/>
                    <a:pt x="37" y="143"/>
                    <a:pt x="25" y="134"/>
                  </a:cubicBezTo>
                  <a:cubicBezTo>
                    <a:pt x="9" y="123"/>
                    <a:pt x="0" y="102"/>
                    <a:pt x="0" y="75"/>
                  </a:cubicBezTo>
                  <a:cubicBezTo>
                    <a:pt x="0" y="24"/>
                    <a:pt x="25" y="0"/>
                    <a:pt x="76" y="0"/>
                  </a:cubicBezTo>
                  <a:cubicBezTo>
                    <a:pt x="127" y="0"/>
                    <a:pt x="152" y="24"/>
                    <a:pt x="152" y="76"/>
                  </a:cubicBezTo>
                  <a:cubicBezTo>
                    <a:pt x="152" y="123"/>
                    <a:pt x="127" y="148"/>
                    <a:pt x="78" y="148"/>
                  </a:cubicBezTo>
                  <a:close/>
                  <a:moveTo>
                    <a:pt x="76" y="24"/>
                  </a:moveTo>
                  <a:cubicBezTo>
                    <a:pt x="48" y="24"/>
                    <a:pt x="36" y="39"/>
                    <a:pt x="36" y="74"/>
                  </a:cubicBezTo>
                  <a:cubicBezTo>
                    <a:pt x="36" y="108"/>
                    <a:pt x="49" y="124"/>
                    <a:pt x="76" y="124"/>
                  </a:cubicBezTo>
                  <a:cubicBezTo>
                    <a:pt x="104" y="124"/>
                    <a:pt x="116" y="108"/>
                    <a:pt x="116" y="73"/>
                  </a:cubicBezTo>
                  <a:cubicBezTo>
                    <a:pt x="116" y="40"/>
                    <a:pt x="103" y="24"/>
                    <a:pt x="76" y="24"/>
                  </a:cubicBez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456" name="Google Shape;1456;p132"/>
            <p:cNvSpPr/>
            <p:nvPr/>
          </p:nvSpPr>
          <p:spPr>
            <a:xfrm>
              <a:off x="7588250" y="2755900"/>
              <a:ext cx="260350" cy="361950"/>
            </a:xfrm>
            <a:custGeom>
              <a:rect b="b" l="l" r="r" t="t"/>
              <a:pathLst>
                <a:path extrusionOk="0" h="139" w="100">
                  <a:moveTo>
                    <a:pt x="72" y="115"/>
                  </a:moveTo>
                  <a:cubicBezTo>
                    <a:pt x="52" y="115"/>
                    <a:pt x="45" y="113"/>
                    <a:pt x="40" y="109"/>
                  </a:cubicBezTo>
                  <a:cubicBezTo>
                    <a:pt x="35" y="104"/>
                    <a:pt x="33" y="101"/>
                    <a:pt x="33" y="87"/>
                  </a:cubicBezTo>
                  <a:cubicBezTo>
                    <a:pt x="33" y="14"/>
                    <a:pt x="33" y="14"/>
                    <a:pt x="33" y="14"/>
                  </a:cubicBezTo>
                  <a:cubicBezTo>
                    <a:pt x="33" y="6"/>
                    <a:pt x="26" y="0"/>
                    <a:pt x="19" y="0"/>
                  </a:cubicBezTo>
                  <a:cubicBezTo>
                    <a:pt x="0" y="0"/>
                    <a:pt x="0" y="0"/>
                    <a:pt x="0" y="0"/>
                  </a:cubicBezTo>
                  <a:cubicBezTo>
                    <a:pt x="0" y="78"/>
                    <a:pt x="0" y="78"/>
                    <a:pt x="0" y="78"/>
                  </a:cubicBezTo>
                  <a:cubicBezTo>
                    <a:pt x="0" y="103"/>
                    <a:pt x="2" y="114"/>
                    <a:pt x="11" y="123"/>
                  </a:cubicBezTo>
                  <a:cubicBezTo>
                    <a:pt x="20" y="134"/>
                    <a:pt x="34" y="139"/>
                    <a:pt x="56" y="139"/>
                  </a:cubicBezTo>
                  <a:cubicBezTo>
                    <a:pt x="100" y="139"/>
                    <a:pt x="100" y="139"/>
                    <a:pt x="100" y="139"/>
                  </a:cubicBezTo>
                  <a:cubicBezTo>
                    <a:pt x="100" y="115"/>
                    <a:pt x="100" y="115"/>
                    <a:pt x="100" y="115"/>
                  </a:cubicBezTo>
                  <a:lnTo>
                    <a:pt x="72" y="115"/>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457" name="Google Shape;1457;p132"/>
            <p:cNvSpPr/>
            <p:nvPr/>
          </p:nvSpPr>
          <p:spPr>
            <a:xfrm>
              <a:off x="8029575" y="2755900"/>
              <a:ext cx="406400" cy="361950"/>
            </a:xfrm>
            <a:custGeom>
              <a:rect b="b" l="l" r="r" t="t"/>
              <a:pathLst>
                <a:path extrusionOk="0" h="139" w="156">
                  <a:moveTo>
                    <a:pt x="96" y="0"/>
                  </a:moveTo>
                  <a:cubicBezTo>
                    <a:pt x="74" y="0"/>
                    <a:pt x="74" y="0"/>
                    <a:pt x="74" y="0"/>
                  </a:cubicBezTo>
                  <a:cubicBezTo>
                    <a:pt x="65" y="0"/>
                    <a:pt x="58" y="5"/>
                    <a:pt x="55" y="12"/>
                  </a:cubicBezTo>
                  <a:cubicBezTo>
                    <a:pt x="0" y="139"/>
                    <a:pt x="0" y="139"/>
                    <a:pt x="0" y="139"/>
                  </a:cubicBezTo>
                  <a:cubicBezTo>
                    <a:pt x="22" y="139"/>
                    <a:pt x="22" y="139"/>
                    <a:pt x="22" y="139"/>
                  </a:cubicBezTo>
                  <a:cubicBezTo>
                    <a:pt x="31" y="139"/>
                    <a:pt x="38" y="134"/>
                    <a:pt x="41" y="127"/>
                  </a:cubicBezTo>
                  <a:cubicBezTo>
                    <a:pt x="50" y="107"/>
                    <a:pt x="50" y="107"/>
                    <a:pt x="50" y="107"/>
                  </a:cubicBezTo>
                  <a:cubicBezTo>
                    <a:pt x="106" y="107"/>
                    <a:pt x="106" y="107"/>
                    <a:pt x="106" y="107"/>
                  </a:cubicBezTo>
                  <a:cubicBezTo>
                    <a:pt x="115" y="127"/>
                    <a:pt x="115" y="127"/>
                    <a:pt x="115" y="127"/>
                  </a:cubicBezTo>
                  <a:cubicBezTo>
                    <a:pt x="118" y="134"/>
                    <a:pt x="125" y="139"/>
                    <a:pt x="134" y="139"/>
                  </a:cubicBezTo>
                  <a:cubicBezTo>
                    <a:pt x="156" y="139"/>
                    <a:pt x="156" y="139"/>
                    <a:pt x="156" y="139"/>
                  </a:cubicBezTo>
                  <a:lnTo>
                    <a:pt x="96" y="0"/>
                  </a:lnTo>
                  <a:close/>
                  <a:moveTo>
                    <a:pt x="57" y="82"/>
                  </a:moveTo>
                  <a:cubicBezTo>
                    <a:pt x="78" y="34"/>
                    <a:pt x="78" y="34"/>
                    <a:pt x="78" y="34"/>
                  </a:cubicBezTo>
                  <a:cubicBezTo>
                    <a:pt x="99" y="82"/>
                    <a:pt x="99" y="82"/>
                    <a:pt x="99" y="82"/>
                  </a:cubicBezTo>
                  <a:lnTo>
                    <a:pt x="57" y="82"/>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458" name="Google Shape;1458;p132"/>
            <p:cNvSpPr/>
            <p:nvPr/>
          </p:nvSpPr>
          <p:spPr>
            <a:xfrm>
              <a:off x="7902575" y="2755900"/>
              <a:ext cx="84137" cy="361950"/>
            </a:xfrm>
            <a:custGeom>
              <a:rect b="b" l="l" r="r" t="t"/>
              <a:pathLst>
                <a:path extrusionOk="0" h="139" w="32">
                  <a:moveTo>
                    <a:pt x="14" y="0"/>
                  </a:moveTo>
                  <a:cubicBezTo>
                    <a:pt x="6" y="0"/>
                    <a:pt x="0" y="6"/>
                    <a:pt x="0" y="14"/>
                  </a:cubicBezTo>
                  <a:cubicBezTo>
                    <a:pt x="0" y="139"/>
                    <a:pt x="0" y="139"/>
                    <a:pt x="0" y="139"/>
                  </a:cubicBezTo>
                  <a:cubicBezTo>
                    <a:pt x="18" y="139"/>
                    <a:pt x="18" y="139"/>
                    <a:pt x="18" y="139"/>
                  </a:cubicBezTo>
                  <a:cubicBezTo>
                    <a:pt x="25" y="139"/>
                    <a:pt x="32" y="133"/>
                    <a:pt x="32" y="126"/>
                  </a:cubicBezTo>
                  <a:cubicBezTo>
                    <a:pt x="32" y="0"/>
                    <a:pt x="32" y="0"/>
                    <a:pt x="32" y="0"/>
                  </a:cubicBezTo>
                  <a:lnTo>
                    <a:pt x="14" y="0"/>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459" name="Google Shape;1459;p132"/>
            <p:cNvSpPr/>
            <p:nvPr/>
          </p:nvSpPr>
          <p:spPr>
            <a:xfrm>
              <a:off x="6324600" y="2755900"/>
              <a:ext cx="406400" cy="361950"/>
            </a:xfrm>
            <a:custGeom>
              <a:rect b="b" l="l" r="r" t="t"/>
              <a:pathLst>
                <a:path extrusionOk="0" h="139" w="156">
                  <a:moveTo>
                    <a:pt x="132" y="0"/>
                  </a:moveTo>
                  <a:cubicBezTo>
                    <a:pt x="123" y="0"/>
                    <a:pt x="116" y="5"/>
                    <a:pt x="113" y="12"/>
                  </a:cubicBezTo>
                  <a:cubicBezTo>
                    <a:pt x="78" y="98"/>
                    <a:pt x="78" y="98"/>
                    <a:pt x="78" y="98"/>
                  </a:cubicBezTo>
                  <a:cubicBezTo>
                    <a:pt x="42" y="13"/>
                    <a:pt x="42" y="13"/>
                    <a:pt x="42" y="13"/>
                  </a:cubicBezTo>
                  <a:cubicBezTo>
                    <a:pt x="39" y="5"/>
                    <a:pt x="31" y="0"/>
                    <a:pt x="23" y="0"/>
                  </a:cubicBezTo>
                  <a:cubicBezTo>
                    <a:pt x="0" y="0"/>
                    <a:pt x="0" y="0"/>
                    <a:pt x="0" y="0"/>
                  </a:cubicBezTo>
                  <a:cubicBezTo>
                    <a:pt x="62" y="139"/>
                    <a:pt x="62" y="139"/>
                    <a:pt x="62" y="139"/>
                  </a:cubicBezTo>
                  <a:cubicBezTo>
                    <a:pt x="80" y="139"/>
                    <a:pt x="80" y="139"/>
                    <a:pt x="80" y="139"/>
                  </a:cubicBezTo>
                  <a:cubicBezTo>
                    <a:pt x="88" y="139"/>
                    <a:pt x="95" y="134"/>
                    <a:pt x="99" y="128"/>
                  </a:cubicBezTo>
                  <a:cubicBezTo>
                    <a:pt x="156" y="0"/>
                    <a:pt x="156" y="0"/>
                    <a:pt x="156" y="0"/>
                  </a:cubicBezTo>
                  <a:lnTo>
                    <a:pt x="132" y="0"/>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460" name="Google Shape;1460;p132"/>
            <p:cNvSpPr/>
            <p:nvPr/>
          </p:nvSpPr>
          <p:spPr>
            <a:xfrm>
              <a:off x="6751638" y="2755900"/>
              <a:ext cx="312737" cy="361950"/>
            </a:xfrm>
            <a:custGeom>
              <a:rect b="b" l="l" r="r" t="t"/>
              <a:pathLst>
                <a:path extrusionOk="0" h="139" w="120">
                  <a:moveTo>
                    <a:pt x="0" y="71"/>
                  </a:moveTo>
                  <a:cubicBezTo>
                    <a:pt x="0" y="85"/>
                    <a:pt x="4" y="121"/>
                    <a:pt x="37" y="135"/>
                  </a:cubicBezTo>
                  <a:cubicBezTo>
                    <a:pt x="45" y="138"/>
                    <a:pt x="53" y="139"/>
                    <a:pt x="65" y="139"/>
                  </a:cubicBezTo>
                  <a:cubicBezTo>
                    <a:pt x="120" y="139"/>
                    <a:pt x="120" y="139"/>
                    <a:pt x="120" y="139"/>
                  </a:cubicBezTo>
                  <a:cubicBezTo>
                    <a:pt x="120" y="115"/>
                    <a:pt x="120" y="115"/>
                    <a:pt x="120" y="115"/>
                  </a:cubicBezTo>
                  <a:cubicBezTo>
                    <a:pt x="120" y="115"/>
                    <a:pt x="78" y="115"/>
                    <a:pt x="78" y="115"/>
                  </a:cubicBezTo>
                  <a:cubicBezTo>
                    <a:pt x="58" y="114"/>
                    <a:pt x="47" y="110"/>
                    <a:pt x="41" y="99"/>
                  </a:cubicBezTo>
                  <a:cubicBezTo>
                    <a:pt x="39" y="95"/>
                    <a:pt x="38" y="89"/>
                    <a:pt x="37" y="83"/>
                  </a:cubicBezTo>
                  <a:cubicBezTo>
                    <a:pt x="37" y="82"/>
                    <a:pt x="37" y="82"/>
                    <a:pt x="37" y="82"/>
                  </a:cubicBezTo>
                  <a:cubicBezTo>
                    <a:pt x="117" y="82"/>
                    <a:pt x="117" y="82"/>
                    <a:pt x="117" y="82"/>
                  </a:cubicBezTo>
                  <a:cubicBezTo>
                    <a:pt x="117" y="58"/>
                    <a:pt x="117" y="58"/>
                    <a:pt x="117" y="58"/>
                  </a:cubicBezTo>
                  <a:cubicBezTo>
                    <a:pt x="37" y="58"/>
                    <a:pt x="37" y="58"/>
                    <a:pt x="37" y="58"/>
                  </a:cubicBezTo>
                  <a:cubicBezTo>
                    <a:pt x="37" y="57"/>
                    <a:pt x="37" y="57"/>
                    <a:pt x="37" y="57"/>
                  </a:cubicBezTo>
                  <a:cubicBezTo>
                    <a:pt x="38" y="50"/>
                    <a:pt x="39" y="45"/>
                    <a:pt x="41" y="40"/>
                  </a:cubicBezTo>
                  <a:cubicBezTo>
                    <a:pt x="47" y="29"/>
                    <a:pt x="58" y="25"/>
                    <a:pt x="78" y="25"/>
                  </a:cubicBezTo>
                  <a:cubicBezTo>
                    <a:pt x="78" y="25"/>
                    <a:pt x="120" y="25"/>
                    <a:pt x="120" y="25"/>
                  </a:cubicBezTo>
                  <a:cubicBezTo>
                    <a:pt x="120" y="0"/>
                    <a:pt x="120" y="0"/>
                    <a:pt x="120" y="0"/>
                  </a:cubicBezTo>
                  <a:cubicBezTo>
                    <a:pt x="65" y="0"/>
                    <a:pt x="65" y="0"/>
                    <a:pt x="65" y="0"/>
                  </a:cubicBezTo>
                  <a:cubicBezTo>
                    <a:pt x="53" y="0"/>
                    <a:pt x="45" y="1"/>
                    <a:pt x="37" y="4"/>
                  </a:cubicBezTo>
                  <a:cubicBezTo>
                    <a:pt x="4" y="18"/>
                    <a:pt x="0" y="55"/>
                    <a:pt x="0" y="69"/>
                  </a:cubicBezTo>
                  <a:lnTo>
                    <a:pt x="0" y="71"/>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sp>
        <p:nvSpPr>
          <p:cNvPr id="1461" name="Google Shape;1461;p132"/>
          <p:cNvSpPr txBox="1"/>
          <p:nvPr>
            <p:ph type="title"/>
          </p:nvPr>
        </p:nvSpPr>
        <p:spPr>
          <a:xfrm>
            <a:off x="0" y="0"/>
            <a:ext cx="8186400" cy="1141800"/>
          </a:xfrm>
          <a:prstGeom prst="rect">
            <a:avLst/>
          </a:prstGeom>
          <a:noFill/>
          <a:ln>
            <a:noFill/>
          </a:ln>
        </p:spPr>
        <p:txBody>
          <a:bodyPr anchorCtr="0" anchor="t" bIns="91425" lIns="504000" spcFirstLastPara="1" rIns="252000" wrap="square" tIns="504000">
            <a:noAutofit/>
          </a:bodyPr>
          <a:lstStyle>
            <a:lvl1pPr lvl="0">
              <a:spcBef>
                <a:spcPts val="0"/>
              </a:spcBef>
              <a:spcAft>
                <a:spcPts val="0"/>
              </a:spcAft>
              <a:buClr>
                <a:srgbClr val="002D62"/>
              </a:buClr>
              <a:buSzPts val="2500"/>
              <a:buFont typeface="Arial Black"/>
              <a:buNone/>
              <a:defRPr b="1" sz="2500">
                <a:solidFill>
                  <a:srgbClr val="002D62"/>
                </a:solidFill>
                <a:latin typeface="Arial Black"/>
                <a:ea typeface="Arial Black"/>
                <a:cs typeface="Arial Black"/>
                <a:sym typeface="Arial Black"/>
              </a:defRPr>
            </a:lvl1pPr>
            <a:lvl2pPr lvl="1">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2pPr>
            <a:lvl3pPr lvl="2">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3pPr>
            <a:lvl4pPr lvl="3">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4pPr>
            <a:lvl5pPr lvl="4">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5pPr>
            <a:lvl6pPr lvl="5">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6pPr>
            <a:lvl7pPr lvl="6">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7pPr>
            <a:lvl8pPr lvl="7">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8pPr>
            <a:lvl9pPr lvl="8">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9pPr>
          </a:lstStyle>
          <a:p/>
        </p:txBody>
      </p:sp>
      <p:sp>
        <p:nvSpPr>
          <p:cNvPr id="1462" name="Google Shape;1462;p132"/>
          <p:cNvSpPr txBox="1"/>
          <p:nvPr>
            <p:ph idx="1" type="body"/>
          </p:nvPr>
        </p:nvSpPr>
        <p:spPr>
          <a:xfrm>
            <a:off x="-8700" y="1410725"/>
            <a:ext cx="9144000" cy="2552700"/>
          </a:xfrm>
          <a:prstGeom prst="rect">
            <a:avLst/>
          </a:prstGeom>
          <a:noFill/>
          <a:ln>
            <a:noFill/>
          </a:ln>
        </p:spPr>
        <p:txBody>
          <a:bodyPr anchorCtr="0" anchor="t" bIns="91425" lIns="504000" spcFirstLastPara="1" rIns="504000" wrap="square" tIns="91425">
            <a:noAutofit/>
          </a:bodyPr>
          <a:lstStyle>
            <a:lvl1pPr indent="-317500" lvl="0" marL="457200">
              <a:spcBef>
                <a:spcPts val="0"/>
              </a:spcBef>
              <a:spcAft>
                <a:spcPts val="0"/>
              </a:spcAft>
              <a:buClr>
                <a:srgbClr val="002D62"/>
              </a:buClr>
              <a:buSzPts val="1400"/>
              <a:buChar char="●"/>
              <a:defRPr>
                <a:solidFill>
                  <a:srgbClr val="002D62"/>
                </a:solidFill>
              </a:defRPr>
            </a:lvl1pPr>
            <a:lvl2pPr indent="-317500" lvl="1" marL="914400">
              <a:spcBef>
                <a:spcPts val="0"/>
              </a:spcBef>
              <a:spcAft>
                <a:spcPts val="0"/>
              </a:spcAft>
              <a:buClr>
                <a:srgbClr val="002D62"/>
              </a:buClr>
              <a:buSzPts val="1400"/>
              <a:buChar char="○"/>
              <a:defRPr>
                <a:solidFill>
                  <a:srgbClr val="002D62"/>
                </a:solidFill>
              </a:defRPr>
            </a:lvl2pPr>
            <a:lvl3pPr indent="-317500" lvl="2" marL="1371600">
              <a:spcBef>
                <a:spcPts val="0"/>
              </a:spcBef>
              <a:spcAft>
                <a:spcPts val="0"/>
              </a:spcAft>
              <a:buClr>
                <a:srgbClr val="002D62"/>
              </a:buClr>
              <a:buSzPts val="1400"/>
              <a:buChar char="■"/>
              <a:defRPr>
                <a:solidFill>
                  <a:srgbClr val="002D62"/>
                </a:solidFill>
              </a:defRPr>
            </a:lvl3pPr>
            <a:lvl4pPr indent="-317500" lvl="3" marL="1828800">
              <a:spcBef>
                <a:spcPts val="0"/>
              </a:spcBef>
              <a:spcAft>
                <a:spcPts val="0"/>
              </a:spcAft>
              <a:buClr>
                <a:srgbClr val="002D62"/>
              </a:buClr>
              <a:buSzPts val="1400"/>
              <a:buChar char="●"/>
              <a:defRPr>
                <a:solidFill>
                  <a:srgbClr val="002D62"/>
                </a:solidFill>
              </a:defRPr>
            </a:lvl4pPr>
            <a:lvl5pPr indent="-317500" lvl="4" marL="2286000">
              <a:spcBef>
                <a:spcPts val="0"/>
              </a:spcBef>
              <a:spcAft>
                <a:spcPts val="0"/>
              </a:spcAft>
              <a:buClr>
                <a:srgbClr val="002D62"/>
              </a:buClr>
              <a:buSzPts val="1400"/>
              <a:buChar char="○"/>
              <a:defRPr>
                <a:solidFill>
                  <a:srgbClr val="002D62"/>
                </a:solidFill>
              </a:defRPr>
            </a:lvl5pPr>
            <a:lvl6pPr indent="-317500" lvl="5" marL="2743200">
              <a:spcBef>
                <a:spcPts val="0"/>
              </a:spcBef>
              <a:spcAft>
                <a:spcPts val="0"/>
              </a:spcAft>
              <a:buClr>
                <a:srgbClr val="002D62"/>
              </a:buClr>
              <a:buSzPts val="1400"/>
              <a:buChar char="■"/>
              <a:defRPr>
                <a:solidFill>
                  <a:srgbClr val="002D62"/>
                </a:solidFill>
              </a:defRPr>
            </a:lvl6pPr>
            <a:lvl7pPr indent="-317500" lvl="6" marL="3200400">
              <a:spcBef>
                <a:spcPts val="0"/>
              </a:spcBef>
              <a:spcAft>
                <a:spcPts val="0"/>
              </a:spcAft>
              <a:buClr>
                <a:srgbClr val="002D62"/>
              </a:buClr>
              <a:buSzPts val="1400"/>
              <a:buChar char="●"/>
              <a:defRPr>
                <a:solidFill>
                  <a:srgbClr val="002D62"/>
                </a:solidFill>
              </a:defRPr>
            </a:lvl7pPr>
            <a:lvl8pPr indent="-317500" lvl="7" marL="3657600">
              <a:spcBef>
                <a:spcPts val="0"/>
              </a:spcBef>
              <a:spcAft>
                <a:spcPts val="0"/>
              </a:spcAft>
              <a:buClr>
                <a:srgbClr val="002D62"/>
              </a:buClr>
              <a:buSzPts val="1400"/>
              <a:buChar char="○"/>
              <a:defRPr>
                <a:solidFill>
                  <a:srgbClr val="002D62"/>
                </a:solidFill>
              </a:defRPr>
            </a:lvl8pPr>
            <a:lvl9pPr indent="-317500" lvl="8" marL="4114800">
              <a:spcBef>
                <a:spcPts val="0"/>
              </a:spcBef>
              <a:spcAft>
                <a:spcPts val="0"/>
              </a:spcAft>
              <a:buClr>
                <a:srgbClr val="002D62"/>
              </a:buClr>
              <a:buSzPts val="1400"/>
              <a:buChar char="■"/>
              <a:defRPr>
                <a:solidFill>
                  <a:srgbClr val="002D62"/>
                </a:solidFill>
              </a:defRPr>
            </a:lvl9pPr>
          </a:lstStyle>
          <a:p/>
        </p:txBody>
      </p:sp>
      <p:sp>
        <p:nvSpPr>
          <p:cNvPr id="1463" name="Google Shape;1463;p132"/>
          <p:cNvSpPr txBox="1"/>
          <p:nvPr/>
        </p:nvSpPr>
        <p:spPr>
          <a:xfrm>
            <a:off x="226499" y="4754925"/>
            <a:ext cx="2902500" cy="2739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lang="en-GB" sz="800">
                <a:solidFill>
                  <a:srgbClr val="002D62"/>
                </a:solidFill>
              </a:rPr>
              <a:t>Lorem ipsum dolor</a:t>
            </a:r>
            <a:endParaRPr sz="800">
              <a:solidFill>
                <a:srgbClr val="002D62"/>
              </a:solidFill>
            </a:endParaRPr>
          </a:p>
        </p:txBody>
      </p:sp>
    </p:spTree>
  </p:cSld>
  <p:clrMapOvr>
    <a:masterClrMapping/>
  </p:clrMapOvr>
</p:sldLayout>
</file>

<file path=ppt/slideLayouts/slideLayout1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iolet - 0">
  <p:cSld name="TITLE_1_7_1_1">
    <p:bg>
      <p:bgPr>
        <a:solidFill>
          <a:srgbClr val="772583"/>
        </a:solidFill>
      </p:bgPr>
    </p:bg>
    <p:spTree>
      <p:nvGrpSpPr>
        <p:cNvPr id="1464" name="Shape 1464"/>
        <p:cNvGrpSpPr/>
        <p:nvPr/>
      </p:nvGrpSpPr>
      <p:grpSpPr>
        <a:xfrm>
          <a:off x="0" y="0"/>
          <a:ext cx="0" cy="0"/>
          <a:chOff x="0" y="0"/>
          <a:chExt cx="0" cy="0"/>
        </a:xfrm>
      </p:grpSpPr>
      <p:sp>
        <p:nvSpPr>
          <p:cNvPr id="1465" name="Google Shape;1465;p133"/>
          <p:cNvSpPr/>
          <p:nvPr/>
        </p:nvSpPr>
        <p:spPr>
          <a:xfrm rot="3887933">
            <a:off x="2257481" y="-107384"/>
            <a:ext cx="5099986" cy="6129971"/>
          </a:xfrm>
          <a:custGeom>
            <a:rect b="b" l="l" r="r" t="t"/>
            <a:pathLst>
              <a:path extrusionOk="0" h="8181253" w="6786121">
                <a:moveTo>
                  <a:pt x="0" y="2058777"/>
                </a:moveTo>
                <a:lnTo>
                  <a:pt x="971022" y="0"/>
                </a:lnTo>
                <a:lnTo>
                  <a:pt x="1047403" y="12572"/>
                </a:lnTo>
                <a:cubicBezTo>
                  <a:pt x="2060435" y="204996"/>
                  <a:pt x="3057481" y="575493"/>
                  <a:pt x="3994054" y="1135262"/>
                </a:cubicBezTo>
                <a:cubicBezTo>
                  <a:pt x="5064439" y="1774984"/>
                  <a:pt x="5954504" y="2601352"/>
                  <a:pt x="6647525" y="3547962"/>
                </a:cubicBezTo>
                <a:lnTo>
                  <a:pt x="6786121" y="3747319"/>
                </a:lnTo>
                <a:lnTo>
                  <a:pt x="4694857" y="8181253"/>
                </a:lnTo>
                <a:lnTo>
                  <a:pt x="4694916" y="8176286"/>
                </a:lnTo>
                <a:cubicBezTo>
                  <a:pt x="4668615" y="6017003"/>
                  <a:pt x="3562237" y="3920050"/>
                  <a:pt x="1578565" y="2734496"/>
                </a:cubicBezTo>
                <a:cubicBezTo>
                  <a:pt x="1103185" y="2450373"/>
                  <a:pt x="605861" y="2234869"/>
                  <a:pt x="98117" y="2085088"/>
                </a:cubicBezTo>
                <a:close/>
              </a:path>
            </a:pathLst>
          </a:custGeom>
          <a:gradFill>
            <a:gsLst>
              <a:gs pos="0">
                <a:srgbClr val="FFFFFF">
                  <a:alpha val="49804"/>
                </a:srgbClr>
              </a:gs>
              <a:gs pos="32000">
                <a:srgbClr val="FFFFFF">
                  <a:alpha val="49804"/>
                </a:srgbClr>
              </a:gs>
              <a:gs pos="65000">
                <a:srgbClr val="FFFFFF">
                  <a:alpha val="14902"/>
                </a:srgbClr>
              </a:gs>
              <a:gs pos="100000">
                <a:srgbClr val="FFFFFF">
                  <a:alpha val="14902"/>
                </a:srgbClr>
              </a:gs>
            </a:gsLst>
            <a:lin ang="3000122" scaled="0"/>
          </a:gra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None/>
            </a:pPr>
            <a:r>
              <a:t/>
            </a:r>
            <a:endParaRPr b="0" i="0" sz="1100" u="none" cap="none" strike="noStrike">
              <a:solidFill>
                <a:srgbClr val="000000"/>
              </a:solidFill>
              <a:latin typeface="Arial"/>
              <a:ea typeface="Arial"/>
              <a:cs typeface="Arial"/>
              <a:sym typeface="Arial"/>
            </a:endParaRPr>
          </a:p>
        </p:txBody>
      </p:sp>
      <p:sp>
        <p:nvSpPr>
          <p:cNvPr id="1466" name="Google Shape;1466;p133"/>
          <p:cNvSpPr txBox="1"/>
          <p:nvPr>
            <p:ph type="title"/>
          </p:nvPr>
        </p:nvSpPr>
        <p:spPr>
          <a:xfrm>
            <a:off x="497375" y="479200"/>
            <a:ext cx="6193200" cy="1929000"/>
          </a:xfrm>
          <a:prstGeom prst="rect">
            <a:avLst/>
          </a:prstGeom>
          <a:noFill/>
          <a:ln>
            <a:noFill/>
          </a:ln>
        </p:spPr>
        <p:txBody>
          <a:bodyPr anchorCtr="0" anchor="t" bIns="91425" lIns="91425" spcFirstLastPara="1" rIns="91425" wrap="square" tIns="91425">
            <a:noAutofit/>
          </a:bodyPr>
          <a:lstStyle>
            <a:lvl1pPr lvl="0">
              <a:lnSpc>
                <a:spcPct val="80000"/>
              </a:lnSpc>
              <a:spcBef>
                <a:spcPts val="0"/>
              </a:spcBef>
              <a:spcAft>
                <a:spcPts val="0"/>
              </a:spcAft>
              <a:buClr>
                <a:schemeClr val="lt1"/>
              </a:buClr>
              <a:buSzPts val="4800"/>
              <a:buFont typeface="Arial Black"/>
              <a:buNone/>
              <a:defRPr b="1" sz="4800">
                <a:solidFill>
                  <a:schemeClr val="lt1"/>
                </a:solidFill>
                <a:latin typeface="Arial Black"/>
                <a:ea typeface="Arial Black"/>
                <a:cs typeface="Arial Black"/>
                <a:sym typeface="Arial Black"/>
              </a:defRPr>
            </a:lvl1pPr>
            <a:lvl2pPr lvl="1">
              <a:spcBef>
                <a:spcPts val="0"/>
              </a:spcBef>
              <a:spcAft>
                <a:spcPts val="0"/>
              </a:spcAft>
              <a:buClr>
                <a:schemeClr val="lt1"/>
              </a:buClr>
              <a:buSzPts val="4800"/>
              <a:buFont typeface="Arial Black"/>
              <a:buNone/>
              <a:defRPr sz="4800">
                <a:solidFill>
                  <a:schemeClr val="lt1"/>
                </a:solidFill>
                <a:latin typeface="Arial Black"/>
                <a:ea typeface="Arial Black"/>
                <a:cs typeface="Arial Black"/>
                <a:sym typeface="Arial Black"/>
              </a:defRPr>
            </a:lvl2pPr>
            <a:lvl3pPr lvl="2">
              <a:spcBef>
                <a:spcPts val="0"/>
              </a:spcBef>
              <a:spcAft>
                <a:spcPts val="0"/>
              </a:spcAft>
              <a:buClr>
                <a:schemeClr val="lt1"/>
              </a:buClr>
              <a:buSzPts val="4800"/>
              <a:buFont typeface="Arial Black"/>
              <a:buNone/>
              <a:defRPr sz="4800">
                <a:solidFill>
                  <a:schemeClr val="lt1"/>
                </a:solidFill>
                <a:latin typeface="Arial Black"/>
                <a:ea typeface="Arial Black"/>
                <a:cs typeface="Arial Black"/>
                <a:sym typeface="Arial Black"/>
              </a:defRPr>
            </a:lvl3pPr>
            <a:lvl4pPr lvl="3">
              <a:spcBef>
                <a:spcPts val="0"/>
              </a:spcBef>
              <a:spcAft>
                <a:spcPts val="0"/>
              </a:spcAft>
              <a:buClr>
                <a:schemeClr val="lt1"/>
              </a:buClr>
              <a:buSzPts val="4800"/>
              <a:buFont typeface="Arial Black"/>
              <a:buNone/>
              <a:defRPr sz="4800">
                <a:solidFill>
                  <a:schemeClr val="lt1"/>
                </a:solidFill>
                <a:latin typeface="Arial Black"/>
                <a:ea typeface="Arial Black"/>
                <a:cs typeface="Arial Black"/>
                <a:sym typeface="Arial Black"/>
              </a:defRPr>
            </a:lvl4pPr>
            <a:lvl5pPr lvl="4">
              <a:spcBef>
                <a:spcPts val="0"/>
              </a:spcBef>
              <a:spcAft>
                <a:spcPts val="0"/>
              </a:spcAft>
              <a:buClr>
                <a:schemeClr val="lt1"/>
              </a:buClr>
              <a:buSzPts val="4800"/>
              <a:buFont typeface="Arial Black"/>
              <a:buNone/>
              <a:defRPr sz="4800">
                <a:solidFill>
                  <a:schemeClr val="lt1"/>
                </a:solidFill>
                <a:latin typeface="Arial Black"/>
                <a:ea typeface="Arial Black"/>
                <a:cs typeface="Arial Black"/>
                <a:sym typeface="Arial Black"/>
              </a:defRPr>
            </a:lvl5pPr>
            <a:lvl6pPr lvl="5">
              <a:spcBef>
                <a:spcPts val="0"/>
              </a:spcBef>
              <a:spcAft>
                <a:spcPts val="0"/>
              </a:spcAft>
              <a:buClr>
                <a:schemeClr val="lt1"/>
              </a:buClr>
              <a:buSzPts val="4800"/>
              <a:buFont typeface="Arial Black"/>
              <a:buNone/>
              <a:defRPr sz="4800">
                <a:solidFill>
                  <a:schemeClr val="lt1"/>
                </a:solidFill>
                <a:latin typeface="Arial Black"/>
                <a:ea typeface="Arial Black"/>
                <a:cs typeface="Arial Black"/>
                <a:sym typeface="Arial Black"/>
              </a:defRPr>
            </a:lvl6pPr>
            <a:lvl7pPr lvl="6">
              <a:spcBef>
                <a:spcPts val="0"/>
              </a:spcBef>
              <a:spcAft>
                <a:spcPts val="0"/>
              </a:spcAft>
              <a:buClr>
                <a:schemeClr val="lt1"/>
              </a:buClr>
              <a:buSzPts val="4800"/>
              <a:buFont typeface="Arial Black"/>
              <a:buNone/>
              <a:defRPr sz="4800">
                <a:solidFill>
                  <a:schemeClr val="lt1"/>
                </a:solidFill>
                <a:latin typeface="Arial Black"/>
                <a:ea typeface="Arial Black"/>
                <a:cs typeface="Arial Black"/>
                <a:sym typeface="Arial Black"/>
              </a:defRPr>
            </a:lvl7pPr>
            <a:lvl8pPr lvl="7">
              <a:spcBef>
                <a:spcPts val="0"/>
              </a:spcBef>
              <a:spcAft>
                <a:spcPts val="0"/>
              </a:spcAft>
              <a:buClr>
                <a:schemeClr val="lt1"/>
              </a:buClr>
              <a:buSzPts val="4800"/>
              <a:buFont typeface="Arial Black"/>
              <a:buNone/>
              <a:defRPr sz="4800">
                <a:solidFill>
                  <a:schemeClr val="lt1"/>
                </a:solidFill>
                <a:latin typeface="Arial Black"/>
                <a:ea typeface="Arial Black"/>
                <a:cs typeface="Arial Black"/>
                <a:sym typeface="Arial Black"/>
              </a:defRPr>
            </a:lvl8pPr>
            <a:lvl9pPr lvl="8">
              <a:spcBef>
                <a:spcPts val="0"/>
              </a:spcBef>
              <a:spcAft>
                <a:spcPts val="0"/>
              </a:spcAft>
              <a:buClr>
                <a:schemeClr val="lt1"/>
              </a:buClr>
              <a:buSzPts val="4800"/>
              <a:buFont typeface="Arial Black"/>
              <a:buNone/>
              <a:defRPr sz="4800">
                <a:solidFill>
                  <a:schemeClr val="lt1"/>
                </a:solidFill>
                <a:latin typeface="Arial Black"/>
                <a:ea typeface="Arial Black"/>
                <a:cs typeface="Arial Black"/>
                <a:sym typeface="Arial Black"/>
              </a:defRPr>
            </a:lvl9pPr>
          </a:lstStyle>
          <a:p/>
        </p:txBody>
      </p:sp>
      <p:sp>
        <p:nvSpPr>
          <p:cNvPr id="1467" name="Google Shape;1467;p133"/>
          <p:cNvSpPr txBox="1"/>
          <p:nvPr>
            <p:ph idx="1" type="subTitle"/>
          </p:nvPr>
        </p:nvSpPr>
        <p:spPr>
          <a:xfrm>
            <a:off x="497375" y="2561300"/>
            <a:ext cx="5506200" cy="6402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lt1"/>
              </a:buClr>
              <a:buSzPts val="2000"/>
              <a:buNone/>
              <a:defRPr b="1" sz="2000">
                <a:solidFill>
                  <a:schemeClr val="lt1"/>
                </a:solidFill>
              </a:defRPr>
            </a:lvl1pPr>
            <a:lvl2pPr lvl="1">
              <a:spcBef>
                <a:spcPts val="0"/>
              </a:spcBef>
              <a:spcAft>
                <a:spcPts val="0"/>
              </a:spcAft>
              <a:buClr>
                <a:schemeClr val="lt1"/>
              </a:buClr>
              <a:buSzPts val="2000"/>
              <a:buNone/>
              <a:defRPr b="1" sz="2000">
                <a:solidFill>
                  <a:schemeClr val="lt1"/>
                </a:solidFill>
              </a:defRPr>
            </a:lvl2pPr>
            <a:lvl3pPr lvl="2">
              <a:spcBef>
                <a:spcPts val="0"/>
              </a:spcBef>
              <a:spcAft>
                <a:spcPts val="0"/>
              </a:spcAft>
              <a:buClr>
                <a:schemeClr val="lt1"/>
              </a:buClr>
              <a:buSzPts val="2000"/>
              <a:buNone/>
              <a:defRPr b="1" sz="2000">
                <a:solidFill>
                  <a:schemeClr val="lt1"/>
                </a:solidFill>
              </a:defRPr>
            </a:lvl3pPr>
            <a:lvl4pPr lvl="3">
              <a:spcBef>
                <a:spcPts val="0"/>
              </a:spcBef>
              <a:spcAft>
                <a:spcPts val="0"/>
              </a:spcAft>
              <a:buClr>
                <a:schemeClr val="lt1"/>
              </a:buClr>
              <a:buSzPts val="2000"/>
              <a:buNone/>
              <a:defRPr b="1" sz="2000">
                <a:solidFill>
                  <a:schemeClr val="lt1"/>
                </a:solidFill>
              </a:defRPr>
            </a:lvl4pPr>
            <a:lvl5pPr lvl="4">
              <a:spcBef>
                <a:spcPts val="0"/>
              </a:spcBef>
              <a:spcAft>
                <a:spcPts val="0"/>
              </a:spcAft>
              <a:buClr>
                <a:schemeClr val="lt1"/>
              </a:buClr>
              <a:buSzPts val="2000"/>
              <a:buNone/>
              <a:defRPr b="1" sz="2000">
                <a:solidFill>
                  <a:schemeClr val="lt1"/>
                </a:solidFill>
              </a:defRPr>
            </a:lvl5pPr>
            <a:lvl6pPr lvl="5">
              <a:spcBef>
                <a:spcPts val="0"/>
              </a:spcBef>
              <a:spcAft>
                <a:spcPts val="0"/>
              </a:spcAft>
              <a:buClr>
                <a:schemeClr val="lt1"/>
              </a:buClr>
              <a:buSzPts val="2000"/>
              <a:buNone/>
              <a:defRPr b="1" sz="2000">
                <a:solidFill>
                  <a:schemeClr val="lt1"/>
                </a:solidFill>
              </a:defRPr>
            </a:lvl6pPr>
            <a:lvl7pPr lvl="6">
              <a:spcBef>
                <a:spcPts val="0"/>
              </a:spcBef>
              <a:spcAft>
                <a:spcPts val="0"/>
              </a:spcAft>
              <a:buClr>
                <a:schemeClr val="lt1"/>
              </a:buClr>
              <a:buSzPts val="2000"/>
              <a:buNone/>
              <a:defRPr b="1" sz="2000">
                <a:solidFill>
                  <a:schemeClr val="lt1"/>
                </a:solidFill>
              </a:defRPr>
            </a:lvl7pPr>
            <a:lvl8pPr lvl="7">
              <a:spcBef>
                <a:spcPts val="0"/>
              </a:spcBef>
              <a:spcAft>
                <a:spcPts val="0"/>
              </a:spcAft>
              <a:buClr>
                <a:schemeClr val="lt1"/>
              </a:buClr>
              <a:buSzPts val="2000"/>
              <a:buNone/>
              <a:defRPr b="1" sz="2000">
                <a:solidFill>
                  <a:schemeClr val="lt1"/>
                </a:solidFill>
              </a:defRPr>
            </a:lvl8pPr>
            <a:lvl9pPr lvl="8">
              <a:spcBef>
                <a:spcPts val="0"/>
              </a:spcBef>
              <a:spcAft>
                <a:spcPts val="0"/>
              </a:spcAft>
              <a:buClr>
                <a:schemeClr val="lt1"/>
              </a:buClr>
              <a:buSzPts val="2000"/>
              <a:buNone/>
              <a:defRPr b="1" sz="2000">
                <a:solidFill>
                  <a:schemeClr val="lt1"/>
                </a:solidFill>
              </a:defRPr>
            </a:lvl9pPr>
          </a:lstStyle>
          <a:p/>
        </p:txBody>
      </p:sp>
      <p:pic>
        <p:nvPicPr>
          <p:cNvPr id="1468" name="Google Shape;1468;p133"/>
          <p:cNvPicPr preferRelativeResize="0"/>
          <p:nvPr/>
        </p:nvPicPr>
        <p:blipFill rotWithShape="1">
          <a:blip r:embed="rId2">
            <a:alphaModFix/>
          </a:blip>
          <a:srcRect b="0" l="0" r="0" t="0"/>
          <a:stretch/>
        </p:blipFill>
        <p:spPr>
          <a:xfrm>
            <a:off x="7771115" y="4478157"/>
            <a:ext cx="1139544" cy="433680"/>
          </a:xfrm>
          <a:prstGeom prst="rect">
            <a:avLst/>
          </a:prstGeom>
          <a:noFill/>
          <a:ln>
            <a:noFill/>
          </a:ln>
        </p:spPr>
      </p:pic>
    </p:spTree>
  </p:cSld>
  <p:clrMapOvr>
    <a:masterClrMapping/>
  </p:clrMapOvr>
</p:sldLayout>
</file>

<file path=ppt/slideLayouts/slideLayout1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iolet - 1">
  <p:cSld name="TITLE_3_1_1_2_1_1_1_1_1">
    <p:bg>
      <p:bgPr>
        <a:solidFill>
          <a:schemeClr val="lt1"/>
        </a:solidFill>
      </p:bgPr>
    </p:bg>
    <p:spTree>
      <p:nvGrpSpPr>
        <p:cNvPr id="1469" name="Shape 1469"/>
        <p:cNvGrpSpPr/>
        <p:nvPr/>
      </p:nvGrpSpPr>
      <p:grpSpPr>
        <a:xfrm>
          <a:off x="0" y="0"/>
          <a:ext cx="0" cy="0"/>
          <a:chOff x="0" y="0"/>
          <a:chExt cx="0" cy="0"/>
        </a:xfrm>
      </p:grpSpPr>
      <p:sp>
        <p:nvSpPr>
          <p:cNvPr id="1470" name="Google Shape;1470;p134"/>
          <p:cNvSpPr/>
          <p:nvPr/>
        </p:nvSpPr>
        <p:spPr>
          <a:xfrm rot="1033734">
            <a:off x="407456" y="-69281"/>
            <a:ext cx="2880744" cy="5417385"/>
          </a:xfrm>
          <a:custGeom>
            <a:rect b="b" l="l" r="r" t="t"/>
            <a:pathLst>
              <a:path extrusionOk="0" h="7211571" w="3834819">
                <a:moveTo>
                  <a:pt x="220459" y="454090"/>
                </a:moveTo>
                <a:lnTo>
                  <a:pt x="1675267" y="0"/>
                </a:lnTo>
                <a:lnTo>
                  <a:pt x="1640312" y="108417"/>
                </a:lnTo>
                <a:cubicBezTo>
                  <a:pt x="956879" y="2424901"/>
                  <a:pt x="1772778" y="4978283"/>
                  <a:pt x="3756426" y="6454918"/>
                </a:cubicBezTo>
                <a:lnTo>
                  <a:pt x="3834819" y="6510246"/>
                </a:lnTo>
                <a:lnTo>
                  <a:pt x="1587924" y="7211571"/>
                </a:lnTo>
                <a:lnTo>
                  <a:pt x="1364218" y="6889794"/>
                </a:lnTo>
                <a:cubicBezTo>
                  <a:pt x="190158" y="5109782"/>
                  <a:pt x="-257296" y="2921319"/>
                  <a:pt x="143904" y="809046"/>
                </a:cubicBezTo>
                <a:close/>
              </a:path>
            </a:pathLst>
          </a:custGeom>
          <a:gradFill>
            <a:gsLst>
              <a:gs pos="0">
                <a:schemeClr val="lt1"/>
              </a:gs>
              <a:gs pos="100000">
                <a:srgbClr val="772583"/>
              </a:gs>
            </a:gsLst>
            <a:lin ang="3001153" scaled="0"/>
          </a:gra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None/>
            </a:pPr>
            <a:r>
              <a:t/>
            </a:r>
            <a:endParaRPr b="0" i="0" sz="1100" u="none" cap="none" strike="noStrike">
              <a:solidFill>
                <a:srgbClr val="000000"/>
              </a:solidFill>
              <a:latin typeface="Arial"/>
              <a:ea typeface="Arial"/>
              <a:cs typeface="Arial"/>
              <a:sym typeface="Arial"/>
            </a:endParaRPr>
          </a:p>
        </p:txBody>
      </p:sp>
      <p:sp>
        <p:nvSpPr>
          <p:cNvPr id="1471" name="Google Shape;1471;p134"/>
          <p:cNvSpPr txBox="1"/>
          <p:nvPr/>
        </p:nvSpPr>
        <p:spPr>
          <a:xfrm>
            <a:off x="8626827" y="4754925"/>
            <a:ext cx="517200" cy="2739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fld id="{00000000-1234-1234-1234-123412341234}" type="slidenum">
              <a:rPr b="1" lang="en-GB" sz="800">
                <a:solidFill>
                  <a:srgbClr val="002D62"/>
                </a:solidFill>
              </a:rPr>
              <a:t>‹#›</a:t>
            </a:fld>
            <a:endParaRPr b="1" sz="800">
              <a:solidFill>
                <a:srgbClr val="002D62"/>
              </a:solidFill>
            </a:endParaRPr>
          </a:p>
        </p:txBody>
      </p:sp>
      <p:grpSp>
        <p:nvGrpSpPr>
          <p:cNvPr id="1472" name="Google Shape;1472;p134"/>
          <p:cNvGrpSpPr/>
          <p:nvPr/>
        </p:nvGrpSpPr>
        <p:grpSpPr>
          <a:xfrm>
            <a:off x="7940154" y="4801506"/>
            <a:ext cx="686661" cy="174005"/>
            <a:chOff x="5486400" y="2551113"/>
            <a:chExt cx="2949575" cy="722312"/>
          </a:xfrm>
        </p:grpSpPr>
        <p:sp>
          <p:nvSpPr>
            <p:cNvPr id="1473" name="Google Shape;1473;p134"/>
            <p:cNvSpPr/>
            <p:nvPr/>
          </p:nvSpPr>
          <p:spPr>
            <a:xfrm>
              <a:off x="5486400" y="2551113"/>
              <a:ext cx="723900" cy="722312"/>
            </a:xfrm>
            <a:custGeom>
              <a:rect b="b" l="l" r="r" t="t"/>
              <a:pathLst>
                <a:path extrusionOk="0" h="278" w="278">
                  <a:moveTo>
                    <a:pt x="278" y="139"/>
                  </a:moveTo>
                  <a:cubicBezTo>
                    <a:pt x="278" y="216"/>
                    <a:pt x="216" y="278"/>
                    <a:pt x="139" y="278"/>
                  </a:cubicBezTo>
                  <a:cubicBezTo>
                    <a:pt x="62" y="278"/>
                    <a:pt x="0" y="216"/>
                    <a:pt x="0" y="139"/>
                  </a:cubicBezTo>
                  <a:cubicBezTo>
                    <a:pt x="0" y="62"/>
                    <a:pt x="62" y="0"/>
                    <a:pt x="139" y="0"/>
                  </a:cubicBezTo>
                  <a:cubicBezTo>
                    <a:pt x="216" y="0"/>
                    <a:pt x="278" y="62"/>
                    <a:pt x="278" y="139"/>
                  </a:cubicBezTo>
                  <a:close/>
                  <a:moveTo>
                    <a:pt x="169" y="152"/>
                  </a:moveTo>
                  <a:cubicBezTo>
                    <a:pt x="174" y="173"/>
                    <a:pt x="157" y="199"/>
                    <a:pt x="139" y="218"/>
                  </a:cubicBezTo>
                  <a:cubicBezTo>
                    <a:pt x="194" y="218"/>
                    <a:pt x="238" y="174"/>
                    <a:pt x="238" y="120"/>
                  </a:cubicBezTo>
                  <a:cubicBezTo>
                    <a:pt x="238" y="65"/>
                    <a:pt x="193" y="21"/>
                    <a:pt x="139" y="21"/>
                  </a:cubicBezTo>
                  <a:cubicBezTo>
                    <a:pt x="84" y="21"/>
                    <a:pt x="40" y="65"/>
                    <a:pt x="40" y="120"/>
                  </a:cubicBezTo>
                  <a:cubicBezTo>
                    <a:pt x="40" y="174"/>
                    <a:pt x="84" y="218"/>
                    <a:pt x="138" y="218"/>
                  </a:cubicBezTo>
                  <a:cubicBezTo>
                    <a:pt x="121" y="199"/>
                    <a:pt x="104" y="173"/>
                    <a:pt x="108" y="152"/>
                  </a:cubicBezTo>
                  <a:cubicBezTo>
                    <a:pt x="112" y="130"/>
                    <a:pt x="128" y="123"/>
                    <a:pt x="139" y="123"/>
                  </a:cubicBezTo>
                  <a:cubicBezTo>
                    <a:pt x="149" y="123"/>
                    <a:pt x="166" y="130"/>
                    <a:pt x="169" y="152"/>
                  </a:cubicBez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474" name="Google Shape;1474;p134"/>
            <p:cNvSpPr/>
            <p:nvPr/>
          </p:nvSpPr>
          <p:spPr>
            <a:xfrm>
              <a:off x="7126288" y="2743200"/>
              <a:ext cx="396875" cy="385762"/>
            </a:xfrm>
            <a:custGeom>
              <a:rect b="b" l="l" r="r" t="t"/>
              <a:pathLst>
                <a:path extrusionOk="0" h="148" w="152">
                  <a:moveTo>
                    <a:pt x="78" y="148"/>
                  </a:moveTo>
                  <a:cubicBezTo>
                    <a:pt x="57" y="148"/>
                    <a:pt x="37" y="143"/>
                    <a:pt x="25" y="134"/>
                  </a:cubicBezTo>
                  <a:cubicBezTo>
                    <a:pt x="9" y="123"/>
                    <a:pt x="0" y="102"/>
                    <a:pt x="0" y="75"/>
                  </a:cubicBezTo>
                  <a:cubicBezTo>
                    <a:pt x="0" y="24"/>
                    <a:pt x="25" y="0"/>
                    <a:pt x="76" y="0"/>
                  </a:cubicBezTo>
                  <a:cubicBezTo>
                    <a:pt x="127" y="0"/>
                    <a:pt x="152" y="24"/>
                    <a:pt x="152" y="76"/>
                  </a:cubicBezTo>
                  <a:cubicBezTo>
                    <a:pt x="152" y="123"/>
                    <a:pt x="127" y="148"/>
                    <a:pt x="78" y="148"/>
                  </a:cubicBezTo>
                  <a:close/>
                  <a:moveTo>
                    <a:pt x="76" y="24"/>
                  </a:moveTo>
                  <a:cubicBezTo>
                    <a:pt x="48" y="24"/>
                    <a:pt x="36" y="39"/>
                    <a:pt x="36" y="74"/>
                  </a:cubicBezTo>
                  <a:cubicBezTo>
                    <a:pt x="36" y="108"/>
                    <a:pt x="49" y="124"/>
                    <a:pt x="76" y="124"/>
                  </a:cubicBezTo>
                  <a:cubicBezTo>
                    <a:pt x="104" y="124"/>
                    <a:pt x="116" y="108"/>
                    <a:pt x="116" y="73"/>
                  </a:cubicBezTo>
                  <a:cubicBezTo>
                    <a:pt x="116" y="40"/>
                    <a:pt x="103" y="24"/>
                    <a:pt x="76" y="24"/>
                  </a:cubicBez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475" name="Google Shape;1475;p134"/>
            <p:cNvSpPr/>
            <p:nvPr/>
          </p:nvSpPr>
          <p:spPr>
            <a:xfrm>
              <a:off x="7588250" y="2755900"/>
              <a:ext cx="260350" cy="361950"/>
            </a:xfrm>
            <a:custGeom>
              <a:rect b="b" l="l" r="r" t="t"/>
              <a:pathLst>
                <a:path extrusionOk="0" h="139" w="100">
                  <a:moveTo>
                    <a:pt x="72" y="115"/>
                  </a:moveTo>
                  <a:cubicBezTo>
                    <a:pt x="52" y="115"/>
                    <a:pt x="45" y="113"/>
                    <a:pt x="40" y="109"/>
                  </a:cubicBezTo>
                  <a:cubicBezTo>
                    <a:pt x="35" y="104"/>
                    <a:pt x="33" y="101"/>
                    <a:pt x="33" y="87"/>
                  </a:cubicBezTo>
                  <a:cubicBezTo>
                    <a:pt x="33" y="14"/>
                    <a:pt x="33" y="14"/>
                    <a:pt x="33" y="14"/>
                  </a:cubicBezTo>
                  <a:cubicBezTo>
                    <a:pt x="33" y="6"/>
                    <a:pt x="26" y="0"/>
                    <a:pt x="19" y="0"/>
                  </a:cubicBezTo>
                  <a:cubicBezTo>
                    <a:pt x="0" y="0"/>
                    <a:pt x="0" y="0"/>
                    <a:pt x="0" y="0"/>
                  </a:cubicBezTo>
                  <a:cubicBezTo>
                    <a:pt x="0" y="78"/>
                    <a:pt x="0" y="78"/>
                    <a:pt x="0" y="78"/>
                  </a:cubicBezTo>
                  <a:cubicBezTo>
                    <a:pt x="0" y="103"/>
                    <a:pt x="2" y="114"/>
                    <a:pt x="11" y="123"/>
                  </a:cubicBezTo>
                  <a:cubicBezTo>
                    <a:pt x="20" y="134"/>
                    <a:pt x="34" y="139"/>
                    <a:pt x="56" y="139"/>
                  </a:cubicBezTo>
                  <a:cubicBezTo>
                    <a:pt x="100" y="139"/>
                    <a:pt x="100" y="139"/>
                    <a:pt x="100" y="139"/>
                  </a:cubicBezTo>
                  <a:cubicBezTo>
                    <a:pt x="100" y="115"/>
                    <a:pt x="100" y="115"/>
                    <a:pt x="100" y="115"/>
                  </a:cubicBezTo>
                  <a:lnTo>
                    <a:pt x="72" y="115"/>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476" name="Google Shape;1476;p134"/>
            <p:cNvSpPr/>
            <p:nvPr/>
          </p:nvSpPr>
          <p:spPr>
            <a:xfrm>
              <a:off x="8029575" y="2755900"/>
              <a:ext cx="406400" cy="361950"/>
            </a:xfrm>
            <a:custGeom>
              <a:rect b="b" l="l" r="r" t="t"/>
              <a:pathLst>
                <a:path extrusionOk="0" h="139" w="156">
                  <a:moveTo>
                    <a:pt x="96" y="0"/>
                  </a:moveTo>
                  <a:cubicBezTo>
                    <a:pt x="74" y="0"/>
                    <a:pt x="74" y="0"/>
                    <a:pt x="74" y="0"/>
                  </a:cubicBezTo>
                  <a:cubicBezTo>
                    <a:pt x="65" y="0"/>
                    <a:pt x="58" y="5"/>
                    <a:pt x="55" y="12"/>
                  </a:cubicBezTo>
                  <a:cubicBezTo>
                    <a:pt x="0" y="139"/>
                    <a:pt x="0" y="139"/>
                    <a:pt x="0" y="139"/>
                  </a:cubicBezTo>
                  <a:cubicBezTo>
                    <a:pt x="22" y="139"/>
                    <a:pt x="22" y="139"/>
                    <a:pt x="22" y="139"/>
                  </a:cubicBezTo>
                  <a:cubicBezTo>
                    <a:pt x="31" y="139"/>
                    <a:pt x="38" y="134"/>
                    <a:pt x="41" y="127"/>
                  </a:cubicBezTo>
                  <a:cubicBezTo>
                    <a:pt x="50" y="107"/>
                    <a:pt x="50" y="107"/>
                    <a:pt x="50" y="107"/>
                  </a:cubicBezTo>
                  <a:cubicBezTo>
                    <a:pt x="106" y="107"/>
                    <a:pt x="106" y="107"/>
                    <a:pt x="106" y="107"/>
                  </a:cubicBezTo>
                  <a:cubicBezTo>
                    <a:pt x="115" y="127"/>
                    <a:pt x="115" y="127"/>
                    <a:pt x="115" y="127"/>
                  </a:cubicBezTo>
                  <a:cubicBezTo>
                    <a:pt x="118" y="134"/>
                    <a:pt x="125" y="139"/>
                    <a:pt x="134" y="139"/>
                  </a:cubicBezTo>
                  <a:cubicBezTo>
                    <a:pt x="156" y="139"/>
                    <a:pt x="156" y="139"/>
                    <a:pt x="156" y="139"/>
                  </a:cubicBezTo>
                  <a:lnTo>
                    <a:pt x="96" y="0"/>
                  </a:lnTo>
                  <a:close/>
                  <a:moveTo>
                    <a:pt x="57" y="82"/>
                  </a:moveTo>
                  <a:cubicBezTo>
                    <a:pt x="78" y="34"/>
                    <a:pt x="78" y="34"/>
                    <a:pt x="78" y="34"/>
                  </a:cubicBezTo>
                  <a:cubicBezTo>
                    <a:pt x="99" y="82"/>
                    <a:pt x="99" y="82"/>
                    <a:pt x="99" y="82"/>
                  </a:cubicBezTo>
                  <a:lnTo>
                    <a:pt x="57" y="82"/>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477" name="Google Shape;1477;p134"/>
            <p:cNvSpPr/>
            <p:nvPr/>
          </p:nvSpPr>
          <p:spPr>
            <a:xfrm>
              <a:off x="7902575" y="2755900"/>
              <a:ext cx="84137" cy="361950"/>
            </a:xfrm>
            <a:custGeom>
              <a:rect b="b" l="l" r="r" t="t"/>
              <a:pathLst>
                <a:path extrusionOk="0" h="139" w="32">
                  <a:moveTo>
                    <a:pt x="14" y="0"/>
                  </a:moveTo>
                  <a:cubicBezTo>
                    <a:pt x="6" y="0"/>
                    <a:pt x="0" y="6"/>
                    <a:pt x="0" y="14"/>
                  </a:cubicBezTo>
                  <a:cubicBezTo>
                    <a:pt x="0" y="139"/>
                    <a:pt x="0" y="139"/>
                    <a:pt x="0" y="139"/>
                  </a:cubicBezTo>
                  <a:cubicBezTo>
                    <a:pt x="18" y="139"/>
                    <a:pt x="18" y="139"/>
                    <a:pt x="18" y="139"/>
                  </a:cubicBezTo>
                  <a:cubicBezTo>
                    <a:pt x="25" y="139"/>
                    <a:pt x="32" y="133"/>
                    <a:pt x="32" y="126"/>
                  </a:cubicBezTo>
                  <a:cubicBezTo>
                    <a:pt x="32" y="0"/>
                    <a:pt x="32" y="0"/>
                    <a:pt x="32" y="0"/>
                  </a:cubicBezTo>
                  <a:lnTo>
                    <a:pt x="14" y="0"/>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478" name="Google Shape;1478;p134"/>
            <p:cNvSpPr/>
            <p:nvPr/>
          </p:nvSpPr>
          <p:spPr>
            <a:xfrm>
              <a:off x="6324600" y="2755900"/>
              <a:ext cx="406400" cy="361950"/>
            </a:xfrm>
            <a:custGeom>
              <a:rect b="b" l="l" r="r" t="t"/>
              <a:pathLst>
                <a:path extrusionOk="0" h="139" w="156">
                  <a:moveTo>
                    <a:pt x="132" y="0"/>
                  </a:moveTo>
                  <a:cubicBezTo>
                    <a:pt x="123" y="0"/>
                    <a:pt x="116" y="5"/>
                    <a:pt x="113" y="12"/>
                  </a:cubicBezTo>
                  <a:cubicBezTo>
                    <a:pt x="78" y="98"/>
                    <a:pt x="78" y="98"/>
                    <a:pt x="78" y="98"/>
                  </a:cubicBezTo>
                  <a:cubicBezTo>
                    <a:pt x="42" y="13"/>
                    <a:pt x="42" y="13"/>
                    <a:pt x="42" y="13"/>
                  </a:cubicBezTo>
                  <a:cubicBezTo>
                    <a:pt x="39" y="5"/>
                    <a:pt x="31" y="0"/>
                    <a:pt x="23" y="0"/>
                  </a:cubicBezTo>
                  <a:cubicBezTo>
                    <a:pt x="0" y="0"/>
                    <a:pt x="0" y="0"/>
                    <a:pt x="0" y="0"/>
                  </a:cubicBezTo>
                  <a:cubicBezTo>
                    <a:pt x="62" y="139"/>
                    <a:pt x="62" y="139"/>
                    <a:pt x="62" y="139"/>
                  </a:cubicBezTo>
                  <a:cubicBezTo>
                    <a:pt x="80" y="139"/>
                    <a:pt x="80" y="139"/>
                    <a:pt x="80" y="139"/>
                  </a:cubicBezTo>
                  <a:cubicBezTo>
                    <a:pt x="88" y="139"/>
                    <a:pt x="95" y="134"/>
                    <a:pt x="99" y="128"/>
                  </a:cubicBezTo>
                  <a:cubicBezTo>
                    <a:pt x="156" y="0"/>
                    <a:pt x="156" y="0"/>
                    <a:pt x="156" y="0"/>
                  </a:cubicBezTo>
                  <a:lnTo>
                    <a:pt x="132" y="0"/>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479" name="Google Shape;1479;p134"/>
            <p:cNvSpPr/>
            <p:nvPr/>
          </p:nvSpPr>
          <p:spPr>
            <a:xfrm>
              <a:off x="6751638" y="2755900"/>
              <a:ext cx="312737" cy="361950"/>
            </a:xfrm>
            <a:custGeom>
              <a:rect b="b" l="l" r="r" t="t"/>
              <a:pathLst>
                <a:path extrusionOk="0" h="139" w="120">
                  <a:moveTo>
                    <a:pt x="0" y="71"/>
                  </a:moveTo>
                  <a:cubicBezTo>
                    <a:pt x="0" y="85"/>
                    <a:pt x="4" y="121"/>
                    <a:pt x="37" y="135"/>
                  </a:cubicBezTo>
                  <a:cubicBezTo>
                    <a:pt x="45" y="138"/>
                    <a:pt x="53" y="139"/>
                    <a:pt x="65" y="139"/>
                  </a:cubicBezTo>
                  <a:cubicBezTo>
                    <a:pt x="120" y="139"/>
                    <a:pt x="120" y="139"/>
                    <a:pt x="120" y="139"/>
                  </a:cubicBezTo>
                  <a:cubicBezTo>
                    <a:pt x="120" y="115"/>
                    <a:pt x="120" y="115"/>
                    <a:pt x="120" y="115"/>
                  </a:cubicBezTo>
                  <a:cubicBezTo>
                    <a:pt x="120" y="115"/>
                    <a:pt x="78" y="115"/>
                    <a:pt x="78" y="115"/>
                  </a:cubicBezTo>
                  <a:cubicBezTo>
                    <a:pt x="58" y="114"/>
                    <a:pt x="47" y="110"/>
                    <a:pt x="41" y="99"/>
                  </a:cubicBezTo>
                  <a:cubicBezTo>
                    <a:pt x="39" y="95"/>
                    <a:pt x="38" y="89"/>
                    <a:pt x="37" y="83"/>
                  </a:cubicBezTo>
                  <a:cubicBezTo>
                    <a:pt x="37" y="82"/>
                    <a:pt x="37" y="82"/>
                    <a:pt x="37" y="82"/>
                  </a:cubicBezTo>
                  <a:cubicBezTo>
                    <a:pt x="117" y="82"/>
                    <a:pt x="117" y="82"/>
                    <a:pt x="117" y="82"/>
                  </a:cubicBezTo>
                  <a:cubicBezTo>
                    <a:pt x="117" y="58"/>
                    <a:pt x="117" y="58"/>
                    <a:pt x="117" y="58"/>
                  </a:cubicBezTo>
                  <a:cubicBezTo>
                    <a:pt x="37" y="58"/>
                    <a:pt x="37" y="58"/>
                    <a:pt x="37" y="58"/>
                  </a:cubicBezTo>
                  <a:cubicBezTo>
                    <a:pt x="37" y="57"/>
                    <a:pt x="37" y="57"/>
                    <a:pt x="37" y="57"/>
                  </a:cubicBezTo>
                  <a:cubicBezTo>
                    <a:pt x="38" y="50"/>
                    <a:pt x="39" y="45"/>
                    <a:pt x="41" y="40"/>
                  </a:cubicBezTo>
                  <a:cubicBezTo>
                    <a:pt x="47" y="29"/>
                    <a:pt x="58" y="25"/>
                    <a:pt x="78" y="25"/>
                  </a:cubicBezTo>
                  <a:cubicBezTo>
                    <a:pt x="78" y="25"/>
                    <a:pt x="120" y="25"/>
                    <a:pt x="120" y="25"/>
                  </a:cubicBezTo>
                  <a:cubicBezTo>
                    <a:pt x="120" y="0"/>
                    <a:pt x="120" y="0"/>
                    <a:pt x="120" y="0"/>
                  </a:cubicBezTo>
                  <a:cubicBezTo>
                    <a:pt x="65" y="0"/>
                    <a:pt x="65" y="0"/>
                    <a:pt x="65" y="0"/>
                  </a:cubicBezTo>
                  <a:cubicBezTo>
                    <a:pt x="53" y="0"/>
                    <a:pt x="45" y="1"/>
                    <a:pt x="37" y="4"/>
                  </a:cubicBezTo>
                  <a:cubicBezTo>
                    <a:pt x="4" y="18"/>
                    <a:pt x="0" y="55"/>
                    <a:pt x="0" y="69"/>
                  </a:cubicBezTo>
                  <a:lnTo>
                    <a:pt x="0" y="71"/>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sp>
        <p:nvSpPr>
          <p:cNvPr id="1480" name="Google Shape;1480;p134"/>
          <p:cNvSpPr txBox="1"/>
          <p:nvPr>
            <p:ph type="title"/>
          </p:nvPr>
        </p:nvSpPr>
        <p:spPr>
          <a:xfrm>
            <a:off x="0" y="0"/>
            <a:ext cx="8186400" cy="1141800"/>
          </a:xfrm>
          <a:prstGeom prst="rect">
            <a:avLst/>
          </a:prstGeom>
          <a:noFill/>
          <a:ln>
            <a:noFill/>
          </a:ln>
        </p:spPr>
        <p:txBody>
          <a:bodyPr anchorCtr="0" anchor="t" bIns="91425" lIns="504000" spcFirstLastPara="1" rIns="252000" wrap="square" tIns="504000">
            <a:noAutofit/>
          </a:bodyPr>
          <a:lstStyle>
            <a:lvl1pPr lvl="0">
              <a:spcBef>
                <a:spcPts val="0"/>
              </a:spcBef>
              <a:spcAft>
                <a:spcPts val="0"/>
              </a:spcAft>
              <a:buClr>
                <a:srgbClr val="002D62"/>
              </a:buClr>
              <a:buSzPts val="2500"/>
              <a:buFont typeface="Arial Black"/>
              <a:buNone/>
              <a:defRPr b="1" sz="2500">
                <a:solidFill>
                  <a:srgbClr val="002D62"/>
                </a:solidFill>
                <a:latin typeface="Arial Black"/>
                <a:ea typeface="Arial Black"/>
                <a:cs typeface="Arial Black"/>
                <a:sym typeface="Arial Black"/>
              </a:defRPr>
            </a:lvl1pPr>
            <a:lvl2pPr lvl="1">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2pPr>
            <a:lvl3pPr lvl="2">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3pPr>
            <a:lvl4pPr lvl="3">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4pPr>
            <a:lvl5pPr lvl="4">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5pPr>
            <a:lvl6pPr lvl="5">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6pPr>
            <a:lvl7pPr lvl="6">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7pPr>
            <a:lvl8pPr lvl="7">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8pPr>
            <a:lvl9pPr lvl="8">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9pPr>
          </a:lstStyle>
          <a:p/>
        </p:txBody>
      </p:sp>
      <p:sp>
        <p:nvSpPr>
          <p:cNvPr id="1481" name="Google Shape;1481;p134"/>
          <p:cNvSpPr txBox="1"/>
          <p:nvPr>
            <p:ph idx="1" type="body"/>
          </p:nvPr>
        </p:nvSpPr>
        <p:spPr>
          <a:xfrm>
            <a:off x="-8700" y="1410725"/>
            <a:ext cx="9144000" cy="2552700"/>
          </a:xfrm>
          <a:prstGeom prst="rect">
            <a:avLst/>
          </a:prstGeom>
          <a:noFill/>
          <a:ln>
            <a:noFill/>
          </a:ln>
        </p:spPr>
        <p:txBody>
          <a:bodyPr anchorCtr="0" anchor="t" bIns="91425" lIns="504000" spcFirstLastPara="1" rIns="504000" wrap="square" tIns="91425">
            <a:noAutofit/>
          </a:bodyPr>
          <a:lstStyle>
            <a:lvl1pPr indent="-317500" lvl="0" marL="457200">
              <a:spcBef>
                <a:spcPts val="0"/>
              </a:spcBef>
              <a:spcAft>
                <a:spcPts val="0"/>
              </a:spcAft>
              <a:buClr>
                <a:srgbClr val="002D62"/>
              </a:buClr>
              <a:buSzPts val="1400"/>
              <a:buChar char="●"/>
              <a:defRPr>
                <a:solidFill>
                  <a:srgbClr val="002D62"/>
                </a:solidFill>
              </a:defRPr>
            </a:lvl1pPr>
            <a:lvl2pPr indent="-317500" lvl="1" marL="914400">
              <a:spcBef>
                <a:spcPts val="0"/>
              </a:spcBef>
              <a:spcAft>
                <a:spcPts val="0"/>
              </a:spcAft>
              <a:buClr>
                <a:srgbClr val="002D62"/>
              </a:buClr>
              <a:buSzPts val="1400"/>
              <a:buChar char="○"/>
              <a:defRPr>
                <a:solidFill>
                  <a:srgbClr val="002D62"/>
                </a:solidFill>
              </a:defRPr>
            </a:lvl2pPr>
            <a:lvl3pPr indent="-317500" lvl="2" marL="1371600">
              <a:spcBef>
                <a:spcPts val="0"/>
              </a:spcBef>
              <a:spcAft>
                <a:spcPts val="0"/>
              </a:spcAft>
              <a:buClr>
                <a:srgbClr val="002D62"/>
              </a:buClr>
              <a:buSzPts val="1400"/>
              <a:buChar char="■"/>
              <a:defRPr>
                <a:solidFill>
                  <a:srgbClr val="002D62"/>
                </a:solidFill>
              </a:defRPr>
            </a:lvl3pPr>
            <a:lvl4pPr indent="-317500" lvl="3" marL="1828800">
              <a:spcBef>
                <a:spcPts val="0"/>
              </a:spcBef>
              <a:spcAft>
                <a:spcPts val="0"/>
              </a:spcAft>
              <a:buClr>
                <a:srgbClr val="002D62"/>
              </a:buClr>
              <a:buSzPts val="1400"/>
              <a:buChar char="●"/>
              <a:defRPr>
                <a:solidFill>
                  <a:srgbClr val="002D62"/>
                </a:solidFill>
              </a:defRPr>
            </a:lvl4pPr>
            <a:lvl5pPr indent="-317500" lvl="4" marL="2286000">
              <a:spcBef>
                <a:spcPts val="0"/>
              </a:spcBef>
              <a:spcAft>
                <a:spcPts val="0"/>
              </a:spcAft>
              <a:buClr>
                <a:srgbClr val="002D62"/>
              </a:buClr>
              <a:buSzPts val="1400"/>
              <a:buChar char="○"/>
              <a:defRPr>
                <a:solidFill>
                  <a:srgbClr val="002D62"/>
                </a:solidFill>
              </a:defRPr>
            </a:lvl5pPr>
            <a:lvl6pPr indent="-317500" lvl="5" marL="2743200">
              <a:spcBef>
                <a:spcPts val="0"/>
              </a:spcBef>
              <a:spcAft>
                <a:spcPts val="0"/>
              </a:spcAft>
              <a:buClr>
                <a:srgbClr val="002D62"/>
              </a:buClr>
              <a:buSzPts val="1400"/>
              <a:buChar char="■"/>
              <a:defRPr>
                <a:solidFill>
                  <a:srgbClr val="002D62"/>
                </a:solidFill>
              </a:defRPr>
            </a:lvl6pPr>
            <a:lvl7pPr indent="-317500" lvl="6" marL="3200400">
              <a:spcBef>
                <a:spcPts val="0"/>
              </a:spcBef>
              <a:spcAft>
                <a:spcPts val="0"/>
              </a:spcAft>
              <a:buClr>
                <a:srgbClr val="002D62"/>
              </a:buClr>
              <a:buSzPts val="1400"/>
              <a:buChar char="●"/>
              <a:defRPr>
                <a:solidFill>
                  <a:srgbClr val="002D62"/>
                </a:solidFill>
              </a:defRPr>
            </a:lvl7pPr>
            <a:lvl8pPr indent="-317500" lvl="7" marL="3657600">
              <a:spcBef>
                <a:spcPts val="0"/>
              </a:spcBef>
              <a:spcAft>
                <a:spcPts val="0"/>
              </a:spcAft>
              <a:buClr>
                <a:srgbClr val="002D62"/>
              </a:buClr>
              <a:buSzPts val="1400"/>
              <a:buChar char="○"/>
              <a:defRPr>
                <a:solidFill>
                  <a:srgbClr val="002D62"/>
                </a:solidFill>
              </a:defRPr>
            </a:lvl8pPr>
            <a:lvl9pPr indent="-317500" lvl="8" marL="4114800">
              <a:spcBef>
                <a:spcPts val="0"/>
              </a:spcBef>
              <a:spcAft>
                <a:spcPts val="0"/>
              </a:spcAft>
              <a:buClr>
                <a:srgbClr val="002D62"/>
              </a:buClr>
              <a:buSzPts val="1400"/>
              <a:buChar char="■"/>
              <a:defRPr>
                <a:solidFill>
                  <a:srgbClr val="002D62"/>
                </a:solidFill>
              </a:defRPr>
            </a:lvl9pPr>
          </a:lstStyle>
          <a:p/>
        </p:txBody>
      </p:sp>
      <p:sp>
        <p:nvSpPr>
          <p:cNvPr id="1482" name="Google Shape;1482;p134"/>
          <p:cNvSpPr txBox="1"/>
          <p:nvPr/>
        </p:nvSpPr>
        <p:spPr>
          <a:xfrm>
            <a:off x="226499" y="4754925"/>
            <a:ext cx="2902500" cy="2739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lang="en-GB" sz="800">
                <a:solidFill>
                  <a:srgbClr val="002D62"/>
                </a:solidFill>
              </a:rPr>
              <a:t>Lorem ipsum dolor</a:t>
            </a:r>
            <a:endParaRPr sz="800">
              <a:solidFill>
                <a:srgbClr val="002D62"/>
              </a:solidFill>
            </a:endParaRPr>
          </a:p>
        </p:txBody>
      </p:sp>
    </p:spTree>
  </p:cSld>
  <p:clrMapOvr>
    <a:masterClrMapping/>
  </p:clrMapOvr>
</p:sldLayout>
</file>

<file path=ppt/slideLayouts/slideLayout1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iolet - 2">
  <p:cSld name="TITLE_1_1_1_1_3_1_1_1_1_1_1_1">
    <p:bg>
      <p:bgPr>
        <a:solidFill>
          <a:schemeClr val="lt1"/>
        </a:solidFill>
      </p:bgPr>
    </p:bg>
    <p:spTree>
      <p:nvGrpSpPr>
        <p:cNvPr id="1483" name="Shape 1483"/>
        <p:cNvGrpSpPr/>
        <p:nvPr/>
      </p:nvGrpSpPr>
      <p:grpSpPr>
        <a:xfrm>
          <a:off x="0" y="0"/>
          <a:ext cx="0" cy="0"/>
          <a:chOff x="0" y="0"/>
          <a:chExt cx="0" cy="0"/>
        </a:xfrm>
      </p:grpSpPr>
      <p:sp>
        <p:nvSpPr>
          <p:cNvPr id="1484" name="Google Shape;1484;p135"/>
          <p:cNvSpPr/>
          <p:nvPr/>
        </p:nvSpPr>
        <p:spPr>
          <a:xfrm rot="1680981">
            <a:off x="521320" y="339229"/>
            <a:ext cx="4790061" cy="4999216"/>
          </a:xfrm>
          <a:custGeom>
            <a:rect b="b" l="l" r="r" t="t"/>
            <a:pathLst>
              <a:path extrusionOk="0" h="6661699" w="6382990">
                <a:moveTo>
                  <a:pt x="0" y="744173"/>
                </a:moveTo>
                <a:lnTo>
                  <a:pt x="1400284" y="0"/>
                </a:lnTo>
                <a:lnTo>
                  <a:pt x="1426355" y="203633"/>
                </a:lnTo>
                <a:cubicBezTo>
                  <a:pt x="1680597" y="1871731"/>
                  <a:pt x="2650210" y="3417478"/>
                  <a:pt x="4211434" y="4350562"/>
                </a:cubicBezTo>
                <a:cubicBezTo>
                  <a:pt x="4814618" y="4711067"/>
                  <a:pt x="5457050" y="4949506"/>
                  <a:pt x="6110216" y="5073431"/>
                </a:cubicBezTo>
                <a:lnTo>
                  <a:pt x="6382990" y="5118281"/>
                </a:lnTo>
                <a:lnTo>
                  <a:pt x="3478794" y="6661699"/>
                </a:lnTo>
                <a:lnTo>
                  <a:pt x="3268864" y="6513535"/>
                </a:lnTo>
                <a:cubicBezTo>
                  <a:pt x="1370729" y="5100563"/>
                  <a:pt x="232585" y="2987127"/>
                  <a:pt x="825" y="754535"/>
                </a:cubicBezTo>
                <a:close/>
              </a:path>
            </a:pathLst>
          </a:custGeom>
          <a:gradFill>
            <a:gsLst>
              <a:gs pos="0">
                <a:schemeClr val="lt1"/>
              </a:gs>
              <a:gs pos="100000">
                <a:srgbClr val="772583"/>
              </a:gs>
            </a:gsLst>
            <a:lin ang="3001153" scaled="0"/>
          </a:gra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1485" name="Google Shape;1485;p135"/>
          <p:cNvSpPr txBox="1"/>
          <p:nvPr/>
        </p:nvSpPr>
        <p:spPr>
          <a:xfrm>
            <a:off x="8626827" y="4754925"/>
            <a:ext cx="517200" cy="2739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fld id="{00000000-1234-1234-1234-123412341234}" type="slidenum">
              <a:rPr b="1" lang="en-GB" sz="800">
                <a:solidFill>
                  <a:srgbClr val="002D62"/>
                </a:solidFill>
              </a:rPr>
              <a:t>‹#›</a:t>
            </a:fld>
            <a:endParaRPr b="1" sz="800">
              <a:solidFill>
                <a:srgbClr val="002D62"/>
              </a:solidFill>
            </a:endParaRPr>
          </a:p>
        </p:txBody>
      </p:sp>
      <p:grpSp>
        <p:nvGrpSpPr>
          <p:cNvPr id="1486" name="Google Shape;1486;p135"/>
          <p:cNvGrpSpPr/>
          <p:nvPr/>
        </p:nvGrpSpPr>
        <p:grpSpPr>
          <a:xfrm>
            <a:off x="7940154" y="4801506"/>
            <a:ext cx="686661" cy="174005"/>
            <a:chOff x="5486400" y="2551113"/>
            <a:chExt cx="2949575" cy="722312"/>
          </a:xfrm>
        </p:grpSpPr>
        <p:sp>
          <p:nvSpPr>
            <p:cNvPr id="1487" name="Google Shape;1487;p135"/>
            <p:cNvSpPr/>
            <p:nvPr/>
          </p:nvSpPr>
          <p:spPr>
            <a:xfrm>
              <a:off x="5486400" y="2551113"/>
              <a:ext cx="723900" cy="722312"/>
            </a:xfrm>
            <a:custGeom>
              <a:rect b="b" l="l" r="r" t="t"/>
              <a:pathLst>
                <a:path extrusionOk="0" h="278" w="278">
                  <a:moveTo>
                    <a:pt x="278" y="139"/>
                  </a:moveTo>
                  <a:cubicBezTo>
                    <a:pt x="278" y="216"/>
                    <a:pt x="216" y="278"/>
                    <a:pt x="139" y="278"/>
                  </a:cubicBezTo>
                  <a:cubicBezTo>
                    <a:pt x="62" y="278"/>
                    <a:pt x="0" y="216"/>
                    <a:pt x="0" y="139"/>
                  </a:cubicBezTo>
                  <a:cubicBezTo>
                    <a:pt x="0" y="62"/>
                    <a:pt x="62" y="0"/>
                    <a:pt x="139" y="0"/>
                  </a:cubicBezTo>
                  <a:cubicBezTo>
                    <a:pt x="216" y="0"/>
                    <a:pt x="278" y="62"/>
                    <a:pt x="278" y="139"/>
                  </a:cubicBezTo>
                  <a:close/>
                  <a:moveTo>
                    <a:pt x="169" y="152"/>
                  </a:moveTo>
                  <a:cubicBezTo>
                    <a:pt x="174" y="173"/>
                    <a:pt x="157" y="199"/>
                    <a:pt x="139" y="218"/>
                  </a:cubicBezTo>
                  <a:cubicBezTo>
                    <a:pt x="194" y="218"/>
                    <a:pt x="238" y="174"/>
                    <a:pt x="238" y="120"/>
                  </a:cubicBezTo>
                  <a:cubicBezTo>
                    <a:pt x="238" y="65"/>
                    <a:pt x="193" y="21"/>
                    <a:pt x="139" y="21"/>
                  </a:cubicBezTo>
                  <a:cubicBezTo>
                    <a:pt x="84" y="21"/>
                    <a:pt x="40" y="65"/>
                    <a:pt x="40" y="120"/>
                  </a:cubicBezTo>
                  <a:cubicBezTo>
                    <a:pt x="40" y="174"/>
                    <a:pt x="84" y="218"/>
                    <a:pt x="138" y="218"/>
                  </a:cubicBezTo>
                  <a:cubicBezTo>
                    <a:pt x="121" y="199"/>
                    <a:pt x="104" y="173"/>
                    <a:pt x="108" y="152"/>
                  </a:cubicBezTo>
                  <a:cubicBezTo>
                    <a:pt x="112" y="130"/>
                    <a:pt x="128" y="123"/>
                    <a:pt x="139" y="123"/>
                  </a:cubicBezTo>
                  <a:cubicBezTo>
                    <a:pt x="149" y="123"/>
                    <a:pt x="166" y="130"/>
                    <a:pt x="169" y="152"/>
                  </a:cubicBez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488" name="Google Shape;1488;p135"/>
            <p:cNvSpPr/>
            <p:nvPr/>
          </p:nvSpPr>
          <p:spPr>
            <a:xfrm>
              <a:off x="7126288" y="2743200"/>
              <a:ext cx="396875" cy="385762"/>
            </a:xfrm>
            <a:custGeom>
              <a:rect b="b" l="l" r="r" t="t"/>
              <a:pathLst>
                <a:path extrusionOk="0" h="148" w="152">
                  <a:moveTo>
                    <a:pt x="78" y="148"/>
                  </a:moveTo>
                  <a:cubicBezTo>
                    <a:pt x="57" y="148"/>
                    <a:pt x="37" y="143"/>
                    <a:pt x="25" y="134"/>
                  </a:cubicBezTo>
                  <a:cubicBezTo>
                    <a:pt x="9" y="123"/>
                    <a:pt x="0" y="102"/>
                    <a:pt x="0" y="75"/>
                  </a:cubicBezTo>
                  <a:cubicBezTo>
                    <a:pt x="0" y="24"/>
                    <a:pt x="25" y="0"/>
                    <a:pt x="76" y="0"/>
                  </a:cubicBezTo>
                  <a:cubicBezTo>
                    <a:pt x="127" y="0"/>
                    <a:pt x="152" y="24"/>
                    <a:pt x="152" y="76"/>
                  </a:cubicBezTo>
                  <a:cubicBezTo>
                    <a:pt x="152" y="123"/>
                    <a:pt x="127" y="148"/>
                    <a:pt x="78" y="148"/>
                  </a:cubicBezTo>
                  <a:close/>
                  <a:moveTo>
                    <a:pt x="76" y="24"/>
                  </a:moveTo>
                  <a:cubicBezTo>
                    <a:pt x="48" y="24"/>
                    <a:pt x="36" y="39"/>
                    <a:pt x="36" y="74"/>
                  </a:cubicBezTo>
                  <a:cubicBezTo>
                    <a:pt x="36" y="108"/>
                    <a:pt x="49" y="124"/>
                    <a:pt x="76" y="124"/>
                  </a:cubicBezTo>
                  <a:cubicBezTo>
                    <a:pt x="104" y="124"/>
                    <a:pt x="116" y="108"/>
                    <a:pt x="116" y="73"/>
                  </a:cubicBezTo>
                  <a:cubicBezTo>
                    <a:pt x="116" y="40"/>
                    <a:pt x="103" y="24"/>
                    <a:pt x="76" y="24"/>
                  </a:cubicBez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489" name="Google Shape;1489;p135"/>
            <p:cNvSpPr/>
            <p:nvPr/>
          </p:nvSpPr>
          <p:spPr>
            <a:xfrm>
              <a:off x="7588250" y="2755900"/>
              <a:ext cx="260350" cy="361950"/>
            </a:xfrm>
            <a:custGeom>
              <a:rect b="b" l="l" r="r" t="t"/>
              <a:pathLst>
                <a:path extrusionOk="0" h="139" w="100">
                  <a:moveTo>
                    <a:pt x="72" y="115"/>
                  </a:moveTo>
                  <a:cubicBezTo>
                    <a:pt x="52" y="115"/>
                    <a:pt x="45" y="113"/>
                    <a:pt x="40" y="109"/>
                  </a:cubicBezTo>
                  <a:cubicBezTo>
                    <a:pt x="35" y="104"/>
                    <a:pt x="33" y="101"/>
                    <a:pt x="33" y="87"/>
                  </a:cubicBezTo>
                  <a:cubicBezTo>
                    <a:pt x="33" y="14"/>
                    <a:pt x="33" y="14"/>
                    <a:pt x="33" y="14"/>
                  </a:cubicBezTo>
                  <a:cubicBezTo>
                    <a:pt x="33" y="6"/>
                    <a:pt x="26" y="0"/>
                    <a:pt x="19" y="0"/>
                  </a:cubicBezTo>
                  <a:cubicBezTo>
                    <a:pt x="0" y="0"/>
                    <a:pt x="0" y="0"/>
                    <a:pt x="0" y="0"/>
                  </a:cubicBezTo>
                  <a:cubicBezTo>
                    <a:pt x="0" y="78"/>
                    <a:pt x="0" y="78"/>
                    <a:pt x="0" y="78"/>
                  </a:cubicBezTo>
                  <a:cubicBezTo>
                    <a:pt x="0" y="103"/>
                    <a:pt x="2" y="114"/>
                    <a:pt x="11" y="123"/>
                  </a:cubicBezTo>
                  <a:cubicBezTo>
                    <a:pt x="20" y="134"/>
                    <a:pt x="34" y="139"/>
                    <a:pt x="56" y="139"/>
                  </a:cubicBezTo>
                  <a:cubicBezTo>
                    <a:pt x="100" y="139"/>
                    <a:pt x="100" y="139"/>
                    <a:pt x="100" y="139"/>
                  </a:cubicBezTo>
                  <a:cubicBezTo>
                    <a:pt x="100" y="115"/>
                    <a:pt x="100" y="115"/>
                    <a:pt x="100" y="115"/>
                  </a:cubicBezTo>
                  <a:lnTo>
                    <a:pt x="72" y="115"/>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490" name="Google Shape;1490;p135"/>
            <p:cNvSpPr/>
            <p:nvPr/>
          </p:nvSpPr>
          <p:spPr>
            <a:xfrm>
              <a:off x="8029575" y="2755900"/>
              <a:ext cx="406400" cy="361950"/>
            </a:xfrm>
            <a:custGeom>
              <a:rect b="b" l="l" r="r" t="t"/>
              <a:pathLst>
                <a:path extrusionOk="0" h="139" w="156">
                  <a:moveTo>
                    <a:pt x="96" y="0"/>
                  </a:moveTo>
                  <a:cubicBezTo>
                    <a:pt x="74" y="0"/>
                    <a:pt x="74" y="0"/>
                    <a:pt x="74" y="0"/>
                  </a:cubicBezTo>
                  <a:cubicBezTo>
                    <a:pt x="65" y="0"/>
                    <a:pt x="58" y="5"/>
                    <a:pt x="55" y="12"/>
                  </a:cubicBezTo>
                  <a:cubicBezTo>
                    <a:pt x="0" y="139"/>
                    <a:pt x="0" y="139"/>
                    <a:pt x="0" y="139"/>
                  </a:cubicBezTo>
                  <a:cubicBezTo>
                    <a:pt x="22" y="139"/>
                    <a:pt x="22" y="139"/>
                    <a:pt x="22" y="139"/>
                  </a:cubicBezTo>
                  <a:cubicBezTo>
                    <a:pt x="31" y="139"/>
                    <a:pt x="38" y="134"/>
                    <a:pt x="41" y="127"/>
                  </a:cubicBezTo>
                  <a:cubicBezTo>
                    <a:pt x="50" y="107"/>
                    <a:pt x="50" y="107"/>
                    <a:pt x="50" y="107"/>
                  </a:cubicBezTo>
                  <a:cubicBezTo>
                    <a:pt x="106" y="107"/>
                    <a:pt x="106" y="107"/>
                    <a:pt x="106" y="107"/>
                  </a:cubicBezTo>
                  <a:cubicBezTo>
                    <a:pt x="115" y="127"/>
                    <a:pt x="115" y="127"/>
                    <a:pt x="115" y="127"/>
                  </a:cubicBezTo>
                  <a:cubicBezTo>
                    <a:pt x="118" y="134"/>
                    <a:pt x="125" y="139"/>
                    <a:pt x="134" y="139"/>
                  </a:cubicBezTo>
                  <a:cubicBezTo>
                    <a:pt x="156" y="139"/>
                    <a:pt x="156" y="139"/>
                    <a:pt x="156" y="139"/>
                  </a:cubicBezTo>
                  <a:lnTo>
                    <a:pt x="96" y="0"/>
                  </a:lnTo>
                  <a:close/>
                  <a:moveTo>
                    <a:pt x="57" y="82"/>
                  </a:moveTo>
                  <a:cubicBezTo>
                    <a:pt x="78" y="34"/>
                    <a:pt x="78" y="34"/>
                    <a:pt x="78" y="34"/>
                  </a:cubicBezTo>
                  <a:cubicBezTo>
                    <a:pt x="99" y="82"/>
                    <a:pt x="99" y="82"/>
                    <a:pt x="99" y="82"/>
                  </a:cubicBezTo>
                  <a:lnTo>
                    <a:pt x="57" y="82"/>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491" name="Google Shape;1491;p135"/>
            <p:cNvSpPr/>
            <p:nvPr/>
          </p:nvSpPr>
          <p:spPr>
            <a:xfrm>
              <a:off x="7902575" y="2755900"/>
              <a:ext cx="84137" cy="361950"/>
            </a:xfrm>
            <a:custGeom>
              <a:rect b="b" l="l" r="r" t="t"/>
              <a:pathLst>
                <a:path extrusionOk="0" h="139" w="32">
                  <a:moveTo>
                    <a:pt x="14" y="0"/>
                  </a:moveTo>
                  <a:cubicBezTo>
                    <a:pt x="6" y="0"/>
                    <a:pt x="0" y="6"/>
                    <a:pt x="0" y="14"/>
                  </a:cubicBezTo>
                  <a:cubicBezTo>
                    <a:pt x="0" y="139"/>
                    <a:pt x="0" y="139"/>
                    <a:pt x="0" y="139"/>
                  </a:cubicBezTo>
                  <a:cubicBezTo>
                    <a:pt x="18" y="139"/>
                    <a:pt x="18" y="139"/>
                    <a:pt x="18" y="139"/>
                  </a:cubicBezTo>
                  <a:cubicBezTo>
                    <a:pt x="25" y="139"/>
                    <a:pt x="32" y="133"/>
                    <a:pt x="32" y="126"/>
                  </a:cubicBezTo>
                  <a:cubicBezTo>
                    <a:pt x="32" y="0"/>
                    <a:pt x="32" y="0"/>
                    <a:pt x="32" y="0"/>
                  </a:cubicBezTo>
                  <a:lnTo>
                    <a:pt x="14" y="0"/>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492" name="Google Shape;1492;p135"/>
            <p:cNvSpPr/>
            <p:nvPr/>
          </p:nvSpPr>
          <p:spPr>
            <a:xfrm>
              <a:off x="6324600" y="2755900"/>
              <a:ext cx="406400" cy="361950"/>
            </a:xfrm>
            <a:custGeom>
              <a:rect b="b" l="l" r="r" t="t"/>
              <a:pathLst>
                <a:path extrusionOk="0" h="139" w="156">
                  <a:moveTo>
                    <a:pt x="132" y="0"/>
                  </a:moveTo>
                  <a:cubicBezTo>
                    <a:pt x="123" y="0"/>
                    <a:pt x="116" y="5"/>
                    <a:pt x="113" y="12"/>
                  </a:cubicBezTo>
                  <a:cubicBezTo>
                    <a:pt x="78" y="98"/>
                    <a:pt x="78" y="98"/>
                    <a:pt x="78" y="98"/>
                  </a:cubicBezTo>
                  <a:cubicBezTo>
                    <a:pt x="42" y="13"/>
                    <a:pt x="42" y="13"/>
                    <a:pt x="42" y="13"/>
                  </a:cubicBezTo>
                  <a:cubicBezTo>
                    <a:pt x="39" y="5"/>
                    <a:pt x="31" y="0"/>
                    <a:pt x="23" y="0"/>
                  </a:cubicBezTo>
                  <a:cubicBezTo>
                    <a:pt x="0" y="0"/>
                    <a:pt x="0" y="0"/>
                    <a:pt x="0" y="0"/>
                  </a:cubicBezTo>
                  <a:cubicBezTo>
                    <a:pt x="62" y="139"/>
                    <a:pt x="62" y="139"/>
                    <a:pt x="62" y="139"/>
                  </a:cubicBezTo>
                  <a:cubicBezTo>
                    <a:pt x="80" y="139"/>
                    <a:pt x="80" y="139"/>
                    <a:pt x="80" y="139"/>
                  </a:cubicBezTo>
                  <a:cubicBezTo>
                    <a:pt x="88" y="139"/>
                    <a:pt x="95" y="134"/>
                    <a:pt x="99" y="128"/>
                  </a:cubicBezTo>
                  <a:cubicBezTo>
                    <a:pt x="156" y="0"/>
                    <a:pt x="156" y="0"/>
                    <a:pt x="156" y="0"/>
                  </a:cubicBezTo>
                  <a:lnTo>
                    <a:pt x="132" y="0"/>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493" name="Google Shape;1493;p135"/>
            <p:cNvSpPr/>
            <p:nvPr/>
          </p:nvSpPr>
          <p:spPr>
            <a:xfrm>
              <a:off x="6751638" y="2755900"/>
              <a:ext cx="312737" cy="361950"/>
            </a:xfrm>
            <a:custGeom>
              <a:rect b="b" l="l" r="r" t="t"/>
              <a:pathLst>
                <a:path extrusionOk="0" h="139" w="120">
                  <a:moveTo>
                    <a:pt x="0" y="71"/>
                  </a:moveTo>
                  <a:cubicBezTo>
                    <a:pt x="0" y="85"/>
                    <a:pt x="4" y="121"/>
                    <a:pt x="37" y="135"/>
                  </a:cubicBezTo>
                  <a:cubicBezTo>
                    <a:pt x="45" y="138"/>
                    <a:pt x="53" y="139"/>
                    <a:pt x="65" y="139"/>
                  </a:cubicBezTo>
                  <a:cubicBezTo>
                    <a:pt x="120" y="139"/>
                    <a:pt x="120" y="139"/>
                    <a:pt x="120" y="139"/>
                  </a:cubicBezTo>
                  <a:cubicBezTo>
                    <a:pt x="120" y="115"/>
                    <a:pt x="120" y="115"/>
                    <a:pt x="120" y="115"/>
                  </a:cubicBezTo>
                  <a:cubicBezTo>
                    <a:pt x="120" y="115"/>
                    <a:pt x="78" y="115"/>
                    <a:pt x="78" y="115"/>
                  </a:cubicBezTo>
                  <a:cubicBezTo>
                    <a:pt x="58" y="114"/>
                    <a:pt x="47" y="110"/>
                    <a:pt x="41" y="99"/>
                  </a:cubicBezTo>
                  <a:cubicBezTo>
                    <a:pt x="39" y="95"/>
                    <a:pt x="38" y="89"/>
                    <a:pt x="37" y="83"/>
                  </a:cubicBezTo>
                  <a:cubicBezTo>
                    <a:pt x="37" y="82"/>
                    <a:pt x="37" y="82"/>
                    <a:pt x="37" y="82"/>
                  </a:cubicBezTo>
                  <a:cubicBezTo>
                    <a:pt x="117" y="82"/>
                    <a:pt x="117" y="82"/>
                    <a:pt x="117" y="82"/>
                  </a:cubicBezTo>
                  <a:cubicBezTo>
                    <a:pt x="117" y="58"/>
                    <a:pt x="117" y="58"/>
                    <a:pt x="117" y="58"/>
                  </a:cubicBezTo>
                  <a:cubicBezTo>
                    <a:pt x="37" y="58"/>
                    <a:pt x="37" y="58"/>
                    <a:pt x="37" y="58"/>
                  </a:cubicBezTo>
                  <a:cubicBezTo>
                    <a:pt x="37" y="57"/>
                    <a:pt x="37" y="57"/>
                    <a:pt x="37" y="57"/>
                  </a:cubicBezTo>
                  <a:cubicBezTo>
                    <a:pt x="38" y="50"/>
                    <a:pt x="39" y="45"/>
                    <a:pt x="41" y="40"/>
                  </a:cubicBezTo>
                  <a:cubicBezTo>
                    <a:pt x="47" y="29"/>
                    <a:pt x="58" y="25"/>
                    <a:pt x="78" y="25"/>
                  </a:cubicBezTo>
                  <a:cubicBezTo>
                    <a:pt x="78" y="25"/>
                    <a:pt x="120" y="25"/>
                    <a:pt x="120" y="25"/>
                  </a:cubicBezTo>
                  <a:cubicBezTo>
                    <a:pt x="120" y="0"/>
                    <a:pt x="120" y="0"/>
                    <a:pt x="120" y="0"/>
                  </a:cubicBezTo>
                  <a:cubicBezTo>
                    <a:pt x="65" y="0"/>
                    <a:pt x="65" y="0"/>
                    <a:pt x="65" y="0"/>
                  </a:cubicBezTo>
                  <a:cubicBezTo>
                    <a:pt x="53" y="0"/>
                    <a:pt x="45" y="1"/>
                    <a:pt x="37" y="4"/>
                  </a:cubicBezTo>
                  <a:cubicBezTo>
                    <a:pt x="4" y="18"/>
                    <a:pt x="0" y="55"/>
                    <a:pt x="0" y="69"/>
                  </a:cubicBezTo>
                  <a:lnTo>
                    <a:pt x="0" y="71"/>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sp>
        <p:nvSpPr>
          <p:cNvPr id="1494" name="Google Shape;1494;p135"/>
          <p:cNvSpPr txBox="1"/>
          <p:nvPr>
            <p:ph type="title"/>
          </p:nvPr>
        </p:nvSpPr>
        <p:spPr>
          <a:xfrm>
            <a:off x="0" y="0"/>
            <a:ext cx="8186400" cy="1141800"/>
          </a:xfrm>
          <a:prstGeom prst="rect">
            <a:avLst/>
          </a:prstGeom>
          <a:noFill/>
          <a:ln>
            <a:noFill/>
          </a:ln>
        </p:spPr>
        <p:txBody>
          <a:bodyPr anchorCtr="0" anchor="t" bIns="91425" lIns="504000" spcFirstLastPara="1" rIns="252000" wrap="square" tIns="504000">
            <a:noAutofit/>
          </a:bodyPr>
          <a:lstStyle>
            <a:lvl1pPr lvl="0">
              <a:spcBef>
                <a:spcPts val="0"/>
              </a:spcBef>
              <a:spcAft>
                <a:spcPts val="0"/>
              </a:spcAft>
              <a:buClr>
                <a:srgbClr val="002D62"/>
              </a:buClr>
              <a:buSzPts val="2500"/>
              <a:buFont typeface="Arial Black"/>
              <a:buNone/>
              <a:defRPr b="1" sz="2500">
                <a:solidFill>
                  <a:srgbClr val="002D62"/>
                </a:solidFill>
                <a:latin typeface="Arial Black"/>
                <a:ea typeface="Arial Black"/>
                <a:cs typeface="Arial Black"/>
                <a:sym typeface="Arial Black"/>
              </a:defRPr>
            </a:lvl1pPr>
            <a:lvl2pPr lvl="1">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2pPr>
            <a:lvl3pPr lvl="2">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3pPr>
            <a:lvl4pPr lvl="3">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4pPr>
            <a:lvl5pPr lvl="4">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5pPr>
            <a:lvl6pPr lvl="5">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6pPr>
            <a:lvl7pPr lvl="6">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7pPr>
            <a:lvl8pPr lvl="7">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8pPr>
            <a:lvl9pPr lvl="8">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9pPr>
          </a:lstStyle>
          <a:p/>
        </p:txBody>
      </p:sp>
      <p:sp>
        <p:nvSpPr>
          <p:cNvPr id="1495" name="Google Shape;1495;p135"/>
          <p:cNvSpPr txBox="1"/>
          <p:nvPr>
            <p:ph idx="1" type="body"/>
          </p:nvPr>
        </p:nvSpPr>
        <p:spPr>
          <a:xfrm>
            <a:off x="-8700" y="1410725"/>
            <a:ext cx="9144000" cy="2552700"/>
          </a:xfrm>
          <a:prstGeom prst="rect">
            <a:avLst/>
          </a:prstGeom>
          <a:noFill/>
          <a:ln>
            <a:noFill/>
          </a:ln>
        </p:spPr>
        <p:txBody>
          <a:bodyPr anchorCtr="0" anchor="t" bIns="91425" lIns="504000" spcFirstLastPara="1" rIns="504000" wrap="square" tIns="91425">
            <a:noAutofit/>
          </a:bodyPr>
          <a:lstStyle>
            <a:lvl1pPr indent="-317500" lvl="0" marL="457200">
              <a:spcBef>
                <a:spcPts val="0"/>
              </a:spcBef>
              <a:spcAft>
                <a:spcPts val="0"/>
              </a:spcAft>
              <a:buClr>
                <a:srgbClr val="002D62"/>
              </a:buClr>
              <a:buSzPts val="1400"/>
              <a:buChar char="●"/>
              <a:defRPr>
                <a:solidFill>
                  <a:srgbClr val="002D62"/>
                </a:solidFill>
              </a:defRPr>
            </a:lvl1pPr>
            <a:lvl2pPr indent="-317500" lvl="1" marL="914400">
              <a:spcBef>
                <a:spcPts val="0"/>
              </a:spcBef>
              <a:spcAft>
                <a:spcPts val="0"/>
              </a:spcAft>
              <a:buClr>
                <a:srgbClr val="002D62"/>
              </a:buClr>
              <a:buSzPts val="1400"/>
              <a:buChar char="○"/>
              <a:defRPr>
                <a:solidFill>
                  <a:srgbClr val="002D62"/>
                </a:solidFill>
              </a:defRPr>
            </a:lvl2pPr>
            <a:lvl3pPr indent="-317500" lvl="2" marL="1371600">
              <a:spcBef>
                <a:spcPts val="0"/>
              </a:spcBef>
              <a:spcAft>
                <a:spcPts val="0"/>
              </a:spcAft>
              <a:buClr>
                <a:srgbClr val="002D62"/>
              </a:buClr>
              <a:buSzPts val="1400"/>
              <a:buChar char="■"/>
              <a:defRPr>
                <a:solidFill>
                  <a:srgbClr val="002D62"/>
                </a:solidFill>
              </a:defRPr>
            </a:lvl3pPr>
            <a:lvl4pPr indent="-317500" lvl="3" marL="1828800">
              <a:spcBef>
                <a:spcPts val="0"/>
              </a:spcBef>
              <a:spcAft>
                <a:spcPts val="0"/>
              </a:spcAft>
              <a:buClr>
                <a:srgbClr val="002D62"/>
              </a:buClr>
              <a:buSzPts val="1400"/>
              <a:buChar char="●"/>
              <a:defRPr>
                <a:solidFill>
                  <a:srgbClr val="002D62"/>
                </a:solidFill>
              </a:defRPr>
            </a:lvl4pPr>
            <a:lvl5pPr indent="-317500" lvl="4" marL="2286000">
              <a:spcBef>
                <a:spcPts val="0"/>
              </a:spcBef>
              <a:spcAft>
                <a:spcPts val="0"/>
              </a:spcAft>
              <a:buClr>
                <a:srgbClr val="002D62"/>
              </a:buClr>
              <a:buSzPts val="1400"/>
              <a:buChar char="○"/>
              <a:defRPr>
                <a:solidFill>
                  <a:srgbClr val="002D62"/>
                </a:solidFill>
              </a:defRPr>
            </a:lvl5pPr>
            <a:lvl6pPr indent="-317500" lvl="5" marL="2743200">
              <a:spcBef>
                <a:spcPts val="0"/>
              </a:spcBef>
              <a:spcAft>
                <a:spcPts val="0"/>
              </a:spcAft>
              <a:buClr>
                <a:srgbClr val="002D62"/>
              </a:buClr>
              <a:buSzPts val="1400"/>
              <a:buChar char="■"/>
              <a:defRPr>
                <a:solidFill>
                  <a:srgbClr val="002D62"/>
                </a:solidFill>
              </a:defRPr>
            </a:lvl6pPr>
            <a:lvl7pPr indent="-317500" lvl="6" marL="3200400">
              <a:spcBef>
                <a:spcPts val="0"/>
              </a:spcBef>
              <a:spcAft>
                <a:spcPts val="0"/>
              </a:spcAft>
              <a:buClr>
                <a:srgbClr val="002D62"/>
              </a:buClr>
              <a:buSzPts val="1400"/>
              <a:buChar char="●"/>
              <a:defRPr>
                <a:solidFill>
                  <a:srgbClr val="002D62"/>
                </a:solidFill>
              </a:defRPr>
            </a:lvl7pPr>
            <a:lvl8pPr indent="-317500" lvl="7" marL="3657600">
              <a:spcBef>
                <a:spcPts val="0"/>
              </a:spcBef>
              <a:spcAft>
                <a:spcPts val="0"/>
              </a:spcAft>
              <a:buClr>
                <a:srgbClr val="002D62"/>
              </a:buClr>
              <a:buSzPts val="1400"/>
              <a:buChar char="○"/>
              <a:defRPr>
                <a:solidFill>
                  <a:srgbClr val="002D62"/>
                </a:solidFill>
              </a:defRPr>
            </a:lvl8pPr>
            <a:lvl9pPr indent="-317500" lvl="8" marL="4114800">
              <a:spcBef>
                <a:spcPts val="0"/>
              </a:spcBef>
              <a:spcAft>
                <a:spcPts val="0"/>
              </a:spcAft>
              <a:buClr>
                <a:srgbClr val="002D62"/>
              </a:buClr>
              <a:buSzPts val="1400"/>
              <a:buChar char="■"/>
              <a:defRPr>
                <a:solidFill>
                  <a:srgbClr val="002D62"/>
                </a:solidFill>
              </a:defRPr>
            </a:lvl9pPr>
          </a:lstStyle>
          <a:p/>
        </p:txBody>
      </p:sp>
      <p:sp>
        <p:nvSpPr>
          <p:cNvPr id="1496" name="Google Shape;1496;p135"/>
          <p:cNvSpPr txBox="1"/>
          <p:nvPr/>
        </p:nvSpPr>
        <p:spPr>
          <a:xfrm>
            <a:off x="226499" y="4754925"/>
            <a:ext cx="2902500" cy="2739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lang="en-GB" sz="800">
                <a:solidFill>
                  <a:srgbClr val="002D62"/>
                </a:solidFill>
              </a:rPr>
              <a:t>Lorem ipsum dolor</a:t>
            </a:r>
            <a:endParaRPr sz="800">
              <a:solidFill>
                <a:srgbClr val="002D62"/>
              </a:solidFill>
            </a:endParaRPr>
          </a:p>
        </p:txBody>
      </p:sp>
    </p:spTree>
  </p:cSld>
  <p:clrMapOvr>
    <a:masterClrMapping/>
  </p:clrMapOvr>
</p:sldLayout>
</file>

<file path=ppt/slideLayouts/slideLayout1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iolet - 3">
  <p:cSld name="TITLE_1_1_2_1_1_1_1_1_1_1">
    <p:bg>
      <p:bgPr>
        <a:solidFill>
          <a:schemeClr val="lt1"/>
        </a:solidFill>
      </p:bgPr>
    </p:bg>
    <p:spTree>
      <p:nvGrpSpPr>
        <p:cNvPr id="1497" name="Shape 1497"/>
        <p:cNvGrpSpPr/>
        <p:nvPr/>
      </p:nvGrpSpPr>
      <p:grpSpPr>
        <a:xfrm>
          <a:off x="0" y="0"/>
          <a:ext cx="0" cy="0"/>
          <a:chOff x="0" y="0"/>
          <a:chExt cx="0" cy="0"/>
        </a:xfrm>
      </p:grpSpPr>
      <p:sp>
        <p:nvSpPr>
          <p:cNvPr id="1498" name="Google Shape;1498;p136"/>
          <p:cNvSpPr/>
          <p:nvPr/>
        </p:nvSpPr>
        <p:spPr>
          <a:xfrm rot="2189352">
            <a:off x="1698576" y="205661"/>
            <a:ext cx="4198855" cy="5156668"/>
          </a:xfrm>
          <a:custGeom>
            <a:rect b="b" l="l" r="r" t="t"/>
            <a:pathLst>
              <a:path extrusionOk="0" h="6852564" w="5579751">
                <a:moveTo>
                  <a:pt x="2498" y="865038"/>
                </a:moveTo>
                <a:lnTo>
                  <a:pt x="1175738" y="0"/>
                </a:lnTo>
                <a:lnTo>
                  <a:pt x="1169291" y="56235"/>
                </a:lnTo>
                <a:cubicBezTo>
                  <a:pt x="1009242" y="1835772"/>
                  <a:pt x="1853072" y="3633852"/>
                  <a:pt x="3489036" y="4611605"/>
                </a:cubicBezTo>
                <a:cubicBezTo>
                  <a:pt x="4125023" y="4991715"/>
                  <a:pt x="4814215" y="5206349"/>
                  <a:pt x="5506916" y="5268668"/>
                </a:cubicBezTo>
                <a:lnTo>
                  <a:pt x="5579751" y="5273445"/>
                </a:lnTo>
                <a:lnTo>
                  <a:pt x="3438013" y="6852564"/>
                </a:lnTo>
                <a:lnTo>
                  <a:pt x="3291136" y="6769746"/>
                </a:lnTo>
                <a:cubicBezTo>
                  <a:pt x="1189160" y="5513471"/>
                  <a:pt x="16682" y="3295059"/>
                  <a:pt x="0" y="1013116"/>
                </a:cubicBezTo>
                <a:close/>
              </a:path>
            </a:pathLst>
          </a:custGeom>
          <a:gradFill>
            <a:gsLst>
              <a:gs pos="0">
                <a:schemeClr val="lt1"/>
              </a:gs>
              <a:gs pos="100000">
                <a:srgbClr val="772583"/>
              </a:gs>
            </a:gsLst>
            <a:lin ang="3001153" scaled="0"/>
          </a:gra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1499" name="Google Shape;1499;p136"/>
          <p:cNvSpPr txBox="1"/>
          <p:nvPr/>
        </p:nvSpPr>
        <p:spPr>
          <a:xfrm>
            <a:off x="8626827" y="4754925"/>
            <a:ext cx="517200" cy="2739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fld id="{00000000-1234-1234-1234-123412341234}" type="slidenum">
              <a:rPr b="1" lang="en-GB" sz="800">
                <a:solidFill>
                  <a:srgbClr val="002D62"/>
                </a:solidFill>
              </a:rPr>
              <a:t>‹#›</a:t>
            </a:fld>
            <a:endParaRPr b="1" sz="800">
              <a:solidFill>
                <a:srgbClr val="002D62"/>
              </a:solidFill>
            </a:endParaRPr>
          </a:p>
        </p:txBody>
      </p:sp>
      <p:grpSp>
        <p:nvGrpSpPr>
          <p:cNvPr id="1500" name="Google Shape;1500;p136"/>
          <p:cNvGrpSpPr/>
          <p:nvPr/>
        </p:nvGrpSpPr>
        <p:grpSpPr>
          <a:xfrm>
            <a:off x="7940154" y="4801506"/>
            <a:ext cx="686661" cy="174005"/>
            <a:chOff x="5486400" y="2551113"/>
            <a:chExt cx="2949575" cy="722312"/>
          </a:xfrm>
        </p:grpSpPr>
        <p:sp>
          <p:nvSpPr>
            <p:cNvPr id="1501" name="Google Shape;1501;p136"/>
            <p:cNvSpPr/>
            <p:nvPr/>
          </p:nvSpPr>
          <p:spPr>
            <a:xfrm>
              <a:off x="5486400" y="2551113"/>
              <a:ext cx="723900" cy="722312"/>
            </a:xfrm>
            <a:custGeom>
              <a:rect b="b" l="l" r="r" t="t"/>
              <a:pathLst>
                <a:path extrusionOk="0" h="278" w="278">
                  <a:moveTo>
                    <a:pt x="278" y="139"/>
                  </a:moveTo>
                  <a:cubicBezTo>
                    <a:pt x="278" y="216"/>
                    <a:pt x="216" y="278"/>
                    <a:pt x="139" y="278"/>
                  </a:cubicBezTo>
                  <a:cubicBezTo>
                    <a:pt x="62" y="278"/>
                    <a:pt x="0" y="216"/>
                    <a:pt x="0" y="139"/>
                  </a:cubicBezTo>
                  <a:cubicBezTo>
                    <a:pt x="0" y="62"/>
                    <a:pt x="62" y="0"/>
                    <a:pt x="139" y="0"/>
                  </a:cubicBezTo>
                  <a:cubicBezTo>
                    <a:pt x="216" y="0"/>
                    <a:pt x="278" y="62"/>
                    <a:pt x="278" y="139"/>
                  </a:cubicBezTo>
                  <a:close/>
                  <a:moveTo>
                    <a:pt x="169" y="152"/>
                  </a:moveTo>
                  <a:cubicBezTo>
                    <a:pt x="174" y="173"/>
                    <a:pt x="157" y="199"/>
                    <a:pt x="139" y="218"/>
                  </a:cubicBezTo>
                  <a:cubicBezTo>
                    <a:pt x="194" y="218"/>
                    <a:pt x="238" y="174"/>
                    <a:pt x="238" y="120"/>
                  </a:cubicBezTo>
                  <a:cubicBezTo>
                    <a:pt x="238" y="65"/>
                    <a:pt x="193" y="21"/>
                    <a:pt x="139" y="21"/>
                  </a:cubicBezTo>
                  <a:cubicBezTo>
                    <a:pt x="84" y="21"/>
                    <a:pt x="40" y="65"/>
                    <a:pt x="40" y="120"/>
                  </a:cubicBezTo>
                  <a:cubicBezTo>
                    <a:pt x="40" y="174"/>
                    <a:pt x="84" y="218"/>
                    <a:pt x="138" y="218"/>
                  </a:cubicBezTo>
                  <a:cubicBezTo>
                    <a:pt x="121" y="199"/>
                    <a:pt x="104" y="173"/>
                    <a:pt x="108" y="152"/>
                  </a:cubicBezTo>
                  <a:cubicBezTo>
                    <a:pt x="112" y="130"/>
                    <a:pt x="128" y="123"/>
                    <a:pt x="139" y="123"/>
                  </a:cubicBezTo>
                  <a:cubicBezTo>
                    <a:pt x="149" y="123"/>
                    <a:pt x="166" y="130"/>
                    <a:pt x="169" y="152"/>
                  </a:cubicBez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502" name="Google Shape;1502;p136"/>
            <p:cNvSpPr/>
            <p:nvPr/>
          </p:nvSpPr>
          <p:spPr>
            <a:xfrm>
              <a:off x="7126288" y="2743200"/>
              <a:ext cx="396875" cy="385762"/>
            </a:xfrm>
            <a:custGeom>
              <a:rect b="b" l="l" r="r" t="t"/>
              <a:pathLst>
                <a:path extrusionOk="0" h="148" w="152">
                  <a:moveTo>
                    <a:pt x="78" y="148"/>
                  </a:moveTo>
                  <a:cubicBezTo>
                    <a:pt x="57" y="148"/>
                    <a:pt x="37" y="143"/>
                    <a:pt x="25" y="134"/>
                  </a:cubicBezTo>
                  <a:cubicBezTo>
                    <a:pt x="9" y="123"/>
                    <a:pt x="0" y="102"/>
                    <a:pt x="0" y="75"/>
                  </a:cubicBezTo>
                  <a:cubicBezTo>
                    <a:pt x="0" y="24"/>
                    <a:pt x="25" y="0"/>
                    <a:pt x="76" y="0"/>
                  </a:cubicBezTo>
                  <a:cubicBezTo>
                    <a:pt x="127" y="0"/>
                    <a:pt x="152" y="24"/>
                    <a:pt x="152" y="76"/>
                  </a:cubicBezTo>
                  <a:cubicBezTo>
                    <a:pt x="152" y="123"/>
                    <a:pt x="127" y="148"/>
                    <a:pt x="78" y="148"/>
                  </a:cubicBezTo>
                  <a:close/>
                  <a:moveTo>
                    <a:pt x="76" y="24"/>
                  </a:moveTo>
                  <a:cubicBezTo>
                    <a:pt x="48" y="24"/>
                    <a:pt x="36" y="39"/>
                    <a:pt x="36" y="74"/>
                  </a:cubicBezTo>
                  <a:cubicBezTo>
                    <a:pt x="36" y="108"/>
                    <a:pt x="49" y="124"/>
                    <a:pt x="76" y="124"/>
                  </a:cubicBezTo>
                  <a:cubicBezTo>
                    <a:pt x="104" y="124"/>
                    <a:pt x="116" y="108"/>
                    <a:pt x="116" y="73"/>
                  </a:cubicBezTo>
                  <a:cubicBezTo>
                    <a:pt x="116" y="40"/>
                    <a:pt x="103" y="24"/>
                    <a:pt x="76" y="24"/>
                  </a:cubicBez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503" name="Google Shape;1503;p136"/>
            <p:cNvSpPr/>
            <p:nvPr/>
          </p:nvSpPr>
          <p:spPr>
            <a:xfrm>
              <a:off x="7588250" y="2755900"/>
              <a:ext cx="260350" cy="361950"/>
            </a:xfrm>
            <a:custGeom>
              <a:rect b="b" l="l" r="r" t="t"/>
              <a:pathLst>
                <a:path extrusionOk="0" h="139" w="100">
                  <a:moveTo>
                    <a:pt x="72" y="115"/>
                  </a:moveTo>
                  <a:cubicBezTo>
                    <a:pt x="52" y="115"/>
                    <a:pt x="45" y="113"/>
                    <a:pt x="40" y="109"/>
                  </a:cubicBezTo>
                  <a:cubicBezTo>
                    <a:pt x="35" y="104"/>
                    <a:pt x="33" y="101"/>
                    <a:pt x="33" y="87"/>
                  </a:cubicBezTo>
                  <a:cubicBezTo>
                    <a:pt x="33" y="14"/>
                    <a:pt x="33" y="14"/>
                    <a:pt x="33" y="14"/>
                  </a:cubicBezTo>
                  <a:cubicBezTo>
                    <a:pt x="33" y="6"/>
                    <a:pt x="26" y="0"/>
                    <a:pt x="19" y="0"/>
                  </a:cubicBezTo>
                  <a:cubicBezTo>
                    <a:pt x="0" y="0"/>
                    <a:pt x="0" y="0"/>
                    <a:pt x="0" y="0"/>
                  </a:cubicBezTo>
                  <a:cubicBezTo>
                    <a:pt x="0" y="78"/>
                    <a:pt x="0" y="78"/>
                    <a:pt x="0" y="78"/>
                  </a:cubicBezTo>
                  <a:cubicBezTo>
                    <a:pt x="0" y="103"/>
                    <a:pt x="2" y="114"/>
                    <a:pt x="11" y="123"/>
                  </a:cubicBezTo>
                  <a:cubicBezTo>
                    <a:pt x="20" y="134"/>
                    <a:pt x="34" y="139"/>
                    <a:pt x="56" y="139"/>
                  </a:cubicBezTo>
                  <a:cubicBezTo>
                    <a:pt x="100" y="139"/>
                    <a:pt x="100" y="139"/>
                    <a:pt x="100" y="139"/>
                  </a:cubicBezTo>
                  <a:cubicBezTo>
                    <a:pt x="100" y="115"/>
                    <a:pt x="100" y="115"/>
                    <a:pt x="100" y="115"/>
                  </a:cubicBezTo>
                  <a:lnTo>
                    <a:pt x="72" y="115"/>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504" name="Google Shape;1504;p136"/>
            <p:cNvSpPr/>
            <p:nvPr/>
          </p:nvSpPr>
          <p:spPr>
            <a:xfrm>
              <a:off x="8029575" y="2755900"/>
              <a:ext cx="406400" cy="361950"/>
            </a:xfrm>
            <a:custGeom>
              <a:rect b="b" l="l" r="r" t="t"/>
              <a:pathLst>
                <a:path extrusionOk="0" h="139" w="156">
                  <a:moveTo>
                    <a:pt x="96" y="0"/>
                  </a:moveTo>
                  <a:cubicBezTo>
                    <a:pt x="74" y="0"/>
                    <a:pt x="74" y="0"/>
                    <a:pt x="74" y="0"/>
                  </a:cubicBezTo>
                  <a:cubicBezTo>
                    <a:pt x="65" y="0"/>
                    <a:pt x="58" y="5"/>
                    <a:pt x="55" y="12"/>
                  </a:cubicBezTo>
                  <a:cubicBezTo>
                    <a:pt x="0" y="139"/>
                    <a:pt x="0" y="139"/>
                    <a:pt x="0" y="139"/>
                  </a:cubicBezTo>
                  <a:cubicBezTo>
                    <a:pt x="22" y="139"/>
                    <a:pt x="22" y="139"/>
                    <a:pt x="22" y="139"/>
                  </a:cubicBezTo>
                  <a:cubicBezTo>
                    <a:pt x="31" y="139"/>
                    <a:pt x="38" y="134"/>
                    <a:pt x="41" y="127"/>
                  </a:cubicBezTo>
                  <a:cubicBezTo>
                    <a:pt x="50" y="107"/>
                    <a:pt x="50" y="107"/>
                    <a:pt x="50" y="107"/>
                  </a:cubicBezTo>
                  <a:cubicBezTo>
                    <a:pt x="106" y="107"/>
                    <a:pt x="106" y="107"/>
                    <a:pt x="106" y="107"/>
                  </a:cubicBezTo>
                  <a:cubicBezTo>
                    <a:pt x="115" y="127"/>
                    <a:pt x="115" y="127"/>
                    <a:pt x="115" y="127"/>
                  </a:cubicBezTo>
                  <a:cubicBezTo>
                    <a:pt x="118" y="134"/>
                    <a:pt x="125" y="139"/>
                    <a:pt x="134" y="139"/>
                  </a:cubicBezTo>
                  <a:cubicBezTo>
                    <a:pt x="156" y="139"/>
                    <a:pt x="156" y="139"/>
                    <a:pt x="156" y="139"/>
                  </a:cubicBezTo>
                  <a:lnTo>
                    <a:pt x="96" y="0"/>
                  </a:lnTo>
                  <a:close/>
                  <a:moveTo>
                    <a:pt x="57" y="82"/>
                  </a:moveTo>
                  <a:cubicBezTo>
                    <a:pt x="78" y="34"/>
                    <a:pt x="78" y="34"/>
                    <a:pt x="78" y="34"/>
                  </a:cubicBezTo>
                  <a:cubicBezTo>
                    <a:pt x="99" y="82"/>
                    <a:pt x="99" y="82"/>
                    <a:pt x="99" y="82"/>
                  </a:cubicBezTo>
                  <a:lnTo>
                    <a:pt x="57" y="82"/>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505" name="Google Shape;1505;p136"/>
            <p:cNvSpPr/>
            <p:nvPr/>
          </p:nvSpPr>
          <p:spPr>
            <a:xfrm>
              <a:off x="7902575" y="2755900"/>
              <a:ext cx="84137" cy="361950"/>
            </a:xfrm>
            <a:custGeom>
              <a:rect b="b" l="l" r="r" t="t"/>
              <a:pathLst>
                <a:path extrusionOk="0" h="139" w="32">
                  <a:moveTo>
                    <a:pt x="14" y="0"/>
                  </a:moveTo>
                  <a:cubicBezTo>
                    <a:pt x="6" y="0"/>
                    <a:pt x="0" y="6"/>
                    <a:pt x="0" y="14"/>
                  </a:cubicBezTo>
                  <a:cubicBezTo>
                    <a:pt x="0" y="139"/>
                    <a:pt x="0" y="139"/>
                    <a:pt x="0" y="139"/>
                  </a:cubicBezTo>
                  <a:cubicBezTo>
                    <a:pt x="18" y="139"/>
                    <a:pt x="18" y="139"/>
                    <a:pt x="18" y="139"/>
                  </a:cubicBezTo>
                  <a:cubicBezTo>
                    <a:pt x="25" y="139"/>
                    <a:pt x="32" y="133"/>
                    <a:pt x="32" y="126"/>
                  </a:cubicBezTo>
                  <a:cubicBezTo>
                    <a:pt x="32" y="0"/>
                    <a:pt x="32" y="0"/>
                    <a:pt x="32" y="0"/>
                  </a:cubicBezTo>
                  <a:lnTo>
                    <a:pt x="14" y="0"/>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506" name="Google Shape;1506;p136"/>
            <p:cNvSpPr/>
            <p:nvPr/>
          </p:nvSpPr>
          <p:spPr>
            <a:xfrm>
              <a:off x="6324600" y="2755900"/>
              <a:ext cx="406400" cy="361950"/>
            </a:xfrm>
            <a:custGeom>
              <a:rect b="b" l="l" r="r" t="t"/>
              <a:pathLst>
                <a:path extrusionOk="0" h="139" w="156">
                  <a:moveTo>
                    <a:pt x="132" y="0"/>
                  </a:moveTo>
                  <a:cubicBezTo>
                    <a:pt x="123" y="0"/>
                    <a:pt x="116" y="5"/>
                    <a:pt x="113" y="12"/>
                  </a:cubicBezTo>
                  <a:cubicBezTo>
                    <a:pt x="78" y="98"/>
                    <a:pt x="78" y="98"/>
                    <a:pt x="78" y="98"/>
                  </a:cubicBezTo>
                  <a:cubicBezTo>
                    <a:pt x="42" y="13"/>
                    <a:pt x="42" y="13"/>
                    <a:pt x="42" y="13"/>
                  </a:cubicBezTo>
                  <a:cubicBezTo>
                    <a:pt x="39" y="5"/>
                    <a:pt x="31" y="0"/>
                    <a:pt x="23" y="0"/>
                  </a:cubicBezTo>
                  <a:cubicBezTo>
                    <a:pt x="0" y="0"/>
                    <a:pt x="0" y="0"/>
                    <a:pt x="0" y="0"/>
                  </a:cubicBezTo>
                  <a:cubicBezTo>
                    <a:pt x="62" y="139"/>
                    <a:pt x="62" y="139"/>
                    <a:pt x="62" y="139"/>
                  </a:cubicBezTo>
                  <a:cubicBezTo>
                    <a:pt x="80" y="139"/>
                    <a:pt x="80" y="139"/>
                    <a:pt x="80" y="139"/>
                  </a:cubicBezTo>
                  <a:cubicBezTo>
                    <a:pt x="88" y="139"/>
                    <a:pt x="95" y="134"/>
                    <a:pt x="99" y="128"/>
                  </a:cubicBezTo>
                  <a:cubicBezTo>
                    <a:pt x="156" y="0"/>
                    <a:pt x="156" y="0"/>
                    <a:pt x="156" y="0"/>
                  </a:cubicBezTo>
                  <a:lnTo>
                    <a:pt x="132" y="0"/>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507" name="Google Shape;1507;p136"/>
            <p:cNvSpPr/>
            <p:nvPr/>
          </p:nvSpPr>
          <p:spPr>
            <a:xfrm>
              <a:off x="6751638" y="2755900"/>
              <a:ext cx="312737" cy="361950"/>
            </a:xfrm>
            <a:custGeom>
              <a:rect b="b" l="l" r="r" t="t"/>
              <a:pathLst>
                <a:path extrusionOk="0" h="139" w="120">
                  <a:moveTo>
                    <a:pt x="0" y="71"/>
                  </a:moveTo>
                  <a:cubicBezTo>
                    <a:pt x="0" y="85"/>
                    <a:pt x="4" y="121"/>
                    <a:pt x="37" y="135"/>
                  </a:cubicBezTo>
                  <a:cubicBezTo>
                    <a:pt x="45" y="138"/>
                    <a:pt x="53" y="139"/>
                    <a:pt x="65" y="139"/>
                  </a:cubicBezTo>
                  <a:cubicBezTo>
                    <a:pt x="120" y="139"/>
                    <a:pt x="120" y="139"/>
                    <a:pt x="120" y="139"/>
                  </a:cubicBezTo>
                  <a:cubicBezTo>
                    <a:pt x="120" y="115"/>
                    <a:pt x="120" y="115"/>
                    <a:pt x="120" y="115"/>
                  </a:cubicBezTo>
                  <a:cubicBezTo>
                    <a:pt x="120" y="115"/>
                    <a:pt x="78" y="115"/>
                    <a:pt x="78" y="115"/>
                  </a:cubicBezTo>
                  <a:cubicBezTo>
                    <a:pt x="58" y="114"/>
                    <a:pt x="47" y="110"/>
                    <a:pt x="41" y="99"/>
                  </a:cubicBezTo>
                  <a:cubicBezTo>
                    <a:pt x="39" y="95"/>
                    <a:pt x="38" y="89"/>
                    <a:pt x="37" y="83"/>
                  </a:cubicBezTo>
                  <a:cubicBezTo>
                    <a:pt x="37" y="82"/>
                    <a:pt x="37" y="82"/>
                    <a:pt x="37" y="82"/>
                  </a:cubicBezTo>
                  <a:cubicBezTo>
                    <a:pt x="117" y="82"/>
                    <a:pt x="117" y="82"/>
                    <a:pt x="117" y="82"/>
                  </a:cubicBezTo>
                  <a:cubicBezTo>
                    <a:pt x="117" y="58"/>
                    <a:pt x="117" y="58"/>
                    <a:pt x="117" y="58"/>
                  </a:cubicBezTo>
                  <a:cubicBezTo>
                    <a:pt x="37" y="58"/>
                    <a:pt x="37" y="58"/>
                    <a:pt x="37" y="58"/>
                  </a:cubicBezTo>
                  <a:cubicBezTo>
                    <a:pt x="37" y="57"/>
                    <a:pt x="37" y="57"/>
                    <a:pt x="37" y="57"/>
                  </a:cubicBezTo>
                  <a:cubicBezTo>
                    <a:pt x="38" y="50"/>
                    <a:pt x="39" y="45"/>
                    <a:pt x="41" y="40"/>
                  </a:cubicBezTo>
                  <a:cubicBezTo>
                    <a:pt x="47" y="29"/>
                    <a:pt x="58" y="25"/>
                    <a:pt x="78" y="25"/>
                  </a:cubicBezTo>
                  <a:cubicBezTo>
                    <a:pt x="78" y="25"/>
                    <a:pt x="120" y="25"/>
                    <a:pt x="120" y="25"/>
                  </a:cubicBezTo>
                  <a:cubicBezTo>
                    <a:pt x="120" y="0"/>
                    <a:pt x="120" y="0"/>
                    <a:pt x="120" y="0"/>
                  </a:cubicBezTo>
                  <a:cubicBezTo>
                    <a:pt x="65" y="0"/>
                    <a:pt x="65" y="0"/>
                    <a:pt x="65" y="0"/>
                  </a:cubicBezTo>
                  <a:cubicBezTo>
                    <a:pt x="53" y="0"/>
                    <a:pt x="45" y="1"/>
                    <a:pt x="37" y="4"/>
                  </a:cubicBezTo>
                  <a:cubicBezTo>
                    <a:pt x="4" y="18"/>
                    <a:pt x="0" y="55"/>
                    <a:pt x="0" y="69"/>
                  </a:cubicBezTo>
                  <a:lnTo>
                    <a:pt x="0" y="71"/>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sp>
        <p:nvSpPr>
          <p:cNvPr id="1508" name="Google Shape;1508;p136"/>
          <p:cNvSpPr txBox="1"/>
          <p:nvPr>
            <p:ph type="title"/>
          </p:nvPr>
        </p:nvSpPr>
        <p:spPr>
          <a:xfrm>
            <a:off x="0" y="0"/>
            <a:ext cx="8186400" cy="1141800"/>
          </a:xfrm>
          <a:prstGeom prst="rect">
            <a:avLst/>
          </a:prstGeom>
          <a:noFill/>
          <a:ln>
            <a:noFill/>
          </a:ln>
        </p:spPr>
        <p:txBody>
          <a:bodyPr anchorCtr="0" anchor="t" bIns="91425" lIns="504000" spcFirstLastPara="1" rIns="252000" wrap="square" tIns="504000">
            <a:noAutofit/>
          </a:bodyPr>
          <a:lstStyle>
            <a:lvl1pPr lvl="0">
              <a:spcBef>
                <a:spcPts val="0"/>
              </a:spcBef>
              <a:spcAft>
                <a:spcPts val="0"/>
              </a:spcAft>
              <a:buClr>
                <a:srgbClr val="002D62"/>
              </a:buClr>
              <a:buSzPts val="2500"/>
              <a:buFont typeface="Arial Black"/>
              <a:buNone/>
              <a:defRPr b="1" sz="2500">
                <a:solidFill>
                  <a:srgbClr val="002D62"/>
                </a:solidFill>
                <a:latin typeface="Arial Black"/>
                <a:ea typeface="Arial Black"/>
                <a:cs typeface="Arial Black"/>
                <a:sym typeface="Arial Black"/>
              </a:defRPr>
            </a:lvl1pPr>
            <a:lvl2pPr lvl="1">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2pPr>
            <a:lvl3pPr lvl="2">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3pPr>
            <a:lvl4pPr lvl="3">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4pPr>
            <a:lvl5pPr lvl="4">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5pPr>
            <a:lvl6pPr lvl="5">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6pPr>
            <a:lvl7pPr lvl="6">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7pPr>
            <a:lvl8pPr lvl="7">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8pPr>
            <a:lvl9pPr lvl="8">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9pPr>
          </a:lstStyle>
          <a:p/>
        </p:txBody>
      </p:sp>
      <p:sp>
        <p:nvSpPr>
          <p:cNvPr id="1509" name="Google Shape;1509;p136"/>
          <p:cNvSpPr txBox="1"/>
          <p:nvPr>
            <p:ph idx="1" type="body"/>
          </p:nvPr>
        </p:nvSpPr>
        <p:spPr>
          <a:xfrm>
            <a:off x="-8700" y="1410725"/>
            <a:ext cx="9144000" cy="2552700"/>
          </a:xfrm>
          <a:prstGeom prst="rect">
            <a:avLst/>
          </a:prstGeom>
          <a:noFill/>
          <a:ln>
            <a:noFill/>
          </a:ln>
        </p:spPr>
        <p:txBody>
          <a:bodyPr anchorCtr="0" anchor="t" bIns="91425" lIns="504000" spcFirstLastPara="1" rIns="504000" wrap="square" tIns="91425">
            <a:noAutofit/>
          </a:bodyPr>
          <a:lstStyle>
            <a:lvl1pPr indent="-317500" lvl="0" marL="457200">
              <a:spcBef>
                <a:spcPts val="0"/>
              </a:spcBef>
              <a:spcAft>
                <a:spcPts val="0"/>
              </a:spcAft>
              <a:buClr>
                <a:srgbClr val="002D62"/>
              </a:buClr>
              <a:buSzPts val="1400"/>
              <a:buChar char="●"/>
              <a:defRPr>
                <a:solidFill>
                  <a:srgbClr val="002D62"/>
                </a:solidFill>
              </a:defRPr>
            </a:lvl1pPr>
            <a:lvl2pPr indent="-317500" lvl="1" marL="914400">
              <a:spcBef>
                <a:spcPts val="0"/>
              </a:spcBef>
              <a:spcAft>
                <a:spcPts val="0"/>
              </a:spcAft>
              <a:buClr>
                <a:srgbClr val="002D62"/>
              </a:buClr>
              <a:buSzPts val="1400"/>
              <a:buChar char="○"/>
              <a:defRPr>
                <a:solidFill>
                  <a:srgbClr val="002D62"/>
                </a:solidFill>
              </a:defRPr>
            </a:lvl2pPr>
            <a:lvl3pPr indent="-317500" lvl="2" marL="1371600">
              <a:spcBef>
                <a:spcPts val="0"/>
              </a:spcBef>
              <a:spcAft>
                <a:spcPts val="0"/>
              </a:spcAft>
              <a:buClr>
                <a:srgbClr val="002D62"/>
              </a:buClr>
              <a:buSzPts val="1400"/>
              <a:buChar char="■"/>
              <a:defRPr>
                <a:solidFill>
                  <a:srgbClr val="002D62"/>
                </a:solidFill>
              </a:defRPr>
            </a:lvl3pPr>
            <a:lvl4pPr indent="-317500" lvl="3" marL="1828800">
              <a:spcBef>
                <a:spcPts val="0"/>
              </a:spcBef>
              <a:spcAft>
                <a:spcPts val="0"/>
              </a:spcAft>
              <a:buClr>
                <a:srgbClr val="002D62"/>
              </a:buClr>
              <a:buSzPts val="1400"/>
              <a:buChar char="●"/>
              <a:defRPr>
                <a:solidFill>
                  <a:srgbClr val="002D62"/>
                </a:solidFill>
              </a:defRPr>
            </a:lvl4pPr>
            <a:lvl5pPr indent="-317500" lvl="4" marL="2286000">
              <a:spcBef>
                <a:spcPts val="0"/>
              </a:spcBef>
              <a:spcAft>
                <a:spcPts val="0"/>
              </a:spcAft>
              <a:buClr>
                <a:srgbClr val="002D62"/>
              </a:buClr>
              <a:buSzPts val="1400"/>
              <a:buChar char="○"/>
              <a:defRPr>
                <a:solidFill>
                  <a:srgbClr val="002D62"/>
                </a:solidFill>
              </a:defRPr>
            </a:lvl5pPr>
            <a:lvl6pPr indent="-317500" lvl="5" marL="2743200">
              <a:spcBef>
                <a:spcPts val="0"/>
              </a:spcBef>
              <a:spcAft>
                <a:spcPts val="0"/>
              </a:spcAft>
              <a:buClr>
                <a:srgbClr val="002D62"/>
              </a:buClr>
              <a:buSzPts val="1400"/>
              <a:buChar char="■"/>
              <a:defRPr>
                <a:solidFill>
                  <a:srgbClr val="002D62"/>
                </a:solidFill>
              </a:defRPr>
            </a:lvl6pPr>
            <a:lvl7pPr indent="-317500" lvl="6" marL="3200400">
              <a:spcBef>
                <a:spcPts val="0"/>
              </a:spcBef>
              <a:spcAft>
                <a:spcPts val="0"/>
              </a:spcAft>
              <a:buClr>
                <a:srgbClr val="002D62"/>
              </a:buClr>
              <a:buSzPts val="1400"/>
              <a:buChar char="●"/>
              <a:defRPr>
                <a:solidFill>
                  <a:srgbClr val="002D62"/>
                </a:solidFill>
              </a:defRPr>
            </a:lvl7pPr>
            <a:lvl8pPr indent="-317500" lvl="7" marL="3657600">
              <a:spcBef>
                <a:spcPts val="0"/>
              </a:spcBef>
              <a:spcAft>
                <a:spcPts val="0"/>
              </a:spcAft>
              <a:buClr>
                <a:srgbClr val="002D62"/>
              </a:buClr>
              <a:buSzPts val="1400"/>
              <a:buChar char="○"/>
              <a:defRPr>
                <a:solidFill>
                  <a:srgbClr val="002D62"/>
                </a:solidFill>
              </a:defRPr>
            </a:lvl8pPr>
            <a:lvl9pPr indent="-317500" lvl="8" marL="4114800">
              <a:spcBef>
                <a:spcPts val="0"/>
              </a:spcBef>
              <a:spcAft>
                <a:spcPts val="0"/>
              </a:spcAft>
              <a:buClr>
                <a:srgbClr val="002D62"/>
              </a:buClr>
              <a:buSzPts val="1400"/>
              <a:buChar char="■"/>
              <a:defRPr>
                <a:solidFill>
                  <a:srgbClr val="002D62"/>
                </a:solidFill>
              </a:defRPr>
            </a:lvl9pPr>
          </a:lstStyle>
          <a:p/>
        </p:txBody>
      </p:sp>
      <p:sp>
        <p:nvSpPr>
          <p:cNvPr id="1510" name="Google Shape;1510;p136"/>
          <p:cNvSpPr txBox="1"/>
          <p:nvPr/>
        </p:nvSpPr>
        <p:spPr>
          <a:xfrm>
            <a:off x="226499" y="4754925"/>
            <a:ext cx="2902500" cy="2739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lang="en-GB" sz="800">
                <a:solidFill>
                  <a:srgbClr val="002D62"/>
                </a:solidFill>
              </a:rPr>
              <a:t>Lorem ipsum dolor</a:t>
            </a:r>
            <a:endParaRPr sz="800">
              <a:solidFill>
                <a:srgbClr val="002D62"/>
              </a:solidFill>
            </a:endParaRPr>
          </a:p>
        </p:txBody>
      </p:sp>
    </p:spTree>
  </p:cSld>
  <p:clrMapOvr>
    <a:masterClrMapping/>
  </p:clrMapOvr>
</p:sldLayout>
</file>

<file path=ppt/slideLayouts/slideLayout1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iolet - 4">
  <p:cSld name="TITLE_1_1_1_1_1_3_1_1_1_1_1_1_1_1">
    <p:bg>
      <p:bgPr>
        <a:solidFill>
          <a:schemeClr val="lt1"/>
        </a:solidFill>
      </p:bgPr>
    </p:bg>
    <p:spTree>
      <p:nvGrpSpPr>
        <p:cNvPr id="1511" name="Shape 1511"/>
        <p:cNvGrpSpPr/>
        <p:nvPr/>
      </p:nvGrpSpPr>
      <p:grpSpPr>
        <a:xfrm>
          <a:off x="0" y="0"/>
          <a:ext cx="0" cy="0"/>
          <a:chOff x="0" y="0"/>
          <a:chExt cx="0" cy="0"/>
        </a:xfrm>
      </p:grpSpPr>
      <p:sp>
        <p:nvSpPr>
          <p:cNvPr id="1512" name="Google Shape;1512;p137"/>
          <p:cNvSpPr/>
          <p:nvPr/>
        </p:nvSpPr>
        <p:spPr>
          <a:xfrm rot="-7630455">
            <a:off x="-1009353" y="-167879"/>
            <a:ext cx="4611186" cy="5206454"/>
          </a:xfrm>
          <a:custGeom>
            <a:rect b="b" l="l" r="r" t="t"/>
            <a:pathLst>
              <a:path extrusionOk="0" h="6914184" w="6123666">
                <a:moveTo>
                  <a:pt x="6123666" y="4772774"/>
                </a:moveTo>
                <a:lnTo>
                  <a:pt x="4497404" y="6914184"/>
                </a:lnTo>
                <a:lnTo>
                  <a:pt x="4464082" y="6901566"/>
                </a:lnTo>
                <a:cubicBezTo>
                  <a:pt x="4120514" y="6761514"/>
                  <a:pt x="3783165" y="6593754"/>
                  <a:pt x="3454901" y="6397562"/>
                </a:cubicBezTo>
                <a:cubicBezTo>
                  <a:pt x="1594736" y="5285809"/>
                  <a:pt x="400461" y="3484784"/>
                  <a:pt x="3313" y="1515625"/>
                </a:cubicBezTo>
                <a:lnTo>
                  <a:pt x="0" y="1496902"/>
                </a:lnTo>
                <a:lnTo>
                  <a:pt x="1136799" y="0"/>
                </a:lnTo>
                <a:lnTo>
                  <a:pt x="1142405" y="70434"/>
                </a:lnTo>
                <a:cubicBezTo>
                  <a:pt x="1307415" y="1660386"/>
                  <a:pt x="2193858" y="3155336"/>
                  <a:pt x="3671243" y="4038313"/>
                </a:cubicBezTo>
                <a:cubicBezTo>
                  <a:pt x="4366495" y="4453844"/>
                  <a:pt x="5119910" y="4688479"/>
                  <a:pt x="5877161" y="4756605"/>
                </a:cubicBezTo>
                <a:close/>
              </a:path>
            </a:pathLst>
          </a:custGeom>
          <a:gradFill>
            <a:gsLst>
              <a:gs pos="0">
                <a:srgbClr val="772583"/>
              </a:gs>
              <a:gs pos="100000">
                <a:schemeClr val="lt1"/>
              </a:gs>
            </a:gsLst>
            <a:lin ang="3001153" scaled="0"/>
          </a:gra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1513" name="Google Shape;1513;p137"/>
          <p:cNvSpPr txBox="1"/>
          <p:nvPr/>
        </p:nvSpPr>
        <p:spPr>
          <a:xfrm>
            <a:off x="8626827" y="4754925"/>
            <a:ext cx="517200" cy="2739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fld id="{00000000-1234-1234-1234-123412341234}" type="slidenum">
              <a:rPr b="1" lang="en-GB" sz="800">
                <a:solidFill>
                  <a:srgbClr val="002D62"/>
                </a:solidFill>
              </a:rPr>
              <a:t>‹#›</a:t>
            </a:fld>
            <a:endParaRPr b="1" sz="800">
              <a:solidFill>
                <a:srgbClr val="002D62"/>
              </a:solidFill>
            </a:endParaRPr>
          </a:p>
        </p:txBody>
      </p:sp>
      <p:grpSp>
        <p:nvGrpSpPr>
          <p:cNvPr id="1514" name="Google Shape;1514;p137"/>
          <p:cNvGrpSpPr/>
          <p:nvPr/>
        </p:nvGrpSpPr>
        <p:grpSpPr>
          <a:xfrm>
            <a:off x="7940154" y="4801506"/>
            <a:ext cx="686661" cy="174005"/>
            <a:chOff x="5486400" y="2551113"/>
            <a:chExt cx="2949575" cy="722312"/>
          </a:xfrm>
        </p:grpSpPr>
        <p:sp>
          <p:nvSpPr>
            <p:cNvPr id="1515" name="Google Shape;1515;p137"/>
            <p:cNvSpPr/>
            <p:nvPr/>
          </p:nvSpPr>
          <p:spPr>
            <a:xfrm>
              <a:off x="5486400" y="2551113"/>
              <a:ext cx="723900" cy="722312"/>
            </a:xfrm>
            <a:custGeom>
              <a:rect b="b" l="l" r="r" t="t"/>
              <a:pathLst>
                <a:path extrusionOk="0" h="278" w="278">
                  <a:moveTo>
                    <a:pt x="278" y="139"/>
                  </a:moveTo>
                  <a:cubicBezTo>
                    <a:pt x="278" y="216"/>
                    <a:pt x="216" y="278"/>
                    <a:pt x="139" y="278"/>
                  </a:cubicBezTo>
                  <a:cubicBezTo>
                    <a:pt x="62" y="278"/>
                    <a:pt x="0" y="216"/>
                    <a:pt x="0" y="139"/>
                  </a:cubicBezTo>
                  <a:cubicBezTo>
                    <a:pt x="0" y="62"/>
                    <a:pt x="62" y="0"/>
                    <a:pt x="139" y="0"/>
                  </a:cubicBezTo>
                  <a:cubicBezTo>
                    <a:pt x="216" y="0"/>
                    <a:pt x="278" y="62"/>
                    <a:pt x="278" y="139"/>
                  </a:cubicBezTo>
                  <a:close/>
                  <a:moveTo>
                    <a:pt x="169" y="152"/>
                  </a:moveTo>
                  <a:cubicBezTo>
                    <a:pt x="174" y="173"/>
                    <a:pt x="157" y="199"/>
                    <a:pt x="139" y="218"/>
                  </a:cubicBezTo>
                  <a:cubicBezTo>
                    <a:pt x="194" y="218"/>
                    <a:pt x="238" y="174"/>
                    <a:pt x="238" y="120"/>
                  </a:cubicBezTo>
                  <a:cubicBezTo>
                    <a:pt x="238" y="65"/>
                    <a:pt x="193" y="21"/>
                    <a:pt x="139" y="21"/>
                  </a:cubicBezTo>
                  <a:cubicBezTo>
                    <a:pt x="84" y="21"/>
                    <a:pt x="40" y="65"/>
                    <a:pt x="40" y="120"/>
                  </a:cubicBezTo>
                  <a:cubicBezTo>
                    <a:pt x="40" y="174"/>
                    <a:pt x="84" y="218"/>
                    <a:pt x="138" y="218"/>
                  </a:cubicBezTo>
                  <a:cubicBezTo>
                    <a:pt x="121" y="199"/>
                    <a:pt x="104" y="173"/>
                    <a:pt x="108" y="152"/>
                  </a:cubicBezTo>
                  <a:cubicBezTo>
                    <a:pt x="112" y="130"/>
                    <a:pt x="128" y="123"/>
                    <a:pt x="139" y="123"/>
                  </a:cubicBezTo>
                  <a:cubicBezTo>
                    <a:pt x="149" y="123"/>
                    <a:pt x="166" y="130"/>
                    <a:pt x="169" y="152"/>
                  </a:cubicBez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516" name="Google Shape;1516;p137"/>
            <p:cNvSpPr/>
            <p:nvPr/>
          </p:nvSpPr>
          <p:spPr>
            <a:xfrm>
              <a:off x="7126288" y="2743200"/>
              <a:ext cx="396875" cy="385762"/>
            </a:xfrm>
            <a:custGeom>
              <a:rect b="b" l="l" r="r" t="t"/>
              <a:pathLst>
                <a:path extrusionOk="0" h="148" w="152">
                  <a:moveTo>
                    <a:pt x="78" y="148"/>
                  </a:moveTo>
                  <a:cubicBezTo>
                    <a:pt x="57" y="148"/>
                    <a:pt x="37" y="143"/>
                    <a:pt x="25" y="134"/>
                  </a:cubicBezTo>
                  <a:cubicBezTo>
                    <a:pt x="9" y="123"/>
                    <a:pt x="0" y="102"/>
                    <a:pt x="0" y="75"/>
                  </a:cubicBezTo>
                  <a:cubicBezTo>
                    <a:pt x="0" y="24"/>
                    <a:pt x="25" y="0"/>
                    <a:pt x="76" y="0"/>
                  </a:cubicBezTo>
                  <a:cubicBezTo>
                    <a:pt x="127" y="0"/>
                    <a:pt x="152" y="24"/>
                    <a:pt x="152" y="76"/>
                  </a:cubicBezTo>
                  <a:cubicBezTo>
                    <a:pt x="152" y="123"/>
                    <a:pt x="127" y="148"/>
                    <a:pt x="78" y="148"/>
                  </a:cubicBezTo>
                  <a:close/>
                  <a:moveTo>
                    <a:pt x="76" y="24"/>
                  </a:moveTo>
                  <a:cubicBezTo>
                    <a:pt x="48" y="24"/>
                    <a:pt x="36" y="39"/>
                    <a:pt x="36" y="74"/>
                  </a:cubicBezTo>
                  <a:cubicBezTo>
                    <a:pt x="36" y="108"/>
                    <a:pt x="49" y="124"/>
                    <a:pt x="76" y="124"/>
                  </a:cubicBezTo>
                  <a:cubicBezTo>
                    <a:pt x="104" y="124"/>
                    <a:pt x="116" y="108"/>
                    <a:pt x="116" y="73"/>
                  </a:cubicBezTo>
                  <a:cubicBezTo>
                    <a:pt x="116" y="40"/>
                    <a:pt x="103" y="24"/>
                    <a:pt x="76" y="24"/>
                  </a:cubicBez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517" name="Google Shape;1517;p137"/>
            <p:cNvSpPr/>
            <p:nvPr/>
          </p:nvSpPr>
          <p:spPr>
            <a:xfrm>
              <a:off x="7588250" y="2755900"/>
              <a:ext cx="260350" cy="361950"/>
            </a:xfrm>
            <a:custGeom>
              <a:rect b="b" l="l" r="r" t="t"/>
              <a:pathLst>
                <a:path extrusionOk="0" h="139" w="100">
                  <a:moveTo>
                    <a:pt x="72" y="115"/>
                  </a:moveTo>
                  <a:cubicBezTo>
                    <a:pt x="52" y="115"/>
                    <a:pt x="45" y="113"/>
                    <a:pt x="40" y="109"/>
                  </a:cubicBezTo>
                  <a:cubicBezTo>
                    <a:pt x="35" y="104"/>
                    <a:pt x="33" y="101"/>
                    <a:pt x="33" y="87"/>
                  </a:cubicBezTo>
                  <a:cubicBezTo>
                    <a:pt x="33" y="14"/>
                    <a:pt x="33" y="14"/>
                    <a:pt x="33" y="14"/>
                  </a:cubicBezTo>
                  <a:cubicBezTo>
                    <a:pt x="33" y="6"/>
                    <a:pt x="26" y="0"/>
                    <a:pt x="19" y="0"/>
                  </a:cubicBezTo>
                  <a:cubicBezTo>
                    <a:pt x="0" y="0"/>
                    <a:pt x="0" y="0"/>
                    <a:pt x="0" y="0"/>
                  </a:cubicBezTo>
                  <a:cubicBezTo>
                    <a:pt x="0" y="78"/>
                    <a:pt x="0" y="78"/>
                    <a:pt x="0" y="78"/>
                  </a:cubicBezTo>
                  <a:cubicBezTo>
                    <a:pt x="0" y="103"/>
                    <a:pt x="2" y="114"/>
                    <a:pt x="11" y="123"/>
                  </a:cubicBezTo>
                  <a:cubicBezTo>
                    <a:pt x="20" y="134"/>
                    <a:pt x="34" y="139"/>
                    <a:pt x="56" y="139"/>
                  </a:cubicBezTo>
                  <a:cubicBezTo>
                    <a:pt x="100" y="139"/>
                    <a:pt x="100" y="139"/>
                    <a:pt x="100" y="139"/>
                  </a:cubicBezTo>
                  <a:cubicBezTo>
                    <a:pt x="100" y="115"/>
                    <a:pt x="100" y="115"/>
                    <a:pt x="100" y="115"/>
                  </a:cubicBezTo>
                  <a:lnTo>
                    <a:pt x="72" y="115"/>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518" name="Google Shape;1518;p137"/>
            <p:cNvSpPr/>
            <p:nvPr/>
          </p:nvSpPr>
          <p:spPr>
            <a:xfrm>
              <a:off x="8029575" y="2755900"/>
              <a:ext cx="406400" cy="361950"/>
            </a:xfrm>
            <a:custGeom>
              <a:rect b="b" l="l" r="r" t="t"/>
              <a:pathLst>
                <a:path extrusionOk="0" h="139" w="156">
                  <a:moveTo>
                    <a:pt x="96" y="0"/>
                  </a:moveTo>
                  <a:cubicBezTo>
                    <a:pt x="74" y="0"/>
                    <a:pt x="74" y="0"/>
                    <a:pt x="74" y="0"/>
                  </a:cubicBezTo>
                  <a:cubicBezTo>
                    <a:pt x="65" y="0"/>
                    <a:pt x="58" y="5"/>
                    <a:pt x="55" y="12"/>
                  </a:cubicBezTo>
                  <a:cubicBezTo>
                    <a:pt x="0" y="139"/>
                    <a:pt x="0" y="139"/>
                    <a:pt x="0" y="139"/>
                  </a:cubicBezTo>
                  <a:cubicBezTo>
                    <a:pt x="22" y="139"/>
                    <a:pt x="22" y="139"/>
                    <a:pt x="22" y="139"/>
                  </a:cubicBezTo>
                  <a:cubicBezTo>
                    <a:pt x="31" y="139"/>
                    <a:pt x="38" y="134"/>
                    <a:pt x="41" y="127"/>
                  </a:cubicBezTo>
                  <a:cubicBezTo>
                    <a:pt x="50" y="107"/>
                    <a:pt x="50" y="107"/>
                    <a:pt x="50" y="107"/>
                  </a:cubicBezTo>
                  <a:cubicBezTo>
                    <a:pt x="106" y="107"/>
                    <a:pt x="106" y="107"/>
                    <a:pt x="106" y="107"/>
                  </a:cubicBezTo>
                  <a:cubicBezTo>
                    <a:pt x="115" y="127"/>
                    <a:pt x="115" y="127"/>
                    <a:pt x="115" y="127"/>
                  </a:cubicBezTo>
                  <a:cubicBezTo>
                    <a:pt x="118" y="134"/>
                    <a:pt x="125" y="139"/>
                    <a:pt x="134" y="139"/>
                  </a:cubicBezTo>
                  <a:cubicBezTo>
                    <a:pt x="156" y="139"/>
                    <a:pt x="156" y="139"/>
                    <a:pt x="156" y="139"/>
                  </a:cubicBezTo>
                  <a:lnTo>
                    <a:pt x="96" y="0"/>
                  </a:lnTo>
                  <a:close/>
                  <a:moveTo>
                    <a:pt x="57" y="82"/>
                  </a:moveTo>
                  <a:cubicBezTo>
                    <a:pt x="78" y="34"/>
                    <a:pt x="78" y="34"/>
                    <a:pt x="78" y="34"/>
                  </a:cubicBezTo>
                  <a:cubicBezTo>
                    <a:pt x="99" y="82"/>
                    <a:pt x="99" y="82"/>
                    <a:pt x="99" y="82"/>
                  </a:cubicBezTo>
                  <a:lnTo>
                    <a:pt x="57" y="82"/>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519" name="Google Shape;1519;p137"/>
            <p:cNvSpPr/>
            <p:nvPr/>
          </p:nvSpPr>
          <p:spPr>
            <a:xfrm>
              <a:off x="7902575" y="2755900"/>
              <a:ext cx="84137" cy="361950"/>
            </a:xfrm>
            <a:custGeom>
              <a:rect b="b" l="l" r="r" t="t"/>
              <a:pathLst>
                <a:path extrusionOk="0" h="139" w="32">
                  <a:moveTo>
                    <a:pt x="14" y="0"/>
                  </a:moveTo>
                  <a:cubicBezTo>
                    <a:pt x="6" y="0"/>
                    <a:pt x="0" y="6"/>
                    <a:pt x="0" y="14"/>
                  </a:cubicBezTo>
                  <a:cubicBezTo>
                    <a:pt x="0" y="139"/>
                    <a:pt x="0" y="139"/>
                    <a:pt x="0" y="139"/>
                  </a:cubicBezTo>
                  <a:cubicBezTo>
                    <a:pt x="18" y="139"/>
                    <a:pt x="18" y="139"/>
                    <a:pt x="18" y="139"/>
                  </a:cubicBezTo>
                  <a:cubicBezTo>
                    <a:pt x="25" y="139"/>
                    <a:pt x="32" y="133"/>
                    <a:pt x="32" y="126"/>
                  </a:cubicBezTo>
                  <a:cubicBezTo>
                    <a:pt x="32" y="0"/>
                    <a:pt x="32" y="0"/>
                    <a:pt x="32" y="0"/>
                  </a:cubicBezTo>
                  <a:lnTo>
                    <a:pt x="14" y="0"/>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520" name="Google Shape;1520;p137"/>
            <p:cNvSpPr/>
            <p:nvPr/>
          </p:nvSpPr>
          <p:spPr>
            <a:xfrm>
              <a:off x="6324600" y="2755900"/>
              <a:ext cx="406400" cy="361950"/>
            </a:xfrm>
            <a:custGeom>
              <a:rect b="b" l="l" r="r" t="t"/>
              <a:pathLst>
                <a:path extrusionOk="0" h="139" w="156">
                  <a:moveTo>
                    <a:pt x="132" y="0"/>
                  </a:moveTo>
                  <a:cubicBezTo>
                    <a:pt x="123" y="0"/>
                    <a:pt x="116" y="5"/>
                    <a:pt x="113" y="12"/>
                  </a:cubicBezTo>
                  <a:cubicBezTo>
                    <a:pt x="78" y="98"/>
                    <a:pt x="78" y="98"/>
                    <a:pt x="78" y="98"/>
                  </a:cubicBezTo>
                  <a:cubicBezTo>
                    <a:pt x="42" y="13"/>
                    <a:pt x="42" y="13"/>
                    <a:pt x="42" y="13"/>
                  </a:cubicBezTo>
                  <a:cubicBezTo>
                    <a:pt x="39" y="5"/>
                    <a:pt x="31" y="0"/>
                    <a:pt x="23" y="0"/>
                  </a:cubicBezTo>
                  <a:cubicBezTo>
                    <a:pt x="0" y="0"/>
                    <a:pt x="0" y="0"/>
                    <a:pt x="0" y="0"/>
                  </a:cubicBezTo>
                  <a:cubicBezTo>
                    <a:pt x="62" y="139"/>
                    <a:pt x="62" y="139"/>
                    <a:pt x="62" y="139"/>
                  </a:cubicBezTo>
                  <a:cubicBezTo>
                    <a:pt x="80" y="139"/>
                    <a:pt x="80" y="139"/>
                    <a:pt x="80" y="139"/>
                  </a:cubicBezTo>
                  <a:cubicBezTo>
                    <a:pt x="88" y="139"/>
                    <a:pt x="95" y="134"/>
                    <a:pt x="99" y="128"/>
                  </a:cubicBezTo>
                  <a:cubicBezTo>
                    <a:pt x="156" y="0"/>
                    <a:pt x="156" y="0"/>
                    <a:pt x="156" y="0"/>
                  </a:cubicBezTo>
                  <a:lnTo>
                    <a:pt x="132" y="0"/>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521" name="Google Shape;1521;p137"/>
            <p:cNvSpPr/>
            <p:nvPr/>
          </p:nvSpPr>
          <p:spPr>
            <a:xfrm>
              <a:off x="6751638" y="2755900"/>
              <a:ext cx="312737" cy="361950"/>
            </a:xfrm>
            <a:custGeom>
              <a:rect b="b" l="l" r="r" t="t"/>
              <a:pathLst>
                <a:path extrusionOk="0" h="139" w="120">
                  <a:moveTo>
                    <a:pt x="0" y="71"/>
                  </a:moveTo>
                  <a:cubicBezTo>
                    <a:pt x="0" y="85"/>
                    <a:pt x="4" y="121"/>
                    <a:pt x="37" y="135"/>
                  </a:cubicBezTo>
                  <a:cubicBezTo>
                    <a:pt x="45" y="138"/>
                    <a:pt x="53" y="139"/>
                    <a:pt x="65" y="139"/>
                  </a:cubicBezTo>
                  <a:cubicBezTo>
                    <a:pt x="120" y="139"/>
                    <a:pt x="120" y="139"/>
                    <a:pt x="120" y="139"/>
                  </a:cubicBezTo>
                  <a:cubicBezTo>
                    <a:pt x="120" y="115"/>
                    <a:pt x="120" y="115"/>
                    <a:pt x="120" y="115"/>
                  </a:cubicBezTo>
                  <a:cubicBezTo>
                    <a:pt x="120" y="115"/>
                    <a:pt x="78" y="115"/>
                    <a:pt x="78" y="115"/>
                  </a:cubicBezTo>
                  <a:cubicBezTo>
                    <a:pt x="58" y="114"/>
                    <a:pt x="47" y="110"/>
                    <a:pt x="41" y="99"/>
                  </a:cubicBezTo>
                  <a:cubicBezTo>
                    <a:pt x="39" y="95"/>
                    <a:pt x="38" y="89"/>
                    <a:pt x="37" y="83"/>
                  </a:cubicBezTo>
                  <a:cubicBezTo>
                    <a:pt x="37" y="82"/>
                    <a:pt x="37" y="82"/>
                    <a:pt x="37" y="82"/>
                  </a:cubicBezTo>
                  <a:cubicBezTo>
                    <a:pt x="117" y="82"/>
                    <a:pt x="117" y="82"/>
                    <a:pt x="117" y="82"/>
                  </a:cubicBezTo>
                  <a:cubicBezTo>
                    <a:pt x="117" y="58"/>
                    <a:pt x="117" y="58"/>
                    <a:pt x="117" y="58"/>
                  </a:cubicBezTo>
                  <a:cubicBezTo>
                    <a:pt x="37" y="58"/>
                    <a:pt x="37" y="58"/>
                    <a:pt x="37" y="58"/>
                  </a:cubicBezTo>
                  <a:cubicBezTo>
                    <a:pt x="37" y="57"/>
                    <a:pt x="37" y="57"/>
                    <a:pt x="37" y="57"/>
                  </a:cubicBezTo>
                  <a:cubicBezTo>
                    <a:pt x="38" y="50"/>
                    <a:pt x="39" y="45"/>
                    <a:pt x="41" y="40"/>
                  </a:cubicBezTo>
                  <a:cubicBezTo>
                    <a:pt x="47" y="29"/>
                    <a:pt x="58" y="25"/>
                    <a:pt x="78" y="25"/>
                  </a:cubicBezTo>
                  <a:cubicBezTo>
                    <a:pt x="78" y="25"/>
                    <a:pt x="120" y="25"/>
                    <a:pt x="120" y="25"/>
                  </a:cubicBezTo>
                  <a:cubicBezTo>
                    <a:pt x="120" y="0"/>
                    <a:pt x="120" y="0"/>
                    <a:pt x="120" y="0"/>
                  </a:cubicBezTo>
                  <a:cubicBezTo>
                    <a:pt x="65" y="0"/>
                    <a:pt x="65" y="0"/>
                    <a:pt x="65" y="0"/>
                  </a:cubicBezTo>
                  <a:cubicBezTo>
                    <a:pt x="53" y="0"/>
                    <a:pt x="45" y="1"/>
                    <a:pt x="37" y="4"/>
                  </a:cubicBezTo>
                  <a:cubicBezTo>
                    <a:pt x="4" y="18"/>
                    <a:pt x="0" y="55"/>
                    <a:pt x="0" y="69"/>
                  </a:cubicBezTo>
                  <a:lnTo>
                    <a:pt x="0" y="71"/>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sp>
        <p:nvSpPr>
          <p:cNvPr id="1522" name="Google Shape;1522;p137"/>
          <p:cNvSpPr txBox="1"/>
          <p:nvPr>
            <p:ph type="title"/>
          </p:nvPr>
        </p:nvSpPr>
        <p:spPr>
          <a:xfrm>
            <a:off x="0" y="0"/>
            <a:ext cx="8186400" cy="1141800"/>
          </a:xfrm>
          <a:prstGeom prst="rect">
            <a:avLst/>
          </a:prstGeom>
          <a:noFill/>
          <a:ln>
            <a:noFill/>
          </a:ln>
        </p:spPr>
        <p:txBody>
          <a:bodyPr anchorCtr="0" anchor="t" bIns="91425" lIns="504000" spcFirstLastPara="1" rIns="252000" wrap="square" tIns="504000">
            <a:noAutofit/>
          </a:bodyPr>
          <a:lstStyle>
            <a:lvl1pPr lvl="0">
              <a:spcBef>
                <a:spcPts val="0"/>
              </a:spcBef>
              <a:spcAft>
                <a:spcPts val="0"/>
              </a:spcAft>
              <a:buClr>
                <a:srgbClr val="002D62"/>
              </a:buClr>
              <a:buSzPts val="2500"/>
              <a:buFont typeface="Arial Black"/>
              <a:buNone/>
              <a:defRPr b="1" sz="2500">
                <a:solidFill>
                  <a:srgbClr val="002D62"/>
                </a:solidFill>
                <a:latin typeface="Arial Black"/>
                <a:ea typeface="Arial Black"/>
                <a:cs typeface="Arial Black"/>
                <a:sym typeface="Arial Black"/>
              </a:defRPr>
            </a:lvl1pPr>
            <a:lvl2pPr lvl="1">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2pPr>
            <a:lvl3pPr lvl="2">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3pPr>
            <a:lvl4pPr lvl="3">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4pPr>
            <a:lvl5pPr lvl="4">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5pPr>
            <a:lvl6pPr lvl="5">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6pPr>
            <a:lvl7pPr lvl="6">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7pPr>
            <a:lvl8pPr lvl="7">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8pPr>
            <a:lvl9pPr lvl="8">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9pPr>
          </a:lstStyle>
          <a:p/>
        </p:txBody>
      </p:sp>
      <p:sp>
        <p:nvSpPr>
          <p:cNvPr id="1523" name="Google Shape;1523;p137"/>
          <p:cNvSpPr txBox="1"/>
          <p:nvPr>
            <p:ph idx="1" type="body"/>
          </p:nvPr>
        </p:nvSpPr>
        <p:spPr>
          <a:xfrm>
            <a:off x="-8700" y="1410725"/>
            <a:ext cx="9144000" cy="2552700"/>
          </a:xfrm>
          <a:prstGeom prst="rect">
            <a:avLst/>
          </a:prstGeom>
          <a:noFill/>
          <a:ln>
            <a:noFill/>
          </a:ln>
        </p:spPr>
        <p:txBody>
          <a:bodyPr anchorCtr="0" anchor="t" bIns="91425" lIns="504000" spcFirstLastPara="1" rIns="504000" wrap="square" tIns="91425">
            <a:noAutofit/>
          </a:bodyPr>
          <a:lstStyle>
            <a:lvl1pPr indent="-317500" lvl="0" marL="457200">
              <a:spcBef>
                <a:spcPts val="0"/>
              </a:spcBef>
              <a:spcAft>
                <a:spcPts val="0"/>
              </a:spcAft>
              <a:buClr>
                <a:srgbClr val="002D62"/>
              </a:buClr>
              <a:buSzPts val="1400"/>
              <a:buChar char="●"/>
              <a:defRPr>
                <a:solidFill>
                  <a:srgbClr val="002D62"/>
                </a:solidFill>
              </a:defRPr>
            </a:lvl1pPr>
            <a:lvl2pPr indent="-317500" lvl="1" marL="914400">
              <a:spcBef>
                <a:spcPts val="0"/>
              </a:spcBef>
              <a:spcAft>
                <a:spcPts val="0"/>
              </a:spcAft>
              <a:buClr>
                <a:srgbClr val="002D62"/>
              </a:buClr>
              <a:buSzPts val="1400"/>
              <a:buChar char="○"/>
              <a:defRPr>
                <a:solidFill>
                  <a:srgbClr val="002D62"/>
                </a:solidFill>
              </a:defRPr>
            </a:lvl2pPr>
            <a:lvl3pPr indent="-317500" lvl="2" marL="1371600">
              <a:spcBef>
                <a:spcPts val="0"/>
              </a:spcBef>
              <a:spcAft>
                <a:spcPts val="0"/>
              </a:spcAft>
              <a:buClr>
                <a:srgbClr val="002D62"/>
              </a:buClr>
              <a:buSzPts val="1400"/>
              <a:buChar char="■"/>
              <a:defRPr>
                <a:solidFill>
                  <a:srgbClr val="002D62"/>
                </a:solidFill>
              </a:defRPr>
            </a:lvl3pPr>
            <a:lvl4pPr indent="-317500" lvl="3" marL="1828800">
              <a:spcBef>
                <a:spcPts val="0"/>
              </a:spcBef>
              <a:spcAft>
                <a:spcPts val="0"/>
              </a:spcAft>
              <a:buClr>
                <a:srgbClr val="002D62"/>
              </a:buClr>
              <a:buSzPts val="1400"/>
              <a:buChar char="●"/>
              <a:defRPr>
                <a:solidFill>
                  <a:srgbClr val="002D62"/>
                </a:solidFill>
              </a:defRPr>
            </a:lvl4pPr>
            <a:lvl5pPr indent="-317500" lvl="4" marL="2286000">
              <a:spcBef>
                <a:spcPts val="0"/>
              </a:spcBef>
              <a:spcAft>
                <a:spcPts val="0"/>
              </a:spcAft>
              <a:buClr>
                <a:srgbClr val="002D62"/>
              </a:buClr>
              <a:buSzPts val="1400"/>
              <a:buChar char="○"/>
              <a:defRPr>
                <a:solidFill>
                  <a:srgbClr val="002D62"/>
                </a:solidFill>
              </a:defRPr>
            </a:lvl5pPr>
            <a:lvl6pPr indent="-317500" lvl="5" marL="2743200">
              <a:spcBef>
                <a:spcPts val="0"/>
              </a:spcBef>
              <a:spcAft>
                <a:spcPts val="0"/>
              </a:spcAft>
              <a:buClr>
                <a:srgbClr val="002D62"/>
              </a:buClr>
              <a:buSzPts val="1400"/>
              <a:buChar char="■"/>
              <a:defRPr>
                <a:solidFill>
                  <a:srgbClr val="002D62"/>
                </a:solidFill>
              </a:defRPr>
            </a:lvl6pPr>
            <a:lvl7pPr indent="-317500" lvl="6" marL="3200400">
              <a:spcBef>
                <a:spcPts val="0"/>
              </a:spcBef>
              <a:spcAft>
                <a:spcPts val="0"/>
              </a:spcAft>
              <a:buClr>
                <a:srgbClr val="002D62"/>
              </a:buClr>
              <a:buSzPts val="1400"/>
              <a:buChar char="●"/>
              <a:defRPr>
                <a:solidFill>
                  <a:srgbClr val="002D62"/>
                </a:solidFill>
              </a:defRPr>
            </a:lvl7pPr>
            <a:lvl8pPr indent="-317500" lvl="7" marL="3657600">
              <a:spcBef>
                <a:spcPts val="0"/>
              </a:spcBef>
              <a:spcAft>
                <a:spcPts val="0"/>
              </a:spcAft>
              <a:buClr>
                <a:srgbClr val="002D62"/>
              </a:buClr>
              <a:buSzPts val="1400"/>
              <a:buChar char="○"/>
              <a:defRPr>
                <a:solidFill>
                  <a:srgbClr val="002D62"/>
                </a:solidFill>
              </a:defRPr>
            </a:lvl8pPr>
            <a:lvl9pPr indent="-317500" lvl="8" marL="4114800">
              <a:spcBef>
                <a:spcPts val="0"/>
              </a:spcBef>
              <a:spcAft>
                <a:spcPts val="0"/>
              </a:spcAft>
              <a:buClr>
                <a:srgbClr val="002D62"/>
              </a:buClr>
              <a:buSzPts val="1400"/>
              <a:buChar char="■"/>
              <a:defRPr>
                <a:solidFill>
                  <a:srgbClr val="002D62"/>
                </a:solidFill>
              </a:defRPr>
            </a:lvl9pPr>
          </a:lstStyle>
          <a:p/>
        </p:txBody>
      </p:sp>
      <p:sp>
        <p:nvSpPr>
          <p:cNvPr id="1524" name="Google Shape;1524;p137"/>
          <p:cNvSpPr txBox="1"/>
          <p:nvPr/>
        </p:nvSpPr>
        <p:spPr>
          <a:xfrm>
            <a:off x="226499" y="4754925"/>
            <a:ext cx="2902500" cy="2739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lang="en-GB" sz="800">
                <a:solidFill>
                  <a:srgbClr val="002D62"/>
                </a:solidFill>
              </a:rPr>
              <a:t>Lorem ipsum dolor</a:t>
            </a:r>
            <a:endParaRPr sz="800">
              <a:solidFill>
                <a:srgbClr val="002D62"/>
              </a:solidFill>
            </a:endParaRPr>
          </a:p>
        </p:txBody>
      </p:sp>
    </p:spTree>
  </p:cSld>
  <p:clrMapOvr>
    <a:masterClrMapping/>
  </p:clrMapOvr>
</p:sldLayout>
</file>

<file path=ppt/slideLayouts/slideLayout1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iolet - 5">
  <p:cSld name="TITLE_1_1_1_1_1_2_2_1_1_2_1_1_1_1_1">
    <p:bg>
      <p:bgPr>
        <a:solidFill>
          <a:schemeClr val="lt1"/>
        </a:solidFill>
      </p:bgPr>
    </p:bg>
    <p:spTree>
      <p:nvGrpSpPr>
        <p:cNvPr id="1525" name="Shape 1525"/>
        <p:cNvGrpSpPr/>
        <p:nvPr/>
      </p:nvGrpSpPr>
      <p:grpSpPr>
        <a:xfrm>
          <a:off x="0" y="0"/>
          <a:ext cx="0" cy="0"/>
          <a:chOff x="0" y="0"/>
          <a:chExt cx="0" cy="0"/>
        </a:xfrm>
      </p:grpSpPr>
      <p:sp>
        <p:nvSpPr>
          <p:cNvPr id="1526" name="Google Shape;1526;p138"/>
          <p:cNvSpPr/>
          <p:nvPr/>
        </p:nvSpPr>
        <p:spPr>
          <a:xfrm rot="-7630455">
            <a:off x="-180327" y="-180004"/>
            <a:ext cx="4611186" cy="5206454"/>
          </a:xfrm>
          <a:custGeom>
            <a:rect b="b" l="l" r="r" t="t"/>
            <a:pathLst>
              <a:path extrusionOk="0" h="6914184" w="6123666">
                <a:moveTo>
                  <a:pt x="6123666" y="4772774"/>
                </a:moveTo>
                <a:lnTo>
                  <a:pt x="4497404" y="6914184"/>
                </a:lnTo>
                <a:lnTo>
                  <a:pt x="4464082" y="6901566"/>
                </a:lnTo>
                <a:cubicBezTo>
                  <a:pt x="4120514" y="6761514"/>
                  <a:pt x="3783165" y="6593754"/>
                  <a:pt x="3454901" y="6397562"/>
                </a:cubicBezTo>
                <a:cubicBezTo>
                  <a:pt x="1594736" y="5285809"/>
                  <a:pt x="400461" y="3484784"/>
                  <a:pt x="3313" y="1515625"/>
                </a:cubicBezTo>
                <a:lnTo>
                  <a:pt x="0" y="1496902"/>
                </a:lnTo>
                <a:lnTo>
                  <a:pt x="1136799" y="0"/>
                </a:lnTo>
                <a:lnTo>
                  <a:pt x="1142405" y="70434"/>
                </a:lnTo>
                <a:cubicBezTo>
                  <a:pt x="1307415" y="1660386"/>
                  <a:pt x="2193858" y="3155336"/>
                  <a:pt x="3671243" y="4038313"/>
                </a:cubicBezTo>
                <a:cubicBezTo>
                  <a:pt x="4366495" y="4453844"/>
                  <a:pt x="5119910" y="4688479"/>
                  <a:pt x="5877161" y="4756605"/>
                </a:cubicBezTo>
                <a:close/>
              </a:path>
            </a:pathLst>
          </a:custGeom>
          <a:gradFill>
            <a:gsLst>
              <a:gs pos="0">
                <a:srgbClr val="772583"/>
              </a:gs>
              <a:gs pos="100000">
                <a:schemeClr val="lt1"/>
              </a:gs>
            </a:gsLst>
            <a:lin ang="3001153" scaled="0"/>
          </a:gra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1527" name="Google Shape;1527;p138"/>
          <p:cNvSpPr txBox="1"/>
          <p:nvPr/>
        </p:nvSpPr>
        <p:spPr>
          <a:xfrm>
            <a:off x="8626827" y="4754925"/>
            <a:ext cx="517200" cy="2739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fld id="{00000000-1234-1234-1234-123412341234}" type="slidenum">
              <a:rPr b="1" lang="en-GB" sz="800">
                <a:solidFill>
                  <a:srgbClr val="002D62"/>
                </a:solidFill>
              </a:rPr>
              <a:t>‹#›</a:t>
            </a:fld>
            <a:endParaRPr b="1" sz="800">
              <a:solidFill>
                <a:srgbClr val="002D62"/>
              </a:solidFill>
            </a:endParaRPr>
          </a:p>
        </p:txBody>
      </p:sp>
      <p:grpSp>
        <p:nvGrpSpPr>
          <p:cNvPr id="1528" name="Google Shape;1528;p138"/>
          <p:cNvGrpSpPr/>
          <p:nvPr/>
        </p:nvGrpSpPr>
        <p:grpSpPr>
          <a:xfrm>
            <a:off x="7940154" y="4801506"/>
            <a:ext cx="686661" cy="174005"/>
            <a:chOff x="5486400" y="2551113"/>
            <a:chExt cx="2949575" cy="722312"/>
          </a:xfrm>
        </p:grpSpPr>
        <p:sp>
          <p:nvSpPr>
            <p:cNvPr id="1529" name="Google Shape;1529;p138"/>
            <p:cNvSpPr/>
            <p:nvPr/>
          </p:nvSpPr>
          <p:spPr>
            <a:xfrm>
              <a:off x="5486400" y="2551113"/>
              <a:ext cx="723900" cy="722312"/>
            </a:xfrm>
            <a:custGeom>
              <a:rect b="b" l="l" r="r" t="t"/>
              <a:pathLst>
                <a:path extrusionOk="0" h="278" w="278">
                  <a:moveTo>
                    <a:pt x="278" y="139"/>
                  </a:moveTo>
                  <a:cubicBezTo>
                    <a:pt x="278" y="216"/>
                    <a:pt x="216" y="278"/>
                    <a:pt x="139" y="278"/>
                  </a:cubicBezTo>
                  <a:cubicBezTo>
                    <a:pt x="62" y="278"/>
                    <a:pt x="0" y="216"/>
                    <a:pt x="0" y="139"/>
                  </a:cubicBezTo>
                  <a:cubicBezTo>
                    <a:pt x="0" y="62"/>
                    <a:pt x="62" y="0"/>
                    <a:pt x="139" y="0"/>
                  </a:cubicBezTo>
                  <a:cubicBezTo>
                    <a:pt x="216" y="0"/>
                    <a:pt x="278" y="62"/>
                    <a:pt x="278" y="139"/>
                  </a:cubicBezTo>
                  <a:close/>
                  <a:moveTo>
                    <a:pt x="169" y="152"/>
                  </a:moveTo>
                  <a:cubicBezTo>
                    <a:pt x="174" y="173"/>
                    <a:pt x="157" y="199"/>
                    <a:pt x="139" y="218"/>
                  </a:cubicBezTo>
                  <a:cubicBezTo>
                    <a:pt x="194" y="218"/>
                    <a:pt x="238" y="174"/>
                    <a:pt x="238" y="120"/>
                  </a:cubicBezTo>
                  <a:cubicBezTo>
                    <a:pt x="238" y="65"/>
                    <a:pt x="193" y="21"/>
                    <a:pt x="139" y="21"/>
                  </a:cubicBezTo>
                  <a:cubicBezTo>
                    <a:pt x="84" y="21"/>
                    <a:pt x="40" y="65"/>
                    <a:pt x="40" y="120"/>
                  </a:cubicBezTo>
                  <a:cubicBezTo>
                    <a:pt x="40" y="174"/>
                    <a:pt x="84" y="218"/>
                    <a:pt x="138" y="218"/>
                  </a:cubicBezTo>
                  <a:cubicBezTo>
                    <a:pt x="121" y="199"/>
                    <a:pt x="104" y="173"/>
                    <a:pt x="108" y="152"/>
                  </a:cubicBezTo>
                  <a:cubicBezTo>
                    <a:pt x="112" y="130"/>
                    <a:pt x="128" y="123"/>
                    <a:pt x="139" y="123"/>
                  </a:cubicBezTo>
                  <a:cubicBezTo>
                    <a:pt x="149" y="123"/>
                    <a:pt x="166" y="130"/>
                    <a:pt x="169" y="152"/>
                  </a:cubicBez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530" name="Google Shape;1530;p138"/>
            <p:cNvSpPr/>
            <p:nvPr/>
          </p:nvSpPr>
          <p:spPr>
            <a:xfrm>
              <a:off x="7126288" y="2743200"/>
              <a:ext cx="396875" cy="385762"/>
            </a:xfrm>
            <a:custGeom>
              <a:rect b="b" l="l" r="r" t="t"/>
              <a:pathLst>
                <a:path extrusionOk="0" h="148" w="152">
                  <a:moveTo>
                    <a:pt x="78" y="148"/>
                  </a:moveTo>
                  <a:cubicBezTo>
                    <a:pt x="57" y="148"/>
                    <a:pt x="37" y="143"/>
                    <a:pt x="25" y="134"/>
                  </a:cubicBezTo>
                  <a:cubicBezTo>
                    <a:pt x="9" y="123"/>
                    <a:pt x="0" y="102"/>
                    <a:pt x="0" y="75"/>
                  </a:cubicBezTo>
                  <a:cubicBezTo>
                    <a:pt x="0" y="24"/>
                    <a:pt x="25" y="0"/>
                    <a:pt x="76" y="0"/>
                  </a:cubicBezTo>
                  <a:cubicBezTo>
                    <a:pt x="127" y="0"/>
                    <a:pt x="152" y="24"/>
                    <a:pt x="152" y="76"/>
                  </a:cubicBezTo>
                  <a:cubicBezTo>
                    <a:pt x="152" y="123"/>
                    <a:pt x="127" y="148"/>
                    <a:pt x="78" y="148"/>
                  </a:cubicBezTo>
                  <a:close/>
                  <a:moveTo>
                    <a:pt x="76" y="24"/>
                  </a:moveTo>
                  <a:cubicBezTo>
                    <a:pt x="48" y="24"/>
                    <a:pt x="36" y="39"/>
                    <a:pt x="36" y="74"/>
                  </a:cubicBezTo>
                  <a:cubicBezTo>
                    <a:pt x="36" y="108"/>
                    <a:pt x="49" y="124"/>
                    <a:pt x="76" y="124"/>
                  </a:cubicBezTo>
                  <a:cubicBezTo>
                    <a:pt x="104" y="124"/>
                    <a:pt x="116" y="108"/>
                    <a:pt x="116" y="73"/>
                  </a:cubicBezTo>
                  <a:cubicBezTo>
                    <a:pt x="116" y="40"/>
                    <a:pt x="103" y="24"/>
                    <a:pt x="76" y="24"/>
                  </a:cubicBez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531" name="Google Shape;1531;p138"/>
            <p:cNvSpPr/>
            <p:nvPr/>
          </p:nvSpPr>
          <p:spPr>
            <a:xfrm>
              <a:off x="7588250" y="2755900"/>
              <a:ext cx="260350" cy="361950"/>
            </a:xfrm>
            <a:custGeom>
              <a:rect b="b" l="l" r="r" t="t"/>
              <a:pathLst>
                <a:path extrusionOk="0" h="139" w="100">
                  <a:moveTo>
                    <a:pt x="72" y="115"/>
                  </a:moveTo>
                  <a:cubicBezTo>
                    <a:pt x="52" y="115"/>
                    <a:pt x="45" y="113"/>
                    <a:pt x="40" y="109"/>
                  </a:cubicBezTo>
                  <a:cubicBezTo>
                    <a:pt x="35" y="104"/>
                    <a:pt x="33" y="101"/>
                    <a:pt x="33" y="87"/>
                  </a:cubicBezTo>
                  <a:cubicBezTo>
                    <a:pt x="33" y="14"/>
                    <a:pt x="33" y="14"/>
                    <a:pt x="33" y="14"/>
                  </a:cubicBezTo>
                  <a:cubicBezTo>
                    <a:pt x="33" y="6"/>
                    <a:pt x="26" y="0"/>
                    <a:pt x="19" y="0"/>
                  </a:cubicBezTo>
                  <a:cubicBezTo>
                    <a:pt x="0" y="0"/>
                    <a:pt x="0" y="0"/>
                    <a:pt x="0" y="0"/>
                  </a:cubicBezTo>
                  <a:cubicBezTo>
                    <a:pt x="0" y="78"/>
                    <a:pt x="0" y="78"/>
                    <a:pt x="0" y="78"/>
                  </a:cubicBezTo>
                  <a:cubicBezTo>
                    <a:pt x="0" y="103"/>
                    <a:pt x="2" y="114"/>
                    <a:pt x="11" y="123"/>
                  </a:cubicBezTo>
                  <a:cubicBezTo>
                    <a:pt x="20" y="134"/>
                    <a:pt x="34" y="139"/>
                    <a:pt x="56" y="139"/>
                  </a:cubicBezTo>
                  <a:cubicBezTo>
                    <a:pt x="100" y="139"/>
                    <a:pt x="100" y="139"/>
                    <a:pt x="100" y="139"/>
                  </a:cubicBezTo>
                  <a:cubicBezTo>
                    <a:pt x="100" y="115"/>
                    <a:pt x="100" y="115"/>
                    <a:pt x="100" y="115"/>
                  </a:cubicBezTo>
                  <a:lnTo>
                    <a:pt x="72" y="115"/>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532" name="Google Shape;1532;p138"/>
            <p:cNvSpPr/>
            <p:nvPr/>
          </p:nvSpPr>
          <p:spPr>
            <a:xfrm>
              <a:off x="8029575" y="2755900"/>
              <a:ext cx="406400" cy="361950"/>
            </a:xfrm>
            <a:custGeom>
              <a:rect b="b" l="l" r="r" t="t"/>
              <a:pathLst>
                <a:path extrusionOk="0" h="139" w="156">
                  <a:moveTo>
                    <a:pt x="96" y="0"/>
                  </a:moveTo>
                  <a:cubicBezTo>
                    <a:pt x="74" y="0"/>
                    <a:pt x="74" y="0"/>
                    <a:pt x="74" y="0"/>
                  </a:cubicBezTo>
                  <a:cubicBezTo>
                    <a:pt x="65" y="0"/>
                    <a:pt x="58" y="5"/>
                    <a:pt x="55" y="12"/>
                  </a:cubicBezTo>
                  <a:cubicBezTo>
                    <a:pt x="0" y="139"/>
                    <a:pt x="0" y="139"/>
                    <a:pt x="0" y="139"/>
                  </a:cubicBezTo>
                  <a:cubicBezTo>
                    <a:pt x="22" y="139"/>
                    <a:pt x="22" y="139"/>
                    <a:pt x="22" y="139"/>
                  </a:cubicBezTo>
                  <a:cubicBezTo>
                    <a:pt x="31" y="139"/>
                    <a:pt x="38" y="134"/>
                    <a:pt x="41" y="127"/>
                  </a:cubicBezTo>
                  <a:cubicBezTo>
                    <a:pt x="50" y="107"/>
                    <a:pt x="50" y="107"/>
                    <a:pt x="50" y="107"/>
                  </a:cubicBezTo>
                  <a:cubicBezTo>
                    <a:pt x="106" y="107"/>
                    <a:pt x="106" y="107"/>
                    <a:pt x="106" y="107"/>
                  </a:cubicBezTo>
                  <a:cubicBezTo>
                    <a:pt x="115" y="127"/>
                    <a:pt x="115" y="127"/>
                    <a:pt x="115" y="127"/>
                  </a:cubicBezTo>
                  <a:cubicBezTo>
                    <a:pt x="118" y="134"/>
                    <a:pt x="125" y="139"/>
                    <a:pt x="134" y="139"/>
                  </a:cubicBezTo>
                  <a:cubicBezTo>
                    <a:pt x="156" y="139"/>
                    <a:pt x="156" y="139"/>
                    <a:pt x="156" y="139"/>
                  </a:cubicBezTo>
                  <a:lnTo>
                    <a:pt x="96" y="0"/>
                  </a:lnTo>
                  <a:close/>
                  <a:moveTo>
                    <a:pt x="57" y="82"/>
                  </a:moveTo>
                  <a:cubicBezTo>
                    <a:pt x="78" y="34"/>
                    <a:pt x="78" y="34"/>
                    <a:pt x="78" y="34"/>
                  </a:cubicBezTo>
                  <a:cubicBezTo>
                    <a:pt x="99" y="82"/>
                    <a:pt x="99" y="82"/>
                    <a:pt x="99" y="82"/>
                  </a:cubicBezTo>
                  <a:lnTo>
                    <a:pt x="57" y="82"/>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533" name="Google Shape;1533;p138"/>
            <p:cNvSpPr/>
            <p:nvPr/>
          </p:nvSpPr>
          <p:spPr>
            <a:xfrm>
              <a:off x="7902575" y="2755900"/>
              <a:ext cx="84137" cy="361950"/>
            </a:xfrm>
            <a:custGeom>
              <a:rect b="b" l="l" r="r" t="t"/>
              <a:pathLst>
                <a:path extrusionOk="0" h="139" w="32">
                  <a:moveTo>
                    <a:pt x="14" y="0"/>
                  </a:moveTo>
                  <a:cubicBezTo>
                    <a:pt x="6" y="0"/>
                    <a:pt x="0" y="6"/>
                    <a:pt x="0" y="14"/>
                  </a:cubicBezTo>
                  <a:cubicBezTo>
                    <a:pt x="0" y="139"/>
                    <a:pt x="0" y="139"/>
                    <a:pt x="0" y="139"/>
                  </a:cubicBezTo>
                  <a:cubicBezTo>
                    <a:pt x="18" y="139"/>
                    <a:pt x="18" y="139"/>
                    <a:pt x="18" y="139"/>
                  </a:cubicBezTo>
                  <a:cubicBezTo>
                    <a:pt x="25" y="139"/>
                    <a:pt x="32" y="133"/>
                    <a:pt x="32" y="126"/>
                  </a:cubicBezTo>
                  <a:cubicBezTo>
                    <a:pt x="32" y="0"/>
                    <a:pt x="32" y="0"/>
                    <a:pt x="32" y="0"/>
                  </a:cubicBezTo>
                  <a:lnTo>
                    <a:pt x="14" y="0"/>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534" name="Google Shape;1534;p138"/>
            <p:cNvSpPr/>
            <p:nvPr/>
          </p:nvSpPr>
          <p:spPr>
            <a:xfrm>
              <a:off x="6324600" y="2755900"/>
              <a:ext cx="406400" cy="361950"/>
            </a:xfrm>
            <a:custGeom>
              <a:rect b="b" l="l" r="r" t="t"/>
              <a:pathLst>
                <a:path extrusionOk="0" h="139" w="156">
                  <a:moveTo>
                    <a:pt x="132" y="0"/>
                  </a:moveTo>
                  <a:cubicBezTo>
                    <a:pt x="123" y="0"/>
                    <a:pt x="116" y="5"/>
                    <a:pt x="113" y="12"/>
                  </a:cubicBezTo>
                  <a:cubicBezTo>
                    <a:pt x="78" y="98"/>
                    <a:pt x="78" y="98"/>
                    <a:pt x="78" y="98"/>
                  </a:cubicBezTo>
                  <a:cubicBezTo>
                    <a:pt x="42" y="13"/>
                    <a:pt x="42" y="13"/>
                    <a:pt x="42" y="13"/>
                  </a:cubicBezTo>
                  <a:cubicBezTo>
                    <a:pt x="39" y="5"/>
                    <a:pt x="31" y="0"/>
                    <a:pt x="23" y="0"/>
                  </a:cubicBezTo>
                  <a:cubicBezTo>
                    <a:pt x="0" y="0"/>
                    <a:pt x="0" y="0"/>
                    <a:pt x="0" y="0"/>
                  </a:cubicBezTo>
                  <a:cubicBezTo>
                    <a:pt x="62" y="139"/>
                    <a:pt x="62" y="139"/>
                    <a:pt x="62" y="139"/>
                  </a:cubicBezTo>
                  <a:cubicBezTo>
                    <a:pt x="80" y="139"/>
                    <a:pt x="80" y="139"/>
                    <a:pt x="80" y="139"/>
                  </a:cubicBezTo>
                  <a:cubicBezTo>
                    <a:pt x="88" y="139"/>
                    <a:pt x="95" y="134"/>
                    <a:pt x="99" y="128"/>
                  </a:cubicBezTo>
                  <a:cubicBezTo>
                    <a:pt x="156" y="0"/>
                    <a:pt x="156" y="0"/>
                    <a:pt x="156" y="0"/>
                  </a:cubicBezTo>
                  <a:lnTo>
                    <a:pt x="132" y="0"/>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535" name="Google Shape;1535;p138"/>
            <p:cNvSpPr/>
            <p:nvPr/>
          </p:nvSpPr>
          <p:spPr>
            <a:xfrm>
              <a:off x="6751638" y="2755900"/>
              <a:ext cx="312737" cy="361950"/>
            </a:xfrm>
            <a:custGeom>
              <a:rect b="b" l="l" r="r" t="t"/>
              <a:pathLst>
                <a:path extrusionOk="0" h="139" w="120">
                  <a:moveTo>
                    <a:pt x="0" y="71"/>
                  </a:moveTo>
                  <a:cubicBezTo>
                    <a:pt x="0" y="85"/>
                    <a:pt x="4" y="121"/>
                    <a:pt x="37" y="135"/>
                  </a:cubicBezTo>
                  <a:cubicBezTo>
                    <a:pt x="45" y="138"/>
                    <a:pt x="53" y="139"/>
                    <a:pt x="65" y="139"/>
                  </a:cubicBezTo>
                  <a:cubicBezTo>
                    <a:pt x="120" y="139"/>
                    <a:pt x="120" y="139"/>
                    <a:pt x="120" y="139"/>
                  </a:cubicBezTo>
                  <a:cubicBezTo>
                    <a:pt x="120" y="115"/>
                    <a:pt x="120" y="115"/>
                    <a:pt x="120" y="115"/>
                  </a:cubicBezTo>
                  <a:cubicBezTo>
                    <a:pt x="120" y="115"/>
                    <a:pt x="78" y="115"/>
                    <a:pt x="78" y="115"/>
                  </a:cubicBezTo>
                  <a:cubicBezTo>
                    <a:pt x="58" y="114"/>
                    <a:pt x="47" y="110"/>
                    <a:pt x="41" y="99"/>
                  </a:cubicBezTo>
                  <a:cubicBezTo>
                    <a:pt x="39" y="95"/>
                    <a:pt x="38" y="89"/>
                    <a:pt x="37" y="83"/>
                  </a:cubicBezTo>
                  <a:cubicBezTo>
                    <a:pt x="37" y="82"/>
                    <a:pt x="37" y="82"/>
                    <a:pt x="37" y="82"/>
                  </a:cubicBezTo>
                  <a:cubicBezTo>
                    <a:pt x="117" y="82"/>
                    <a:pt x="117" y="82"/>
                    <a:pt x="117" y="82"/>
                  </a:cubicBezTo>
                  <a:cubicBezTo>
                    <a:pt x="117" y="58"/>
                    <a:pt x="117" y="58"/>
                    <a:pt x="117" y="58"/>
                  </a:cubicBezTo>
                  <a:cubicBezTo>
                    <a:pt x="37" y="58"/>
                    <a:pt x="37" y="58"/>
                    <a:pt x="37" y="58"/>
                  </a:cubicBezTo>
                  <a:cubicBezTo>
                    <a:pt x="37" y="57"/>
                    <a:pt x="37" y="57"/>
                    <a:pt x="37" y="57"/>
                  </a:cubicBezTo>
                  <a:cubicBezTo>
                    <a:pt x="38" y="50"/>
                    <a:pt x="39" y="45"/>
                    <a:pt x="41" y="40"/>
                  </a:cubicBezTo>
                  <a:cubicBezTo>
                    <a:pt x="47" y="29"/>
                    <a:pt x="58" y="25"/>
                    <a:pt x="78" y="25"/>
                  </a:cubicBezTo>
                  <a:cubicBezTo>
                    <a:pt x="78" y="25"/>
                    <a:pt x="120" y="25"/>
                    <a:pt x="120" y="25"/>
                  </a:cubicBezTo>
                  <a:cubicBezTo>
                    <a:pt x="120" y="0"/>
                    <a:pt x="120" y="0"/>
                    <a:pt x="120" y="0"/>
                  </a:cubicBezTo>
                  <a:cubicBezTo>
                    <a:pt x="65" y="0"/>
                    <a:pt x="65" y="0"/>
                    <a:pt x="65" y="0"/>
                  </a:cubicBezTo>
                  <a:cubicBezTo>
                    <a:pt x="53" y="0"/>
                    <a:pt x="45" y="1"/>
                    <a:pt x="37" y="4"/>
                  </a:cubicBezTo>
                  <a:cubicBezTo>
                    <a:pt x="4" y="18"/>
                    <a:pt x="0" y="55"/>
                    <a:pt x="0" y="69"/>
                  </a:cubicBezTo>
                  <a:lnTo>
                    <a:pt x="0" y="71"/>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sp>
        <p:nvSpPr>
          <p:cNvPr id="1536" name="Google Shape;1536;p138"/>
          <p:cNvSpPr txBox="1"/>
          <p:nvPr>
            <p:ph type="title"/>
          </p:nvPr>
        </p:nvSpPr>
        <p:spPr>
          <a:xfrm>
            <a:off x="0" y="0"/>
            <a:ext cx="8186400" cy="1141800"/>
          </a:xfrm>
          <a:prstGeom prst="rect">
            <a:avLst/>
          </a:prstGeom>
          <a:noFill/>
          <a:ln>
            <a:noFill/>
          </a:ln>
        </p:spPr>
        <p:txBody>
          <a:bodyPr anchorCtr="0" anchor="t" bIns="91425" lIns="504000" spcFirstLastPara="1" rIns="252000" wrap="square" tIns="504000">
            <a:noAutofit/>
          </a:bodyPr>
          <a:lstStyle>
            <a:lvl1pPr lvl="0">
              <a:spcBef>
                <a:spcPts val="0"/>
              </a:spcBef>
              <a:spcAft>
                <a:spcPts val="0"/>
              </a:spcAft>
              <a:buClr>
                <a:srgbClr val="002D62"/>
              </a:buClr>
              <a:buSzPts val="2500"/>
              <a:buFont typeface="Arial Black"/>
              <a:buNone/>
              <a:defRPr b="1" sz="2500">
                <a:solidFill>
                  <a:srgbClr val="002D62"/>
                </a:solidFill>
                <a:latin typeface="Arial Black"/>
                <a:ea typeface="Arial Black"/>
                <a:cs typeface="Arial Black"/>
                <a:sym typeface="Arial Black"/>
              </a:defRPr>
            </a:lvl1pPr>
            <a:lvl2pPr lvl="1">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2pPr>
            <a:lvl3pPr lvl="2">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3pPr>
            <a:lvl4pPr lvl="3">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4pPr>
            <a:lvl5pPr lvl="4">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5pPr>
            <a:lvl6pPr lvl="5">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6pPr>
            <a:lvl7pPr lvl="6">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7pPr>
            <a:lvl8pPr lvl="7">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8pPr>
            <a:lvl9pPr lvl="8">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9pPr>
          </a:lstStyle>
          <a:p/>
        </p:txBody>
      </p:sp>
      <p:sp>
        <p:nvSpPr>
          <p:cNvPr id="1537" name="Google Shape;1537;p138"/>
          <p:cNvSpPr txBox="1"/>
          <p:nvPr>
            <p:ph idx="1" type="body"/>
          </p:nvPr>
        </p:nvSpPr>
        <p:spPr>
          <a:xfrm>
            <a:off x="-8700" y="1410725"/>
            <a:ext cx="9144000" cy="2552700"/>
          </a:xfrm>
          <a:prstGeom prst="rect">
            <a:avLst/>
          </a:prstGeom>
          <a:noFill/>
          <a:ln>
            <a:noFill/>
          </a:ln>
        </p:spPr>
        <p:txBody>
          <a:bodyPr anchorCtr="0" anchor="t" bIns="91425" lIns="504000" spcFirstLastPara="1" rIns="504000" wrap="square" tIns="91425">
            <a:noAutofit/>
          </a:bodyPr>
          <a:lstStyle>
            <a:lvl1pPr indent="-317500" lvl="0" marL="457200">
              <a:spcBef>
                <a:spcPts val="0"/>
              </a:spcBef>
              <a:spcAft>
                <a:spcPts val="0"/>
              </a:spcAft>
              <a:buClr>
                <a:srgbClr val="002D62"/>
              </a:buClr>
              <a:buSzPts val="1400"/>
              <a:buChar char="●"/>
              <a:defRPr>
                <a:solidFill>
                  <a:srgbClr val="002D62"/>
                </a:solidFill>
              </a:defRPr>
            </a:lvl1pPr>
            <a:lvl2pPr indent="-317500" lvl="1" marL="914400">
              <a:spcBef>
                <a:spcPts val="0"/>
              </a:spcBef>
              <a:spcAft>
                <a:spcPts val="0"/>
              </a:spcAft>
              <a:buClr>
                <a:srgbClr val="002D62"/>
              </a:buClr>
              <a:buSzPts val="1400"/>
              <a:buChar char="○"/>
              <a:defRPr>
                <a:solidFill>
                  <a:srgbClr val="002D62"/>
                </a:solidFill>
              </a:defRPr>
            </a:lvl2pPr>
            <a:lvl3pPr indent="-317500" lvl="2" marL="1371600">
              <a:spcBef>
                <a:spcPts val="0"/>
              </a:spcBef>
              <a:spcAft>
                <a:spcPts val="0"/>
              </a:spcAft>
              <a:buClr>
                <a:srgbClr val="002D62"/>
              </a:buClr>
              <a:buSzPts val="1400"/>
              <a:buChar char="■"/>
              <a:defRPr>
                <a:solidFill>
                  <a:srgbClr val="002D62"/>
                </a:solidFill>
              </a:defRPr>
            </a:lvl3pPr>
            <a:lvl4pPr indent="-317500" lvl="3" marL="1828800">
              <a:spcBef>
                <a:spcPts val="0"/>
              </a:spcBef>
              <a:spcAft>
                <a:spcPts val="0"/>
              </a:spcAft>
              <a:buClr>
                <a:srgbClr val="002D62"/>
              </a:buClr>
              <a:buSzPts val="1400"/>
              <a:buChar char="●"/>
              <a:defRPr>
                <a:solidFill>
                  <a:srgbClr val="002D62"/>
                </a:solidFill>
              </a:defRPr>
            </a:lvl4pPr>
            <a:lvl5pPr indent="-317500" lvl="4" marL="2286000">
              <a:spcBef>
                <a:spcPts val="0"/>
              </a:spcBef>
              <a:spcAft>
                <a:spcPts val="0"/>
              </a:spcAft>
              <a:buClr>
                <a:srgbClr val="002D62"/>
              </a:buClr>
              <a:buSzPts val="1400"/>
              <a:buChar char="○"/>
              <a:defRPr>
                <a:solidFill>
                  <a:srgbClr val="002D62"/>
                </a:solidFill>
              </a:defRPr>
            </a:lvl5pPr>
            <a:lvl6pPr indent="-317500" lvl="5" marL="2743200">
              <a:spcBef>
                <a:spcPts val="0"/>
              </a:spcBef>
              <a:spcAft>
                <a:spcPts val="0"/>
              </a:spcAft>
              <a:buClr>
                <a:srgbClr val="002D62"/>
              </a:buClr>
              <a:buSzPts val="1400"/>
              <a:buChar char="■"/>
              <a:defRPr>
                <a:solidFill>
                  <a:srgbClr val="002D62"/>
                </a:solidFill>
              </a:defRPr>
            </a:lvl6pPr>
            <a:lvl7pPr indent="-317500" lvl="6" marL="3200400">
              <a:spcBef>
                <a:spcPts val="0"/>
              </a:spcBef>
              <a:spcAft>
                <a:spcPts val="0"/>
              </a:spcAft>
              <a:buClr>
                <a:srgbClr val="002D62"/>
              </a:buClr>
              <a:buSzPts val="1400"/>
              <a:buChar char="●"/>
              <a:defRPr>
                <a:solidFill>
                  <a:srgbClr val="002D62"/>
                </a:solidFill>
              </a:defRPr>
            </a:lvl7pPr>
            <a:lvl8pPr indent="-317500" lvl="7" marL="3657600">
              <a:spcBef>
                <a:spcPts val="0"/>
              </a:spcBef>
              <a:spcAft>
                <a:spcPts val="0"/>
              </a:spcAft>
              <a:buClr>
                <a:srgbClr val="002D62"/>
              </a:buClr>
              <a:buSzPts val="1400"/>
              <a:buChar char="○"/>
              <a:defRPr>
                <a:solidFill>
                  <a:srgbClr val="002D62"/>
                </a:solidFill>
              </a:defRPr>
            </a:lvl8pPr>
            <a:lvl9pPr indent="-317500" lvl="8" marL="4114800">
              <a:spcBef>
                <a:spcPts val="0"/>
              </a:spcBef>
              <a:spcAft>
                <a:spcPts val="0"/>
              </a:spcAft>
              <a:buClr>
                <a:srgbClr val="002D62"/>
              </a:buClr>
              <a:buSzPts val="1400"/>
              <a:buChar char="■"/>
              <a:defRPr>
                <a:solidFill>
                  <a:srgbClr val="002D62"/>
                </a:solidFill>
              </a:defRPr>
            </a:lvl9pPr>
          </a:lstStyle>
          <a:p/>
        </p:txBody>
      </p:sp>
      <p:sp>
        <p:nvSpPr>
          <p:cNvPr id="1538" name="Google Shape;1538;p138"/>
          <p:cNvSpPr txBox="1"/>
          <p:nvPr/>
        </p:nvSpPr>
        <p:spPr>
          <a:xfrm>
            <a:off x="226499" y="4754925"/>
            <a:ext cx="2902500" cy="2739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lang="en-GB" sz="800">
                <a:solidFill>
                  <a:srgbClr val="002D62"/>
                </a:solidFill>
              </a:rPr>
              <a:t>Lorem ipsum dolor</a:t>
            </a:r>
            <a:endParaRPr sz="800">
              <a:solidFill>
                <a:srgbClr val="002D62"/>
              </a:solidFill>
            </a:endParaRPr>
          </a:p>
        </p:txBody>
      </p:sp>
    </p:spTree>
  </p:cSld>
  <p:clrMapOvr>
    <a:masterClrMapping/>
  </p:clrMapOvr>
</p:sldLayout>
</file>

<file path=ppt/slideLayouts/slideLayout1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iolet - 6">
  <p:cSld name="TITLE_1_1_1_1_2_1_1_1_1_1_1_1_1_1">
    <p:bg>
      <p:bgPr>
        <a:solidFill>
          <a:schemeClr val="lt1"/>
        </a:solidFill>
      </p:bgPr>
    </p:bg>
    <p:spTree>
      <p:nvGrpSpPr>
        <p:cNvPr id="1539" name="Shape 1539"/>
        <p:cNvGrpSpPr/>
        <p:nvPr/>
      </p:nvGrpSpPr>
      <p:grpSpPr>
        <a:xfrm>
          <a:off x="0" y="0"/>
          <a:ext cx="0" cy="0"/>
          <a:chOff x="0" y="0"/>
          <a:chExt cx="0" cy="0"/>
        </a:xfrm>
      </p:grpSpPr>
      <p:sp>
        <p:nvSpPr>
          <p:cNvPr id="1540" name="Google Shape;1540;p139"/>
          <p:cNvSpPr/>
          <p:nvPr/>
        </p:nvSpPr>
        <p:spPr>
          <a:xfrm rot="-5148349">
            <a:off x="2382454" y="1002595"/>
            <a:ext cx="5318781" cy="3141359"/>
          </a:xfrm>
          <a:custGeom>
            <a:rect b="b" l="l" r="r" t="t"/>
            <a:pathLst>
              <a:path extrusionOk="0" h="4191157" w="7072716">
                <a:moveTo>
                  <a:pt x="6831290" y="0"/>
                </a:moveTo>
                <a:lnTo>
                  <a:pt x="7072716" y="3358574"/>
                </a:lnTo>
                <a:lnTo>
                  <a:pt x="6921436" y="3443247"/>
                </a:lnTo>
                <a:cubicBezTo>
                  <a:pt x="5001034" y="4457942"/>
                  <a:pt x="2612859" y="4475149"/>
                  <a:pt x="612222" y="3279442"/>
                </a:cubicBezTo>
                <a:cubicBezTo>
                  <a:pt x="516953" y="3222504"/>
                  <a:pt x="423691" y="3163489"/>
                  <a:pt x="332458" y="3102489"/>
                </a:cubicBezTo>
                <a:lnTo>
                  <a:pt x="170390" y="2988105"/>
                </a:lnTo>
                <a:lnTo>
                  <a:pt x="0" y="617754"/>
                </a:lnTo>
                <a:lnTo>
                  <a:pt x="57656" y="673164"/>
                </a:lnTo>
                <a:cubicBezTo>
                  <a:pt x="281787" y="878040"/>
                  <a:pt x="529783" y="1063501"/>
                  <a:pt x="800581" y="1225347"/>
                </a:cubicBezTo>
                <a:cubicBezTo>
                  <a:pt x="2818333" y="2431296"/>
                  <a:pt x="5398745" y="1887255"/>
                  <a:pt x="6790014" y="57216"/>
                </a:cubicBezTo>
                <a:close/>
              </a:path>
            </a:pathLst>
          </a:custGeom>
          <a:gradFill>
            <a:gsLst>
              <a:gs pos="0">
                <a:srgbClr val="772583"/>
              </a:gs>
              <a:gs pos="100000">
                <a:schemeClr val="lt1"/>
              </a:gs>
            </a:gsLst>
            <a:lin ang="3001153" scaled="0"/>
          </a:gra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None/>
            </a:pPr>
            <a:r>
              <a:t/>
            </a:r>
            <a:endParaRPr b="0" i="0" sz="1100" u="none" cap="none" strike="noStrike">
              <a:solidFill>
                <a:srgbClr val="000000"/>
              </a:solidFill>
              <a:latin typeface="Arial"/>
              <a:ea typeface="Arial"/>
              <a:cs typeface="Arial"/>
              <a:sym typeface="Arial"/>
            </a:endParaRPr>
          </a:p>
        </p:txBody>
      </p:sp>
      <p:sp>
        <p:nvSpPr>
          <p:cNvPr id="1541" name="Google Shape;1541;p139"/>
          <p:cNvSpPr txBox="1"/>
          <p:nvPr/>
        </p:nvSpPr>
        <p:spPr>
          <a:xfrm>
            <a:off x="8626827" y="4754925"/>
            <a:ext cx="517200" cy="2739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fld id="{00000000-1234-1234-1234-123412341234}" type="slidenum">
              <a:rPr b="1" lang="en-GB" sz="800">
                <a:solidFill>
                  <a:srgbClr val="002D62"/>
                </a:solidFill>
              </a:rPr>
              <a:t>‹#›</a:t>
            </a:fld>
            <a:endParaRPr b="1" sz="800">
              <a:solidFill>
                <a:srgbClr val="002D62"/>
              </a:solidFill>
            </a:endParaRPr>
          </a:p>
        </p:txBody>
      </p:sp>
      <p:grpSp>
        <p:nvGrpSpPr>
          <p:cNvPr id="1542" name="Google Shape;1542;p139"/>
          <p:cNvGrpSpPr/>
          <p:nvPr/>
        </p:nvGrpSpPr>
        <p:grpSpPr>
          <a:xfrm>
            <a:off x="7940154" y="4801506"/>
            <a:ext cx="686661" cy="174005"/>
            <a:chOff x="5486400" y="2551113"/>
            <a:chExt cx="2949575" cy="722312"/>
          </a:xfrm>
        </p:grpSpPr>
        <p:sp>
          <p:nvSpPr>
            <p:cNvPr id="1543" name="Google Shape;1543;p139"/>
            <p:cNvSpPr/>
            <p:nvPr/>
          </p:nvSpPr>
          <p:spPr>
            <a:xfrm>
              <a:off x="5486400" y="2551113"/>
              <a:ext cx="723900" cy="722312"/>
            </a:xfrm>
            <a:custGeom>
              <a:rect b="b" l="l" r="r" t="t"/>
              <a:pathLst>
                <a:path extrusionOk="0" h="278" w="278">
                  <a:moveTo>
                    <a:pt x="278" y="139"/>
                  </a:moveTo>
                  <a:cubicBezTo>
                    <a:pt x="278" y="216"/>
                    <a:pt x="216" y="278"/>
                    <a:pt x="139" y="278"/>
                  </a:cubicBezTo>
                  <a:cubicBezTo>
                    <a:pt x="62" y="278"/>
                    <a:pt x="0" y="216"/>
                    <a:pt x="0" y="139"/>
                  </a:cubicBezTo>
                  <a:cubicBezTo>
                    <a:pt x="0" y="62"/>
                    <a:pt x="62" y="0"/>
                    <a:pt x="139" y="0"/>
                  </a:cubicBezTo>
                  <a:cubicBezTo>
                    <a:pt x="216" y="0"/>
                    <a:pt x="278" y="62"/>
                    <a:pt x="278" y="139"/>
                  </a:cubicBezTo>
                  <a:close/>
                  <a:moveTo>
                    <a:pt x="169" y="152"/>
                  </a:moveTo>
                  <a:cubicBezTo>
                    <a:pt x="174" y="173"/>
                    <a:pt x="157" y="199"/>
                    <a:pt x="139" y="218"/>
                  </a:cubicBezTo>
                  <a:cubicBezTo>
                    <a:pt x="194" y="218"/>
                    <a:pt x="238" y="174"/>
                    <a:pt x="238" y="120"/>
                  </a:cubicBezTo>
                  <a:cubicBezTo>
                    <a:pt x="238" y="65"/>
                    <a:pt x="193" y="21"/>
                    <a:pt x="139" y="21"/>
                  </a:cubicBezTo>
                  <a:cubicBezTo>
                    <a:pt x="84" y="21"/>
                    <a:pt x="40" y="65"/>
                    <a:pt x="40" y="120"/>
                  </a:cubicBezTo>
                  <a:cubicBezTo>
                    <a:pt x="40" y="174"/>
                    <a:pt x="84" y="218"/>
                    <a:pt x="138" y="218"/>
                  </a:cubicBezTo>
                  <a:cubicBezTo>
                    <a:pt x="121" y="199"/>
                    <a:pt x="104" y="173"/>
                    <a:pt x="108" y="152"/>
                  </a:cubicBezTo>
                  <a:cubicBezTo>
                    <a:pt x="112" y="130"/>
                    <a:pt x="128" y="123"/>
                    <a:pt x="139" y="123"/>
                  </a:cubicBezTo>
                  <a:cubicBezTo>
                    <a:pt x="149" y="123"/>
                    <a:pt x="166" y="130"/>
                    <a:pt x="169" y="152"/>
                  </a:cubicBez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544" name="Google Shape;1544;p139"/>
            <p:cNvSpPr/>
            <p:nvPr/>
          </p:nvSpPr>
          <p:spPr>
            <a:xfrm>
              <a:off x="7126288" y="2743200"/>
              <a:ext cx="396875" cy="385762"/>
            </a:xfrm>
            <a:custGeom>
              <a:rect b="b" l="l" r="r" t="t"/>
              <a:pathLst>
                <a:path extrusionOk="0" h="148" w="152">
                  <a:moveTo>
                    <a:pt x="78" y="148"/>
                  </a:moveTo>
                  <a:cubicBezTo>
                    <a:pt x="57" y="148"/>
                    <a:pt x="37" y="143"/>
                    <a:pt x="25" y="134"/>
                  </a:cubicBezTo>
                  <a:cubicBezTo>
                    <a:pt x="9" y="123"/>
                    <a:pt x="0" y="102"/>
                    <a:pt x="0" y="75"/>
                  </a:cubicBezTo>
                  <a:cubicBezTo>
                    <a:pt x="0" y="24"/>
                    <a:pt x="25" y="0"/>
                    <a:pt x="76" y="0"/>
                  </a:cubicBezTo>
                  <a:cubicBezTo>
                    <a:pt x="127" y="0"/>
                    <a:pt x="152" y="24"/>
                    <a:pt x="152" y="76"/>
                  </a:cubicBezTo>
                  <a:cubicBezTo>
                    <a:pt x="152" y="123"/>
                    <a:pt x="127" y="148"/>
                    <a:pt x="78" y="148"/>
                  </a:cubicBezTo>
                  <a:close/>
                  <a:moveTo>
                    <a:pt x="76" y="24"/>
                  </a:moveTo>
                  <a:cubicBezTo>
                    <a:pt x="48" y="24"/>
                    <a:pt x="36" y="39"/>
                    <a:pt x="36" y="74"/>
                  </a:cubicBezTo>
                  <a:cubicBezTo>
                    <a:pt x="36" y="108"/>
                    <a:pt x="49" y="124"/>
                    <a:pt x="76" y="124"/>
                  </a:cubicBezTo>
                  <a:cubicBezTo>
                    <a:pt x="104" y="124"/>
                    <a:pt x="116" y="108"/>
                    <a:pt x="116" y="73"/>
                  </a:cubicBezTo>
                  <a:cubicBezTo>
                    <a:pt x="116" y="40"/>
                    <a:pt x="103" y="24"/>
                    <a:pt x="76" y="24"/>
                  </a:cubicBez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545" name="Google Shape;1545;p139"/>
            <p:cNvSpPr/>
            <p:nvPr/>
          </p:nvSpPr>
          <p:spPr>
            <a:xfrm>
              <a:off x="7588250" y="2755900"/>
              <a:ext cx="260350" cy="361950"/>
            </a:xfrm>
            <a:custGeom>
              <a:rect b="b" l="l" r="r" t="t"/>
              <a:pathLst>
                <a:path extrusionOk="0" h="139" w="100">
                  <a:moveTo>
                    <a:pt x="72" y="115"/>
                  </a:moveTo>
                  <a:cubicBezTo>
                    <a:pt x="52" y="115"/>
                    <a:pt x="45" y="113"/>
                    <a:pt x="40" y="109"/>
                  </a:cubicBezTo>
                  <a:cubicBezTo>
                    <a:pt x="35" y="104"/>
                    <a:pt x="33" y="101"/>
                    <a:pt x="33" y="87"/>
                  </a:cubicBezTo>
                  <a:cubicBezTo>
                    <a:pt x="33" y="14"/>
                    <a:pt x="33" y="14"/>
                    <a:pt x="33" y="14"/>
                  </a:cubicBezTo>
                  <a:cubicBezTo>
                    <a:pt x="33" y="6"/>
                    <a:pt x="26" y="0"/>
                    <a:pt x="19" y="0"/>
                  </a:cubicBezTo>
                  <a:cubicBezTo>
                    <a:pt x="0" y="0"/>
                    <a:pt x="0" y="0"/>
                    <a:pt x="0" y="0"/>
                  </a:cubicBezTo>
                  <a:cubicBezTo>
                    <a:pt x="0" y="78"/>
                    <a:pt x="0" y="78"/>
                    <a:pt x="0" y="78"/>
                  </a:cubicBezTo>
                  <a:cubicBezTo>
                    <a:pt x="0" y="103"/>
                    <a:pt x="2" y="114"/>
                    <a:pt x="11" y="123"/>
                  </a:cubicBezTo>
                  <a:cubicBezTo>
                    <a:pt x="20" y="134"/>
                    <a:pt x="34" y="139"/>
                    <a:pt x="56" y="139"/>
                  </a:cubicBezTo>
                  <a:cubicBezTo>
                    <a:pt x="100" y="139"/>
                    <a:pt x="100" y="139"/>
                    <a:pt x="100" y="139"/>
                  </a:cubicBezTo>
                  <a:cubicBezTo>
                    <a:pt x="100" y="115"/>
                    <a:pt x="100" y="115"/>
                    <a:pt x="100" y="115"/>
                  </a:cubicBezTo>
                  <a:lnTo>
                    <a:pt x="72" y="115"/>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546" name="Google Shape;1546;p139"/>
            <p:cNvSpPr/>
            <p:nvPr/>
          </p:nvSpPr>
          <p:spPr>
            <a:xfrm>
              <a:off x="8029575" y="2755900"/>
              <a:ext cx="406400" cy="361950"/>
            </a:xfrm>
            <a:custGeom>
              <a:rect b="b" l="l" r="r" t="t"/>
              <a:pathLst>
                <a:path extrusionOk="0" h="139" w="156">
                  <a:moveTo>
                    <a:pt x="96" y="0"/>
                  </a:moveTo>
                  <a:cubicBezTo>
                    <a:pt x="74" y="0"/>
                    <a:pt x="74" y="0"/>
                    <a:pt x="74" y="0"/>
                  </a:cubicBezTo>
                  <a:cubicBezTo>
                    <a:pt x="65" y="0"/>
                    <a:pt x="58" y="5"/>
                    <a:pt x="55" y="12"/>
                  </a:cubicBezTo>
                  <a:cubicBezTo>
                    <a:pt x="0" y="139"/>
                    <a:pt x="0" y="139"/>
                    <a:pt x="0" y="139"/>
                  </a:cubicBezTo>
                  <a:cubicBezTo>
                    <a:pt x="22" y="139"/>
                    <a:pt x="22" y="139"/>
                    <a:pt x="22" y="139"/>
                  </a:cubicBezTo>
                  <a:cubicBezTo>
                    <a:pt x="31" y="139"/>
                    <a:pt x="38" y="134"/>
                    <a:pt x="41" y="127"/>
                  </a:cubicBezTo>
                  <a:cubicBezTo>
                    <a:pt x="50" y="107"/>
                    <a:pt x="50" y="107"/>
                    <a:pt x="50" y="107"/>
                  </a:cubicBezTo>
                  <a:cubicBezTo>
                    <a:pt x="106" y="107"/>
                    <a:pt x="106" y="107"/>
                    <a:pt x="106" y="107"/>
                  </a:cubicBezTo>
                  <a:cubicBezTo>
                    <a:pt x="115" y="127"/>
                    <a:pt x="115" y="127"/>
                    <a:pt x="115" y="127"/>
                  </a:cubicBezTo>
                  <a:cubicBezTo>
                    <a:pt x="118" y="134"/>
                    <a:pt x="125" y="139"/>
                    <a:pt x="134" y="139"/>
                  </a:cubicBezTo>
                  <a:cubicBezTo>
                    <a:pt x="156" y="139"/>
                    <a:pt x="156" y="139"/>
                    <a:pt x="156" y="139"/>
                  </a:cubicBezTo>
                  <a:lnTo>
                    <a:pt x="96" y="0"/>
                  </a:lnTo>
                  <a:close/>
                  <a:moveTo>
                    <a:pt x="57" y="82"/>
                  </a:moveTo>
                  <a:cubicBezTo>
                    <a:pt x="78" y="34"/>
                    <a:pt x="78" y="34"/>
                    <a:pt x="78" y="34"/>
                  </a:cubicBezTo>
                  <a:cubicBezTo>
                    <a:pt x="99" y="82"/>
                    <a:pt x="99" y="82"/>
                    <a:pt x="99" y="82"/>
                  </a:cubicBezTo>
                  <a:lnTo>
                    <a:pt x="57" y="82"/>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547" name="Google Shape;1547;p139"/>
            <p:cNvSpPr/>
            <p:nvPr/>
          </p:nvSpPr>
          <p:spPr>
            <a:xfrm>
              <a:off x="7902575" y="2755900"/>
              <a:ext cx="84137" cy="361950"/>
            </a:xfrm>
            <a:custGeom>
              <a:rect b="b" l="l" r="r" t="t"/>
              <a:pathLst>
                <a:path extrusionOk="0" h="139" w="32">
                  <a:moveTo>
                    <a:pt x="14" y="0"/>
                  </a:moveTo>
                  <a:cubicBezTo>
                    <a:pt x="6" y="0"/>
                    <a:pt x="0" y="6"/>
                    <a:pt x="0" y="14"/>
                  </a:cubicBezTo>
                  <a:cubicBezTo>
                    <a:pt x="0" y="139"/>
                    <a:pt x="0" y="139"/>
                    <a:pt x="0" y="139"/>
                  </a:cubicBezTo>
                  <a:cubicBezTo>
                    <a:pt x="18" y="139"/>
                    <a:pt x="18" y="139"/>
                    <a:pt x="18" y="139"/>
                  </a:cubicBezTo>
                  <a:cubicBezTo>
                    <a:pt x="25" y="139"/>
                    <a:pt x="32" y="133"/>
                    <a:pt x="32" y="126"/>
                  </a:cubicBezTo>
                  <a:cubicBezTo>
                    <a:pt x="32" y="0"/>
                    <a:pt x="32" y="0"/>
                    <a:pt x="32" y="0"/>
                  </a:cubicBezTo>
                  <a:lnTo>
                    <a:pt x="14" y="0"/>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548" name="Google Shape;1548;p139"/>
            <p:cNvSpPr/>
            <p:nvPr/>
          </p:nvSpPr>
          <p:spPr>
            <a:xfrm>
              <a:off x="6324600" y="2755900"/>
              <a:ext cx="406400" cy="361950"/>
            </a:xfrm>
            <a:custGeom>
              <a:rect b="b" l="l" r="r" t="t"/>
              <a:pathLst>
                <a:path extrusionOk="0" h="139" w="156">
                  <a:moveTo>
                    <a:pt x="132" y="0"/>
                  </a:moveTo>
                  <a:cubicBezTo>
                    <a:pt x="123" y="0"/>
                    <a:pt x="116" y="5"/>
                    <a:pt x="113" y="12"/>
                  </a:cubicBezTo>
                  <a:cubicBezTo>
                    <a:pt x="78" y="98"/>
                    <a:pt x="78" y="98"/>
                    <a:pt x="78" y="98"/>
                  </a:cubicBezTo>
                  <a:cubicBezTo>
                    <a:pt x="42" y="13"/>
                    <a:pt x="42" y="13"/>
                    <a:pt x="42" y="13"/>
                  </a:cubicBezTo>
                  <a:cubicBezTo>
                    <a:pt x="39" y="5"/>
                    <a:pt x="31" y="0"/>
                    <a:pt x="23" y="0"/>
                  </a:cubicBezTo>
                  <a:cubicBezTo>
                    <a:pt x="0" y="0"/>
                    <a:pt x="0" y="0"/>
                    <a:pt x="0" y="0"/>
                  </a:cubicBezTo>
                  <a:cubicBezTo>
                    <a:pt x="62" y="139"/>
                    <a:pt x="62" y="139"/>
                    <a:pt x="62" y="139"/>
                  </a:cubicBezTo>
                  <a:cubicBezTo>
                    <a:pt x="80" y="139"/>
                    <a:pt x="80" y="139"/>
                    <a:pt x="80" y="139"/>
                  </a:cubicBezTo>
                  <a:cubicBezTo>
                    <a:pt x="88" y="139"/>
                    <a:pt x="95" y="134"/>
                    <a:pt x="99" y="128"/>
                  </a:cubicBezTo>
                  <a:cubicBezTo>
                    <a:pt x="156" y="0"/>
                    <a:pt x="156" y="0"/>
                    <a:pt x="156" y="0"/>
                  </a:cubicBezTo>
                  <a:lnTo>
                    <a:pt x="132" y="0"/>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549" name="Google Shape;1549;p139"/>
            <p:cNvSpPr/>
            <p:nvPr/>
          </p:nvSpPr>
          <p:spPr>
            <a:xfrm>
              <a:off x="6751638" y="2755900"/>
              <a:ext cx="312737" cy="361950"/>
            </a:xfrm>
            <a:custGeom>
              <a:rect b="b" l="l" r="r" t="t"/>
              <a:pathLst>
                <a:path extrusionOk="0" h="139" w="120">
                  <a:moveTo>
                    <a:pt x="0" y="71"/>
                  </a:moveTo>
                  <a:cubicBezTo>
                    <a:pt x="0" y="85"/>
                    <a:pt x="4" y="121"/>
                    <a:pt x="37" y="135"/>
                  </a:cubicBezTo>
                  <a:cubicBezTo>
                    <a:pt x="45" y="138"/>
                    <a:pt x="53" y="139"/>
                    <a:pt x="65" y="139"/>
                  </a:cubicBezTo>
                  <a:cubicBezTo>
                    <a:pt x="120" y="139"/>
                    <a:pt x="120" y="139"/>
                    <a:pt x="120" y="139"/>
                  </a:cubicBezTo>
                  <a:cubicBezTo>
                    <a:pt x="120" y="115"/>
                    <a:pt x="120" y="115"/>
                    <a:pt x="120" y="115"/>
                  </a:cubicBezTo>
                  <a:cubicBezTo>
                    <a:pt x="120" y="115"/>
                    <a:pt x="78" y="115"/>
                    <a:pt x="78" y="115"/>
                  </a:cubicBezTo>
                  <a:cubicBezTo>
                    <a:pt x="58" y="114"/>
                    <a:pt x="47" y="110"/>
                    <a:pt x="41" y="99"/>
                  </a:cubicBezTo>
                  <a:cubicBezTo>
                    <a:pt x="39" y="95"/>
                    <a:pt x="38" y="89"/>
                    <a:pt x="37" y="83"/>
                  </a:cubicBezTo>
                  <a:cubicBezTo>
                    <a:pt x="37" y="82"/>
                    <a:pt x="37" y="82"/>
                    <a:pt x="37" y="82"/>
                  </a:cubicBezTo>
                  <a:cubicBezTo>
                    <a:pt x="117" y="82"/>
                    <a:pt x="117" y="82"/>
                    <a:pt x="117" y="82"/>
                  </a:cubicBezTo>
                  <a:cubicBezTo>
                    <a:pt x="117" y="58"/>
                    <a:pt x="117" y="58"/>
                    <a:pt x="117" y="58"/>
                  </a:cubicBezTo>
                  <a:cubicBezTo>
                    <a:pt x="37" y="58"/>
                    <a:pt x="37" y="58"/>
                    <a:pt x="37" y="58"/>
                  </a:cubicBezTo>
                  <a:cubicBezTo>
                    <a:pt x="37" y="57"/>
                    <a:pt x="37" y="57"/>
                    <a:pt x="37" y="57"/>
                  </a:cubicBezTo>
                  <a:cubicBezTo>
                    <a:pt x="38" y="50"/>
                    <a:pt x="39" y="45"/>
                    <a:pt x="41" y="40"/>
                  </a:cubicBezTo>
                  <a:cubicBezTo>
                    <a:pt x="47" y="29"/>
                    <a:pt x="58" y="25"/>
                    <a:pt x="78" y="25"/>
                  </a:cubicBezTo>
                  <a:cubicBezTo>
                    <a:pt x="78" y="25"/>
                    <a:pt x="120" y="25"/>
                    <a:pt x="120" y="25"/>
                  </a:cubicBezTo>
                  <a:cubicBezTo>
                    <a:pt x="120" y="0"/>
                    <a:pt x="120" y="0"/>
                    <a:pt x="120" y="0"/>
                  </a:cubicBezTo>
                  <a:cubicBezTo>
                    <a:pt x="65" y="0"/>
                    <a:pt x="65" y="0"/>
                    <a:pt x="65" y="0"/>
                  </a:cubicBezTo>
                  <a:cubicBezTo>
                    <a:pt x="53" y="0"/>
                    <a:pt x="45" y="1"/>
                    <a:pt x="37" y="4"/>
                  </a:cubicBezTo>
                  <a:cubicBezTo>
                    <a:pt x="4" y="18"/>
                    <a:pt x="0" y="55"/>
                    <a:pt x="0" y="69"/>
                  </a:cubicBezTo>
                  <a:lnTo>
                    <a:pt x="0" y="71"/>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sp>
        <p:nvSpPr>
          <p:cNvPr id="1550" name="Google Shape;1550;p139"/>
          <p:cNvSpPr txBox="1"/>
          <p:nvPr>
            <p:ph type="title"/>
          </p:nvPr>
        </p:nvSpPr>
        <p:spPr>
          <a:xfrm>
            <a:off x="0" y="0"/>
            <a:ext cx="8186400" cy="1141800"/>
          </a:xfrm>
          <a:prstGeom prst="rect">
            <a:avLst/>
          </a:prstGeom>
          <a:noFill/>
          <a:ln>
            <a:noFill/>
          </a:ln>
        </p:spPr>
        <p:txBody>
          <a:bodyPr anchorCtr="0" anchor="t" bIns="91425" lIns="504000" spcFirstLastPara="1" rIns="252000" wrap="square" tIns="504000">
            <a:noAutofit/>
          </a:bodyPr>
          <a:lstStyle>
            <a:lvl1pPr lvl="0">
              <a:spcBef>
                <a:spcPts val="0"/>
              </a:spcBef>
              <a:spcAft>
                <a:spcPts val="0"/>
              </a:spcAft>
              <a:buClr>
                <a:srgbClr val="002D62"/>
              </a:buClr>
              <a:buSzPts val="2500"/>
              <a:buFont typeface="Arial Black"/>
              <a:buNone/>
              <a:defRPr b="1" sz="2500">
                <a:solidFill>
                  <a:srgbClr val="002D62"/>
                </a:solidFill>
                <a:latin typeface="Arial Black"/>
                <a:ea typeface="Arial Black"/>
                <a:cs typeface="Arial Black"/>
                <a:sym typeface="Arial Black"/>
              </a:defRPr>
            </a:lvl1pPr>
            <a:lvl2pPr lvl="1">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2pPr>
            <a:lvl3pPr lvl="2">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3pPr>
            <a:lvl4pPr lvl="3">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4pPr>
            <a:lvl5pPr lvl="4">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5pPr>
            <a:lvl6pPr lvl="5">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6pPr>
            <a:lvl7pPr lvl="6">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7pPr>
            <a:lvl8pPr lvl="7">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8pPr>
            <a:lvl9pPr lvl="8">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9pPr>
          </a:lstStyle>
          <a:p/>
        </p:txBody>
      </p:sp>
      <p:sp>
        <p:nvSpPr>
          <p:cNvPr id="1551" name="Google Shape;1551;p139"/>
          <p:cNvSpPr txBox="1"/>
          <p:nvPr>
            <p:ph idx="1" type="body"/>
          </p:nvPr>
        </p:nvSpPr>
        <p:spPr>
          <a:xfrm>
            <a:off x="-8700" y="1410725"/>
            <a:ext cx="9144000" cy="2552700"/>
          </a:xfrm>
          <a:prstGeom prst="rect">
            <a:avLst/>
          </a:prstGeom>
          <a:noFill/>
          <a:ln>
            <a:noFill/>
          </a:ln>
        </p:spPr>
        <p:txBody>
          <a:bodyPr anchorCtr="0" anchor="t" bIns="91425" lIns="504000" spcFirstLastPara="1" rIns="504000" wrap="square" tIns="91425">
            <a:noAutofit/>
          </a:bodyPr>
          <a:lstStyle>
            <a:lvl1pPr indent="-317500" lvl="0" marL="457200">
              <a:spcBef>
                <a:spcPts val="0"/>
              </a:spcBef>
              <a:spcAft>
                <a:spcPts val="0"/>
              </a:spcAft>
              <a:buClr>
                <a:srgbClr val="002D62"/>
              </a:buClr>
              <a:buSzPts val="1400"/>
              <a:buChar char="●"/>
              <a:defRPr>
                <a:solidFill>
                  <a:srgbClr val="002D62"/>
                </a:solidFill>
              </a:defRPr>
            </a:lvl1pPr>
            <a:lvl2pPr indent="-317500" lvl="1" marL="914400">
              <a:spcBef>
                <a:spcPts val="0"/>
              </a:spcBef>
              <a:spcAft>
                <a:spcPts val="0"/>
              </a:spcAft>
              <a:buClr>
                <a:srgbClr val="002D62"/>
              </a:buClr>
              <a:buSzPts val="1400"/>
              <a:buChar char="○"/>
              <a:defRPr>
                <a:solidFill>
                  <a:srgbClr val="002D62"/>
                </a:solidFill>
              </a:defRPr>
            </a:lvl2pPr>
            <a:lvl3pPr indent="-317500" lvl="2" marL="1371600">
              <a:spcBef>
                <a:spcPts val="0"/>
              </a:spcBef>
              <a:spcAft>
                <a:spcPts val="0"/>
              </a:spcAft>
              <a:buClr>
                <a:srgbClr val="002D62"/>
              </a:buClr>
              <a:buSzPts val="1400"/>
              <a:buChar char="■"/>
              <a:defRPr>
                <a:solidFill>
                  <a:srgbClr val="002D62"/>
                </a:solidFill>
              </a:defRPr>
            </a:lvl3pPr>
            <a:lvl4pPr indent="-317500" lvl="3" marL="1828800">
              <a:spcBef>
                <a:spcPts val="0"/>
              </a:spcBef>
              <a:spcAft>
                <a:spcPts val="0"/>
              </a:spcAft>
              <a:buClr>
                <a:srgbClr val="002D62"/>
              </a:buClr>
              <a:buSzPts val="1400"/>
              <a:buChar char="●"/>
              <a:defRPr>
                <a:solidFill>
                  <a:srgbClr val="002D62"/>
                </a:solidFill>
              </a:defRPr>
            </a:lvl4pPr>
            <a:lvl5pPr indent="-317500" lvl="4" marL="2286000">
              <a:spcBef>
                <a:spcPts val="0"/>
              </a:spcBef>
              <a:spcAft>
                <a:spcPts val="0"/>
              </a:spcAft>
              <a:buClr>
                <a:srgbClr val="002D62"/>
              </a:buClr>
              <a:buSzPts val="1400"/>
              <a:buChar char="○"/>
              <a:defRPr>
                <a:solidFill>
                  <a:srgbClr val="002D62"/>
                </a:solidFill>
              </a:defRPr>
            </a:lvl5pPr>
            <a:lvl6pPr indent="-317500" lvl="5" marL="2743200">
              <a:spcBef>
                <a:spcPts val="0"/>
              </a:spcBef>
              <a:spcAft>
                <a:spcPts val="0"/>
              </a:spcAft>
              <a:buClr>
                <a:srgbClr val="002D62"/>
              </a:buClr>
              <a:buSzPts val="1400"/>
              <a:buChar char="■"/>
              <a:defRPr>
                <a:solidFill>
                  <a:srgbClr val="002D62"/>
                </a:solidFill>
              </a:defRPr>
            </a:lvl6pPr>
            <a:lvl7pPr indent="-317500" lvl="6" marL="3200400">
              <a:spcBef>
                <a:spcPts val="0"/>
              </a:spcBef>
              <a:spcAft>
                <a:spcPts val="0"/>
              </a:spcAft>
              <a:buClr>
                <a:srgbClr val="002D62"/>
              </a:buClr>
              <a:buSzPts val="1400"/>
              <a:buChar char="●"/>
              <a:defRPr>
                <a:solidFill>
                  <a:srgbClr val="002D62"/>
                </a:solidFill>
              </a:defRPr>
            </a:lvl7pPr>
            <a:lvl8pPr indent="-317500" lvl="7" marL="3657600">
              <a:spcBef>
                <a:spcPts val="0"/>
              </a:spcBef>
              <a:spcAft>
                <a:spcPts val="0"/>
              </a:spcAft>
              <a:buClr>
                <a:srgbClr val="002D62"/>
              </a:buClr>
              <a:buSzPts val="1400"/>
              <a:buChar char="○"/>
              <a:defRPr>
                <a:solidFill>
                  <a:srgbClr val="002D62"/>
                </a:solidFill>
              </a:defRPr>
            </a:lvl8pPr>
            <a:lvl9pPr indent="-317500" lvl="8" marL="4114800">
              <a:spcBef>
                <a:spcPts val="0"/>
              </a:spcBef>
              <a:spcAft>
                <a:spcPts val="0"/>
              </a:spcAft>
              <a:buClr>
                <a:srgbClr val="002D62"/>
              </a:buClr>
              <a:buSzPts val="1400"/>
              <a:buChar char="■"/>
              <a:defRPr>
                <a:solidFill>
                  <a:srgbClr val="002D62"/>
                </a:solidFill>
              </a:defRPr>
            </a:lvl9pPr>
          </a:lstStyle>
          <a:p/>
        </p:txBody>
      </p:sp>
      <p:sp>
        <p:nvSpPr>
          <p:cNvPr id="1552" name="Google Shape;1552;p139"/>
          <p:cNvSpPr txBox="1"/>
          <p:nvPr/>
        </p:nvSpPr>
        <p:spPr>
          <a:xfrm>
            <a:off x="226499" y="4754925"/>
            <a:ext cx="2902500" cy="2739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lang="en-GB" sz="800">
                <a:solidFill>
                  <a:srgbClr val="002D62"/>
                </a:solidFill>
              </a:rPr>
              <a:t>Lorem ipsum dolor</a:t>
            </a:r>
            <a:endParaRPr sz="800">
              <a:solidFill>
                <a:srgbClr val="002D62"/>
              </a:solidFill>
            </a:endParaRPr>
          </a:p>
        </p:txBody>
      </p:sp>
    </p:spTree>
  </p:cSld>
  <p:clrMapOvr>
    <a:masterClrMapping/>
  </p:clrMapOvr>
</p:sldLayout>
</file>

<file path=ppt/slideLayouts/slideLayout1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iolet - 7">
  <p:cSld name="TITLE_1_1_1_2_1_1_1_1_1_1_1_1_1_1_1">
    <p:bg>
      <p:bgPr>
        <a:solidFill>
          <a:schemeClr val="lt1"/>
        </a:solidFill>
      </p:bgPr>
    </p:bg>
    <p:spTree>
      <p:nvGrpSpPr>
        <p:cNvPr id="1553" name="Shape 1553"/>
        <p:cNvGrpSpPr/>
        <p:nvPr/>
      </p:nvGrpSpPr>
      <p:grpSpPr>
        <a:xfrm>
          <a:off x="0" y="0"/>
          <a:ext cx="0" cy="0"/>
          <a:chOff x="0" y="0"/>
          <a:chExt cx="0" cy="0"/>
        </a:xfrm>
      </p:grpSpPr>
      <p:sp>
        <p:nvSpPr>
          <p:cNvPr id="1554" name="Google Shape;1554;p140"/>
          <p:cNvSpPr/>
          <p:nvPr/>
        </p:nvSpPr>
        <p:spPr>
          <a:xfrm rot="-6031568">
            <a:off x="4067497" y="161559"/>
            <a:ext cx="5192145" cy="4772671"/>
          </a:xfrm>
          <a:custGeom>
            <a:rect b="b" l="l" r="r" t="t"/>
            <a:pathLst>
              <a:path extrusionOk="0" h="6341020" w="6898338">
                <a:moveTo>
                  <a:pt x="6898338" y="3218622"/>
                </a:moveTo>
                <a:lnTo>
                  <a:pt x="6308166" y="6341020"/>
                </a:lnTo>
                <a:lnTo>
                  <a:pt x="6145155" y="6330350"/>
                </a:lnTo>
                <a:cubicBezTo>
                  <a:pt x="4917393" y="6219953"/>
                  <a:pt x="3694703" y="5838549"/>
                  <a:pt x="2565738" y="5163807"/>
                </a:cubicBezTo>
                <a:cubicBezTo>
                  <a:pt x="1562213" y="4564036"/>
                  <a:pt x="727740" y="3789277"/>
                  <a:pt x="77997" y="2901791"/>
                </a:cubicBezTo>
                <a:lnTo>
                  <a:pt x="0" y="2789600"/>
                </a:lnTo>
                <a:lnTo>
                  <a:pt x="527269" y="0"/>
                </a:lnTo>
                <a:lnTo>
                  <a:pt x="582348" y="110612"/>
                </a:lnTo>
                <a:cubicBezTo>
                  <a:pt x="1079727" y="1051944"/>
                  <a:pt x="1833205" y="1873130"/>
                  <a:pt x="2813753" y="2459166"/>
                </a:cubicBezTo>
                <a:cubicBezTo>
                  <a:pt x="4053587" y="3200178"/>
                  <a:pt x="5454763" y="3439380"/>
                  <a:pt x="6782863" y="3238864"/>
                </a:cubicBezTo>
                <a:close/>
              </a:path>
            </a:pathLst>
          </a:custGeom>
          <a:gradFill>
            <a:gsLst>
              <a:gs pos="0">
                <a:srgbClr val="772583"/>
              </a:gs>
              <a:gs pos="100000">
                <a:schemeClr val="lt1"/>
              </a:gs>
            </a:gsLst>
            <a:lin ang="3001153" scaled="0"/>
          </a:gra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1555" name="Google Shape;1555;p140"/>
          <p:cNvSpPr txBox="1"/>
          <p:nvPr/>
        </p:nvSpPr>
        <p:spPr>
          <a:xfrm>
            <a:off x="8626827" y="4754925"/>
            <a:ext cx="517200" cy="2739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fld id="{00000000-1234-1234-1234-123412341234}" type="slidenum">
              <a:rPr b="1" lang="en-GB" sz="800">
                <a:solidFill>
                  <a:srgbClr val="002D62"/>
                </a:solidFill>
              </a:rPr>
              <a:t>‹#›</a:t>
            </a:fld>
            <a:endParaRPr b="1" sz="800">
              <a:solidFill>
                <a:srgbClr val="002D62"/>
              </a:solidFill>
            </a:endParaRPr>
          </a:p>
        </p:txBody>
      </p:sp>
      <p:grpSp>
        <p:nvGrpSpPr>
          <p:cNvPr id="1556" name="Google Shape;1556;p140"/>
          <p:cNvGrpSpPr/>
          <p:nvPr/>
        </p:nvGrpSpPr>
        <p:grpSpPr>
          <a:xfrm>
            <a:off x="7940154" y="4801506"/>
            <a:ext cx="686661" cy="174005"/>
            <a:chOff x="5486400" y="2551113"/>
            <a:chExt cx="2949575" cy="722312"/>
          </a:xfrm>
        </p:grpSpPr>
        <p:sp>
          <p:nvSpPr>
            <p:cNvPr id="1557" name="Google Shape;1557;p140"/>
            <p:cNvSpPr/>
            <p:nvPr/>
          </p:nvSpPr>
          <p:spPr>
            <a:xfrm>
              <a:off x="5486400" y="2551113"/>
              <a:ext cx="723900" cy="722312"/>
            </a:xfrm>
            <a:custGeom>
              <a:rect b="b" l="l" r="r" t="t"/>
              <a:pathLst>
                <a:path extrusionOk="0" h="278" w="278">
                  <a:moveTo>
                    <a:pt x="278" y="139"/>
                  </a:moveTo>
                  <a:cubicBezTo>
                    <a:pt x="278" y="216"/>
                    <a:pt x="216" y="278"/>
                    <a:pt x="139" y="278"/>
                  </a:cubicBezTo>
                  <a:cubicBezTo>
                    <a:pt x="62" y="278"/>
                    <a:pt x="0" y="216"/>
                    <a:pt x="0" y="139"/>
                  </a:cubicBezTo>
                  <a:cubicBezTo>
                    <a:pt x="0" y="62"/>
                    <a:pt x="62" y="0"/>
                    <a:pt x="139" y="0"/>
                  </a:cubicBezTo>
                  <a:cubicBezTo>
                    <a:pt x="216" y="0"/>
                    <a:pt x="278" y="62"/>
                    <a:pt x="278" y="139"/>
                  </a:cubicBezTo>
                  <a:close/>
                  <a:moveTo>
                    <a:pt x="169" y="152"/>
                  </a:moveTo>
                  <a:cubicBezTo>
                    <a:pt x="174" y="173"/>
                    <a:pt x="157" y="199"/>
                    <a:pt x="139" y="218"/>
                  </a:cubicBezTo>
                  <a:cubicBezTo>
                    <a:pt x="194" y="218"/>
                    <a:pt x="238" y="174"/>
                    <a:pt x="238" y="120"/>
                  </a:cubicBezTo>
                  <a:cubicBezTo>
                    <a:pt x="238" y="65"/>
                    <a:pt x="193" y="21"/>
                    <a:pt x="139" y="21"/>
                  </a:cubicBezTo>
                  <a:cubicBezTo>
                    <a:pt x="84" y="21"/>
                    <a:pt x="40" y="65"/>
                    <a:pt x="40" y="120"/>
                  </a:cubicBezTo>
                  <a:cubicBezTo>
                    <a:pt x="40" y="174"/>
                    <a:pt x="84" y="218"/>
                    <a:pt x="138" y="218"/>
                  </a:cubicBezTo>
                  <a:cubicBezTo>
                    <a:pt x="121" y="199"/>
                    <a:pt x="104" y="173"/>
                    <a:pt x="108" y="152"/>
                  </a:cubicBezTo>
                  <a:cubicBezTo>
                    <a:pt x="112" y="130"/>
                    <a:pt x="128" y="123"/>
                    <a:pt x="139" y="123"/>
                  </a:cubicBezTo>
                  <a:cubicBezTo>
                    <a:pt x="149" y="123"/>
                    <a:pt x="166" y="130"/>
                    <a:pt x="169" y="152"/>
                  </a:cubicBez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558" name="Google Shape;1558;p140"/>
            <p:cNvSpPr/>
            <p:nvPr/>
          </p:nvSpPr>
          <p:spPr>
            <a:xfrm>
              <a:off x="7126288" y="2743200"/>
              <a:ext cx="396875" cy="385762"/>
            </a:xfrm>
            <a:custGeom>
              <a:rect b="b" l="l" r="r" t="t"/>
              <a:pathLst>
                <a:path extrusionOk="0" h="148" w="152">
                  <a:moveTo>
                    <a:pt x="78" y="148"/>
                  </a:moveTo>
                  <a:cubicBezTo>
                    <a:pt x="57" y="148"/>
                    <a:pt x="37" y="143"/>
                    <a:pt x="25" y="134"/>
                  </a:cubicBezTo>
                  <a:cubicBezTo>
                    <a:pt x="9" y="123"/>
                    <a:pt x="0" y="102"/>
                    <a:pt x="0" y="75"/>
                  </a:cubicBezTo>
                  <a:cubicBezTo>
                    <a:pt x="0" y="24"/>
                    <a:pt x="25" y="0"/>
                    <a:pt x="76" y="0"/>
                  </a:cubicBezTo>
                  <a:cubicBezTo>
                    <a:pt x="127" y="0"/>
                    <a:pt x="152" y="24"/>
                    <a:pt x="152" y="76"/>
                  </a:cubicBezTo>
                  <a:cubicBezTo>
                    <a:pt x="152" y="123"/>
                    <a:pt x="127" y="148"/>
                    <a:pt x="78" y="148"/>
                  </a:cubicBezTo>
                  <a:close/>
                  <a:moveTo>
                    <a:pt x="76" y="24"/>
                  </a:moveTo>
                  <a:cubicBezTo>
                    <a:pt x="48" y="24"/>
                    <a:pt x="36" y="39"/>
                    <a:pt x="36" y="74"/>
                  </a:cubicBezTo>
                  <a:cubicBezTo>
                    <a:pt x="36" y="108"/>
                    <a:pt x="49" y="124"/>
                    <a:pt x="76" y="124"/>
                  </a:cubicBezTo>
                  <a:cubicBezTo>
                    <a:pt x="104" y="124"/>
                    <a:pt x="116" y="108"/>
                    <a:pt x="116" y="73"/>
                  </a:cubicBezTo>
                  <a:cubicBezTo>
                    <a:pt x="116" y="40"/>
                    <a:pt x="103" y="24"/>
                    <a:pt x="76" y="24"/>
                  </a:cubicBez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559" name="Google Shape;1559;p140"/>
            <p:cNvSpPr/>
            <p:nvPr/>
          </p:nvSpPr>
          <p:spPr>
            <a:xfrm>
              <a:off x="7588250" y="2755900"/>
              <a:ext cx="260350" cy="361950"/>
            </a:xfrm>
            <a:custGeom>
              <a:rect b="b" l="l" r="r" t="t"/>
              <a:pathLst>
                <a:path extrusionOk="0" h="139" w="100">
                  <a:moveTo>
                    <a:pt x="72" y="115"/>
                  </a:moveTo>
                  <a:cubicBezTo>
                    <a:pt x="52" y="115"/>
                    <a:pt x="45" y="113"/>
                    <a:pt x="40" y="109"/>
                  </a:cubicBezTo>
                  <a:cubicBezTo>
                    <a:pt x="35" y="104"/>
                    <a:pt x="33" y="101"/>
                    <a:pt x="33" y="87"/>
                  </a:cubicBezTo>
                  <a:cubicBezTo>
                    <a:pt x="33" y="14"/>
                    <a:pt x="33" y="14"/>
                    <a:pt x="33" y="14"/>
                  </a:cubicBezTo>
                  <a:cubicBezTo>
                    <a:pt x="33" y="6"/>
                    <a:pt x="26" y="0"/>
                    <a:pt x="19" y="0"/>
                  </a:cubicBezTo>
                  <a:cubicBezTo>
                    <a:pt x="0" y="0"/>
                    <a:pt x="0" y="0"/>
                    <a:pt x="0" y="0"/>
                  </a:cubicBezTo>
                  <a:cubicBezTo>
                    <a:pt x="0" y="78"/>
                    <a:pt x="0" y="78"/>
                    <a:pt x="0" y="78"/>
                  </a:cubicBezTo>
                  <a:cubicBezTo>
                    <a:pt x="0" y="103"/>
                    <a:pt x="2" y="114"/>
                    <a:pt x="11" y="123"/>
                  </a:cubicBezTo>
                  <a:cubicBezTo>
                    <a:pt x="20" y="134"/>
                    <a:pt x="34" y="139"/>
                    <a:pt x="56" y="139"/>
                  </a:cubicBezTo>
                  <a:cubicBezTo>
                    <a:pt x="100" y="139"/>
                    <a:pt x="100" y="139"/>
                    <a:pt x="100" y="139"/>
                  </a:cubicBezTo>
                  <a:cubicBezTo>
                    <a:pt x="100" y="115"/>
                    <a:pt x="100" y="115"/>
                    <a:pt x="100" y="115"/>
                  </a:cubicBezTo>
                  <a:lnTo>
                    <a:pt x="72" y="115"/>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560" name="Google Shape;1560;p140"/>
            <p:cNvSpPr/>
            <p:nvPr/>
          </p:nvSpPr>
          <p:spPr>
            <a:xfrm>
              <a:off x="8029575" y="2755900"/>
              <a:ext cx="406400" cy="361950"/>
            </a:xfrm>
            <a:custGeom>
              <a:rect b="b" l="l" r="r" t="t"/>
              <a:pathLst>
                <a:path extrusionOk="0" h="139" w="156">
                  <a:moveTo>
                    <a:pt x="96" y="0"/>
                  </a:moveTo>
                  <a:cubicBezTo>
                    <a:pt x="74" y="0"/>
                    <a:pt x="74" y="0"/>
                    <a:pt x="74" y="0"/>
                  </a:cubicBezTo>
                  <a:cubicBezTo>
                    <a:pt x="65" y="0"/>
                    <a:pt x="58" y="5"/>
                    <a:pt x="55" y="12"/>
                  </a:cubicBezTo>
                  <a:cubicBezTo>
                    <a:pt x="0" y="139"/>
                    <a:pt x="0" y="139"/>
                    <a:pt x="0" y="139"/>
                  </a:cubicBezTo>
                  <a:cubicBezTo>
                    <a:pt x="22" y="139"/>
                    <a:pt x="22" y="139"/>
                    <a:pt x="22" y="139"/>
                  </a:cubicBezTo>
                  <a:cubicBezTo>
                    <a:pt x="31" y="139"/>
                    <a:pt x="38" y="134"/>
                    <a:pt x="41" y="127"/>
                  </a:cubicBezTo>
                  <a:cubicBezTo>
                    <a:pt x="50" y="107"/>
                    <a:pt x="50" y="107"/>
                    <a:pt x="50" y="107"/>
                  </a:cubicBezTo>
                  <a:cubicBezTo>
                    <a:pt x="106" y="107"/>
                    <a:pt x="106" y="107"/>
                    <a:pt x="106" y="107"/>
                  </a:cubicBezTo>
                  <a:cubicBezTo>
                    <a:pt x="115" y="127"/>
                    <a:pt x="115" y="127"/>
                    <a:pt x="115" y="127"/>
                  </a:cubicBezTo>
                  <a:cubicBezTo>
                    <a:pt x="118" y="134"/>
                    <a:pt x="125" y="139"/>
                    <a:pt x="134" y="139"/>
                  </a:cubicBezTo>
                  <a:cubicBezTo>
                    <a:pt x="156" y="139"/>
                    <a:pt x="156" y="139"/>
                    <a:pt x="156" y="139"/>
                  </a:cubicBezTo>
                  <a:lnTo>
                    <a:pt x="96" y="0"/>
                  </a:lnTo>
                  <a:close/>
                  <a:moveTo>
                    <a:pt x="57" y="82"/>
                  </a:moveTo>
                  <a:cubicBezTo>
                    <a:pt x="78" y="34"/>
                    <a:pt x="78" y="34"/>
                    <a:pt x="78" y="34"/>
                  </a:cubicBezTo>
                  <a:cubicBezTo>
                    <a:pt x="99" y="82"/>
                    <a:pt x="99" y="82"/>
                    <a:pt x="99" y="82"/>
                  </a:cubicBezTo>
                  <a:lnTo>
                    <a:pt x="57" y="82"/>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561" name="Google Shape;1561;p140"/>
            <p:cNvSpPr/>
            <p:nvPr/>
          </p:nvSpPr>
          <p:spPr>
            <a:xfrm>
              <a:off x="7902575" y="2755900"/>
              <a:ext cx="84137" cy="361950"/>
            </a:xfrm>
            <a:custGeom>
              <a:rect b="b" l="l" r="r" t="t"/>
              <a:pathLst>
                <a:path extrusionOk="0" h="139" w="32">
                  <a:moveTo>
                    <a:pt x="14" y="0"/>
                  </a:moveTo>
                  <a:cubicBezTo>
                    <a:pt x="6" y="0"/>
                    <a:pt x="0" y="6"/>
                    <a:pt x="0" y="14"/>
                  </a:cubicBezTo>
                  <a:cubicBezTo>
                    <a:pt x="0" y="139"/>
                    <a:pt x="0" y="139"/>
                    <a:pt x="0" y="139"/>
                  </a:cubicBezTo>
                  <a:cubicBezTo>
                    <a:pt x="18" y="139"/>
                    <a:pt x="18" y="139"/>
                    <a:pt x="18" y="139"/>
                  </a:cubicBezTo>
                  <a:cubicBezTo>
                    <a:pt x="25" y="139"/>
                    <a:pt x="32" y="133"/>
                    <a:pt x="32" y="126"/>
                  </a:cubicBezTo>
                  <a:cubicBezTo>
                    <a:pt x="32" y="0"/>
                    <a:pt x="32" y="0"/>
                    <a:pt x="32" y="0"/>
                  </a:cubicBezTo>
                  <a:lnTo>
                    <a:pt x="14" y="0"/>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562" name="Google Shape;1562;p140"/>
            <p:cNvSpPr/>
            <p:nvPr/>
          </p:nvSpPr>
          <p:spPr>
            <a:xfrm>
              <a:off x="6324600" y="2755900"/>
              <a:ext cx="406400" cy="361950"/>
            </a:xfrm>
            <a:custGeom>
              <a:rect b="b" l="l" r="r" t="t"/>
              <a:pathLst>
                <a:path extrusionOk="0" h="139" w="156">
                  <a:moveTo>
                    <a:pt x="132" y="0"/>
                  </a:moveTo>
                  <a:cubicBezTo>
                    <a:pt x="123" y="0"/>
                    <a:pt x="116" y="5"/>
                    <a:pt x="113" y="12"/>
                  </a:cubicBezTo>
                  <a:cubicBezTo>
                    <a:pt x="78" y="98"/>
                    <a:pt x="78" y="98"/>
                    <a:pt x="78" y="98"/>
                  </a:cubicBezTo>
                  <a:cubicBezTo>
                    <a:pt x="42" y="13"/>
                    <a:pt x="42" y="13"/>
                    <a:pt x="42" y="13"/>
                  </a:cubicBezTo>
                  <a:cubicBezTo>
                    <a:pt x="39" y="5"/>
                    <a:pt x="31" y="0"/>
                    <a:pt x="23" y="0"/>
                  </a:cubicBezTo>
                  <a:cubicBezTo>
                    <a:pt x="0" y="0"/>
                    <a:pt x="0" y="0"/>
                    <a:pt x="0" y="0"/>
                  </a:cubicBezTo>
                  <a:cubicBezTo>
                    <a:pt x="62" y="139"/>
                    <a:pt x="62" y="139"/>
                    <a:pt x="62" y="139"/>
                  </a:cubicBezTo>
                  <a:cubicBezTo>
                    <a:pt x="80" y="139"/>
                    <a:pt x="80" y="139"/>
                    <a:pt x="80" y="139"/>
                  </a:cubicBezTo>
                  <a:cubicBezTo>
                    <a:pt x="88" y="139"/>
                    <a:pt x="95" y="134"/>
                    <a:pt x="99" y="128"/>
                  </a:cubicBezTo>
                  <a:cubicBezTo>
                    <a:pt x="156" y="0"/>
                    <a:pt x="156" y="0"/>
                    <a:pt x="156" y="0"/>
                  </a:cubicBezTo>
                  <a:lnTo>
                    <a:pt x="132" y="0"/>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563" name="Google Shape;1563;p140"/>
            <p:cNvSpPr/>
            <p:nvPr/>
          </p:nvSpPr>
          <p:spPr>
            <a:xfrm>
              <a:off x="6751638" y="2755900"/>
              <a:ext cx="312737" cy="361950"/>
            </a:xfrm>
            <a:custGeom>
              <a:rect b="b" l="l" r="r" t="t"/>
              <a:pathLst>
                <a:path extrusionOk="0" h="139" w="120">
                  <a:moveTo>
                    <a:pt x="0" y="71"/>
                  </a:moveTo>
                  <a:cubicBezTo>
                    <a:pt x="0" y="85"/>
                    <a:pt x="4" y="121"/>
                    <a:pt x="37" y="135"/>
                  </a:cubicBezTo>
                  <a:cubicBezTo>
                    <a:pt x="45" y="138"/>
                    <a:pt x="53" y="139"/>
                    <a:pt x="65" y="139"/>
                  </a:cubicBezTo>
                  <a:cubicBezTo>
                    <a:pt x="120" y="139"/>
                    <a:pt x="120" y="139"/>
                    <a:pt x="120" y="139"/>
                  </a:cubicBezTo>
                  <a:cubicBezTo>
                    <a:pt x="120" y="115"/>
                    <a:pt x="120" y="115"/>
                    <a:pt x="120" y="115"/>
                  </a:cubicBezTo>
                  <a:cubicBezTo>
                    <a:pt x="120" y="115"/>
                    <a:pt x="78" y="115"/>
                    <a:pt x="78" y="115"/>
                  </a:cubicBezTo>
                  <a:cubicBezTo>
                    <a:pt x="58" y="114"/>
                    <a:pt x="47" y="110"/>
                    <a:pt x="41" y="99"/>
                  </a:cubicBezTo>
                  <a:cubicBezTo>
                    <a:pt x="39" y="95"/>
                    <a:pt x="38" y="89"/>
                    <a:pt x="37" y="83"/>
                  </a:cubicBezTo>
                  <a:cubicBezTo>
                    <a:pt x="37" y="82"/>
                    <a:pt x="37" y="82"/>
                    <a:pt x="37" y="82"/>
                  </a:cubicBezTo>
                  <a:cubicBezTo>
                    <a:pt x="117" y="82"/>
                    <a:pt x="117" y="82"/>
                    <a:pt x="117" y="82"/>
                  </a:cubicBezTo>
                  <a:cubicBezTo>
                    <a:pt x="117" y="58"/>
                    <a:pt x="117" y="58"/>
                    <a:pt x="117" y="58"/>
                  </a:cubicBezTo>
                  <a:cubicBezTo>
                    <a:pt x="37" y="58"/>
                    <a:pt x="37" y="58"/>
                    <a:pt x="37" y="58"/>
                  </a:cubicBezTo>
                  <a:cubicBezTo>
                    <a:pt x="37" y="57"/>
                    <a:pt x="37" y="57"/>
                    <a:pt x="37" y="57"/>
                  </a:cubicBezTo>
                  <a:cubicBezTo>
                    <a:pt x="38" y="50"/>
                    <a:pt x="39" y="45"/>
                    <a:pt x="41" y="40"/>
                  </a:cubicBezTo>
                  <a:cubicBezTo>
                    <a:pt x="47" y="29"/>
                    <a:pt x="58" y="25"/>
                    <a:pt x="78" y="25"/>
                  </a:cubicBezTo>
                  <a:cubicBezTo>
                    <a:pt x="78" y="25"/>
                    <a:pt x="120" y="25"/>
                    <a:pt x="120" y="25"/>
                  </a:cubicBezTo>
                  <a:cubicBezTo>
                    <a:pt x="120" y="0"/>
                    <a:pt x="120" y="0"/>
                    <a:pt x="120" y="0"/>
                  </a:cubicBezTo>
                  <a:cubicBezTo>
                    <a:pt x="65" y="0"/>
                    <a:pt x="65" y="0"/>
                    <a:pt x="65" y="0"/>
                  </a:cubicBezTo>
                  <a:cubicBezTo>
                    <a:pt x="53" y="0"/>
                    <a:pt x="45" y="1"/>
                    <a:pt x="37" y="4"/>
                  </a:cubicBezTo>
                  <a:cubicBezTo>
                    <a:pt x="4" y="18"/>
                    <a:pt x="0" y="55"/>
                    <a:pt x="0" y="69"/>
                  </a:cubicBezTo>
                  <a:lnTo>
                    <a:pt x="0" y="71"/>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sp>
        <p:nvSpPr>
          <p:cNvPr id="1564" name="Google Shape;1564;p140"/>
          <p:cNvSpPr txBox="1"/>
          <p:nvPr>
            <p:ph type="title"/>
          </p:nvPr>
        </p:nvSpPr>
        <p:spPr>
          <a:xfrm>
            <a:off x="0" y="0"/>
            <a:ext cx="8186400" cy="1141800"/>
          </a:xfrm>
          <a:prstGeom prst="rect">
            <a:avLst/>
          </a:prstGeom>
          <a:noFill/>
          <a:ln>
            <a:noFill/>
          </a:ln>
        </p:spPr>
        <p:txBody>
          <a:bodyPr anchorCtr="0" anchor="t" bIns="91425" lIns="504000" spcFirstLastPara="1" rIns="252000" wrap="square" tIns="504000">
            <a:noAutofit/>
          </a:bodyPr>
          <a:lstStyle>
            <a:lvl1pPr lvl="0">
              <a:spcBef>
                <a:spcPts val="0"/>
              </a:spcBef>
              <a:spcAft>
                <a:spcPts val="0"/>
              </a:spcAft>
              <a:buClr>
                <a:srgbClr val="002D62"/>
              </a:buClr>
              <a:buSzPts val="2500"/>
              <a:buFont typeface="Arial Black"/>
              <a:buNone/>
              <a:defRPr b="1" sz="2500">
                <a:solidFill>
                  <a:srgbClr val="002D62"/>
                </a:solidFill>
                <a:latin typeface="Arial Black"/>
                <a:ea typeface="Arial Black"/>
                <a:cs typeface="Arial Black"/>
                <a:sym typeface="Arial Black"/>
              </a:defRPr>
            </a:lvl1pPr>
            <a:lvl2pPr lvl="1">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2pPr>
            <a:lvl3pPr lvl="2">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3pPr>
            <a:lvl4pPr lvl="3">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4pPr>
            <a:lvl5pPr lvl="4">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5pPr>
            <a:lvl6pPr lvl="5">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6pPr>
            <a:lvl7pPr lvl="6">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7pPr>
            <a:lvl8pPr lvl="7">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8pPr>
            <a:lvl9pPr lvl="8">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9pPr>
          </a:lstStyle>
          <a:p/>
        </p:txBody>
      </p:sp>
      <p:sp>
        <p:nvSpPr>
          <p:cNvPr id="1565" name="Google Shape;1565;p140"/>
          <p:cNvSpPr txBox="1"/>
          <p:nvPr>
            <p:ph idx="1" type="body"/>
          </p:nvPr>
        </p:nvSpPr>
        <p:spPr>
          <a:xfrm>
            <a:off x="-8700" y="1410725"/>
            <a:ext cx="9144000" cy="2552700"/>
          </a:xfrm>
          <a:prstGeom prst="rect">
            <a:avLst/>
          </a:prstGeom>
          <a:noFill/>
          <a:ln>
            <a:noFill/>
          </a:ln>
        </p:spPr>
        <p:txBody>
          <a:bodyPr anchorCtr="0" anchor="t" bIns="91425" lIns="504000" spcFirstLastPara="1" rIns="504000" wrap="square" tIns="91425">
            <a:noAutofit/>
          </a:bodyPr>
          <a:lstStyle>
            <a:lvl1pPr indent="-317500" lvl="0" marL="457200">
              <a:spcBef>
                <a:spcPts val="0"/>
              </a:spcBef>
              <a:spcAft>
                <a:spcPts val="0"/>
              </a:spcAft>
              <a:buClr>
                <a:srgbClr val="002D62"/>
              </a:buClr>
              <a:buSzPts val="1400"/>
              <a:buChar char="●"/>
              <a:defRPr>
                <a:solidFill>
                  <a:srgbClr val="002D62"/>
                </a:solidFill>
              </a:defRPr>
            </a:lvl1pPr>
            <a:lvl2pPr indent="-317500" lvl="1" marL="914400">
              <a:spcBef>
                <a:spcPts val="0"/>
              </a:spcBef>
              <a:spcAft>
                <a:spcPts val="0"/>
              </a:spcAft>
              <a:buClr>
                <a:srgbClr val="002D62"/>
              </a:buClr>
              <a:buSzPts val="1400"/>
              <a:buChar char="○"/>
              <a:defRPr>
                <a:solidFill>
                  <a:srgbClr val="002D62"/>
                </a:solidFill>
              </a:defRPr>
            </a:lvl2pPr>
            <a:lvl3pPr indent="-317500" lvl="2" marL="1371600">
              <a:spcBef>
                <a:spcPts val="0"/>
              </a:spcBef>
              <a:spcAft>
                <a:spcPts val="0"/>
              </a:spcAft>
              <a:buClr>
                <a:srgbClr val="002D62"/>
              </a:buClr>
              <a:buSzPts val="1400"/>
              <a:buChar char="■"/>
              <a:defRPr>
                <a:solidFill>
                  <a:srgbClr val="002D62"/>
                </a:solidFill>
              </a:defRPr>
            </a:lvl3pPr>
            <a:lvl4pPr indent="-317500" lvl="3" marL="1828800">
              <a:spcBef>
                <a:spcPts val="0"/>
              </a:spcBef>
              <a:spcAft>
                <a:spcPts val="0"/>
              </a:spcAft>
              <a:buClr>
                <a:srgbClr val="002D62"/>
              </a:buClr>
              <a:buSzPts val="1400"/>
              <a:buChar char="●"/>
              <a:defRPr>
                <a:solidFill>
                  <a:srgbClr val="002D62"/>
                </a:solidFill>
              </a:defRPr>
            </a:lvl4pPr>
            <a:lvl5pPr indent="-317500" lvl="4" marL="2286000">
              <a:spcBef>
                <a:spcPts val="0"/>
              </a:spcBef>
              <a:spcAft>
                <a:spcPts val="0"/>
              </a:spcAft>
              <a:buClr>
                <a:srgbClr val="002D62"/>
              </a:buClr>
              <a:buSzPts val="1400"/>
              <a:buChar char="○"/>
              <a:defRPr>
                <a:solidFill>
                  <a:srgbClr val="002D62"/>
                </a:solidFill>
              </a:defRPr>
            </a:lvl5pPr>
            <a:lvl6pPr indent="-317500" lvl="5" marL="2743200">
              <a:spcBef>
                <a:spcPts val="0"/>
              </a:spcBef>
              <a:spcAft>
                <a:spcPts val="0"/>
              </a:spcAft>
              <a:buClr>
                <a:srgbClr val="002D62"/>
              </a:buClr>
              <a:buSzPts val="1400"/>
              <a:buChar char="■"/>
              <a:defRPr>
                <a:solidFill>
                  <a:srgbClr val="002D62"/>
                </a:solidFill>
              </a:defRPr>
            </a:lvl6pPr>
            <a:lvl7pPr indent="-317500" lvl="6" marL="3200400">
              <a:spcBef>
                <a:spcPts val="0"/>
              </a:spcBef>
              <a:spcAft>
                <a:spcPts val="0"/>
              </a:spcAft>
              <a:buClr>
                <a:srgbClr val="002D62"/>
              </a:buClr>
              <a:buSzPts val="1400"/>
              <a:buChar char="●"/>
              <a:defRPr>
                <a:solidFill>
                  <a:srgbClr val="002D62"/>
                </a:solidFill>
              </a:defRPr>
            </a:lvl7pPr>
            <a:lvl8pPr indent="-317500" lvl="7" marL="3657600">
              <a:spcBef>
                <a:spcPts val="0"/>
              </a:spcBef>
              <a:spcAft>
                <a:spcPts val="0"/>
              </a:spcAft>
              <a:buClr>
                <a:srgbClr val="002D62"/>
              </a:buClr>
              <a:buSzPts val="1400"/>
              <a:buChar char="○"/>
              <a:defRPr>
                <a:solidFill>
                  <a:srgbClr val="002D62"/>
                </a:solidFill>
              </a:defRPr>
            </a:lvl8pPr>
            <a:lvl9pPr indent="-317500" lvl="8" marL="4114800">
              <a:spcBef>
                <a:spcPts val="0"/>
              </a:spcBef>
              <a:spcAft>
                <a:spcPts val="0"/>
              </a:spcAft>
              <a:buClr>
                <a:srgbClr val="002D62"/>
              </a:buClr>
              <a:buSzPts val="1400"/>
              <a:buChar char="■"/>
              <a:defRPr>
                <a:solidFill>
                  <a:srgbClr val="002D62"/>
                </a:solidFill>
              </a:defRPr>
            </a:lvl9pPr>
          </a:lstStyle>
          <a:p/>
        </p:txBody>
      </p:sp>
      <p:sp>
        <p:nvSpPr>
          <p:cNvPr id="1566" name="Google Shape;1566;p140"/>
          <p:cNvSpPr txBox="1"/>
          <p:nvPr/>
        </p:nvSpPr>
        <p:spPr>
          <a:xfrm>
            <a:off x="226499" y="4754925"/>
            <a:ext cx="2902500" cy="2739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lang="en-GB" sz="800">
                <a:solidFill>
                  <a:srgbClr val="002D62"/>
                </a:solidFill>
              </a:rPr>
              <a:t>Lorem ipsum dolor</a:t>
            </a:r>
            <a:endParaRPr sz="800">
              <a:solidFill>
                <a:srgbClr val="002D62"/>
              </a:solidFill>
            </a:endParaRPr>
          </a:p>
        </p:txBody>
      </p:sp>
    </p:spTree>
  </p:cSld>
  <p:clrMapOvr>
    <a:masterClrMapping/>
  </p:clrMapOvr>
</p:sldLayout>
</file>

<file path=ppt/slideLayouts/slideLayout1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iolet - 8">
  <p:cSld name="TITLE_1_1_1_1_1_1_1_1_1_1_1_1_1_1_1_1">
    <p:bg>
      <p:bgPr>
        <a:solidFill>
          <a:schemeClr val="lt1"/>
        </a:solidFill>
      </p:bgPr>
    </p:bg>
    <p:spTree>
      <p:nvGrpSpPr>
        <p:cNvPr id="1567" name="Shape 1567"/>
        <p:cNvGrpSpPr/>
        <p:nvPr/>
      </p:nvGrpSpPr>
      <p:grpSpPr>
        <a:xfrm>
          <a:off x="0" y="0"/>
          <a:ext cx="0" cy="0"/>
          <a:chOff x="0" y="0"/>
          <a:chExt cx="0" cy="0"/>
        </a:xfrm>
      </p:grpSpPr>
      <p:sp>
        <p:nvSpPr>
          <p:cNvPr id="1568" name="Google Shape;1568;p141"/>
          <p:cNvSpPr/>
          <p:nvPr/>
        </p:nvSpPr>
        <p:spPr>
          <a:xfrm flipH="1" rot="-1033734">
            <a:off x="6719056" y="-69281"/>
            <a:ext cx="2880744" cy="5417385"/>
          </a:xfrm>
          <a:custGeom>
            <a:rect b="b" l="l" r="r" t="t"/>
            <a:pathLst>
              <a:path extrusionOk="0" h="7211571" w="3834819">
                <a:moveTo>
                  <a:pt x="220459" y="454090"/>
                </a:moveTo>
                <a:lnTo>
                  <a:pt x="1675267" y="0"/>
                </a:lnTo>
                <a:lnTo>
                  <a:pt x="1640312" y="108417"/>
                </a:lnTo>
                <a:cubicBezTo>
                  <a:pt x="956879" y="2424901"/>
                  <a:pt x="1772778" y="4978283"/>
                  <a:pt x="3756426" y="6454918"/>
                </a:cubicBezTo>
                <a:lnTo>
                  <a:pt x="3834819" y="6510246"/>
                </a:lnTo>
                <a:lnTo>
                  <a:pt x="1587924" y="7211571"/>
                </a:lnTo>
                <a:lnTo>
                  <a:pt x="1364218" y="6889794"/>
                </a:lnTo>
                <a:cubicBezTo>
                  <a:pt x="190158" y="5109782"/>
                  <a:pt x="-257296" y="2921319"/>
                  <a:pt x="143904" y="809046"/>
                </a:cubicBezTo>
                <a:close/>
              </a:path>
            </a:pathLst>
          </a:custGeom>
          <a:gradFill>
            <a:gsLst>
              <a:gs pos="0">
                <a:srgbClr val="772583"/>
              </a:gs>
              <a:gs pos="100000">
                <a:schemeClr val="lt1"/>
              </a:gs>
            </a:gsLst>
            <a:lin ang="3001153" scaled="0"/>
          </a:gra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None/>
            </a:pPr>
            <a:r>
              <a:t/>
            </a:r>
            <a:endParaRPr b="0" i="0" sz="1100" u="none" cap="none" strike="noStrike">
              <a:solidFill>
                <a:srgbClr val="000000"/>
              </a:solidFill>
              <a:latin typeface="Arial"/>
              <a:ea typeface="Arial"/>
              <a:cs typeface="Arial"/>
              <a:sym typeface="Arial"/>
            </a:endParaRPr>
          </a:p>
        </p:txBody>
      </p:sp>
      <p:sp>
        <p:nvSpPr>
          <p:cNvPr id="1569" name="Google Shape;1569;p141"/>
          <p:cNvSpPr txBox="1"/>
          <p:nvPr/>
        </p:nvSpPr>
        <p:spPr>
          <a:xfrm>
            <a:off x="8626827" y="4754925"/>
            <a:ext cx="517200" cy="2739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fld id="{00000000-1234-1234-1234-123412341234}" type="slidenum">
              <a:rPr b="1" lang="en-GB" sz="800">
                <a:solidFill>
                  <a:srgbClr val="002D62"/>
                </a:solidFill>
              </a:rPr>
              <a:t>‹#›</a:t>
            </a:fld>
            <a:endParaRPr b="1" sz="800">
              <a:solidFill>
                <a:srgbClr val="002D62"/>
              </a:solidFill>
            </a:endParaRPr>
          </a:p>
        </p:txBody>
      </p:sp>
      <p:grpSp>
        <p:nvGrpSpPr>
          <p:cNvPr id="1570" name="Google Shape;1570;p141"/>
          <p:cNvGrpSpPr/>
          <p:nvPr/>
        </p:nvGrpSpPr>
        <p:grpSpPr>
          <a:xfrm>
            <a:off x="7940154" y="4801506"/>
            <a:ext cx="686661" cy="174005"/>
            <a:chOff x="5486400" y="2551113"/>
            <a:chExt cx="2949575" cy="722312"/>
          </a:xfrm>
        </p:grpSpPr>
        <p:sp>
          <p:nvSpPr>
            <p:cNvPr id="1571" name="Google Shape;1571;p141"/>
            <p:cNvSpPr/>
            <p:nvPr/>
          </p:nvSpPr>
          <p:spPr>
            <a:xfrm>
              <a:off x="5486400" y="2551113"/>
              <a:ext cx="723900" cy="722312"/>
            </a:xfrm>
            <a:custGeom>
              <a:rect b="b" l="l" r="r" t="t"/>
              <a:pathLst>
                <a:path extrusionOk="0" h="278" w="278">
                  <a:moveTo>
                    <a:pt x="278" y="139"/>
                  </a:moveTo>
                  <a:cubicBezTo>
                    <a:pt x="278" y="216"/>
                    <a:pt x="216" y="278"/>
                    <a:pt x="139" y="278"/>
                  </a:cubicBezTo>
                  <a:cubicBezTo>
                    <a:pt x="62" y="278"/>
                    <a:pt x="0" y="216"/>
                    <a:pt x="0" y="139"/>
                  </a:cubicBezTo>
                  <a:cubicBezTo>
                    <a:pt x="0" y="62"/>
                    <a:pt x="62" y="0"/>
                    <a:pt x="139" y="0"/>
                  </a:cubicBezTo>
                  <a:cubicBezTo>
                    <a:pt x="216" y="0"/>
                    <a:pt x="278" y="62"/>
                    <a:pt x="278" y="139"/>
                  </a:cubicBezTo>
                  <a:close/>
                  <a:moveTo>
                    <a:pt x="169" y="152"/>
                  </a:moveTo>
                  <a:cubicBezTo>
                    <a:pt x="174" y="173"/>
                    <a:pt x="157" y="199"/>
                    <a:pt x="139" y="218"/>
                  </a:cubicBezTo>
                  <a:cubicBezTo>
                    <a:pt x="194" y="218"/>
                    <a:pt x="238" y="174"/>
                    <a:pt x="238" y="120"/>
                  </a:cubicBezTo>
                  <a:cubicBezTo>
                    <a:pt x="238" y="65"/>
                    <a:pt x="193" y="21"/>
                    <a:pt x="139" y="21"/>
                  </a:cubicBezTo>
                  <a:cubicBezTo>
                    <a:pt x="84" y="21"/>
                    <a:pt x="40" y="65"/>
                    <a:pt x="40" y="120"/>
                  </a:cubicBezTo>
                  <a:cubicBezTo>
                    <a:pt x="40" y="174"/>
                    <a:pt x="84" y="218"/>
                    <a:pt x="138" y="218"/>
                  </a:cubicBezTo>
                  <a:cubicBezTo>
                    <a:pt x="121" y="199"/>
                    <a:pt x="104" y="173"/>
                    <a:pt x="108" y="152"/>
                  </a:cubicBezTo>
                  <a:cubicBezTo>
                    <a:pt x="112" y="130"/>
                    <a:pt x="128" y="123"/>
                    <a:pt x="139" y="123"/>
                  </a:cubicBezTo>
                  <a:cubicBezTo>
                    <a:pt x="149" y="123"/>
                    <a:pt x="166" y="130"/>
                    <a:pt x="169" y="152"/>
                  </a:cubicBez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572" name="Google Shape;1572;p141"/>
            <p:cNvSpPr/>
            <p:nvPr/>
          </p:nvSpPr>
          <p:spPr>
            <a:xfrm>
              <a:off x="7126288" y="2743200"/>
              <a:ext cx="396875" cy="385762"/>
            </a:xfrm>
            <a:custGeom>
              <a:rect b="b" l="l" r="r" t="t"/>
              <a:pathLst>
                <a:path extrusionOk="0" h="148" w="152">
                  <a:moveTo>
                    <a:pt x="78" y="148"/>
                  </a:moveTo>
                  <a:cubicBezTo>
                    <a:pt x="57" y="148"/>
                    <a:pt x="37" y="143"/>
                    <a:pt x="25" y="134"/>
                  </a:cubicBezTo>
                  <a:cubicBezTo>
                    <a:pt x="9" y="123"/>
                    <a:pt x="0" y="102"/>
                    <a:pt x="0" y="75"/>
                  </a:cubicBezTo>
                  <a:cubicBezTo>
                    <a:pt x="0" y="24"/>
                    <a:pt x="25" y="0"/>
                    <a:pt x="76" y="0"/>
                  </a:cubicBezTo>
                  <a:cubicBezTo>
                    <a:pt x="127" y="0"/>
                    <a:pt x="152" y="24"/>
                    <a:pt x="152" y="76"/>
                  </a:cubicBezTo>
                  <a:cubicBezTo>
                    <a:pt x="152" y="123"/>
                    <a:pt x="127" y="148"/>
                    <a:pt x="78" y="148"/>
                  </a:cubicBezTo>
                  <a:close/>
                  <a:moveTo>
                    <a:pt x="76" y="24"/>
                  </a:moveTo>
                  <a:cubicBezTo>
                    <a:pt x="48" y="24"/>
                    <a:pt x="36" y="39"/>
                    <a:pt x="36" y="74"/>
                  </a:cubicBezTo>
                  <a:cubicBezTo>
                    <a:pt x="36" y="108"/>
                    <a:pt x="49" y="124"/>
                    <a:pt x="76" y="124"/>
                  </a:cubicBezTo>
                  <a:cubicBezTo>
                    <a:pt x="104" y="124"/>
                    <a:pt x="116" y="108"/>
                    <a:pt x="116" y="73"/>
                  </a:cubicBezTo>
                  <a:cubicBezTo>
                    <a:pt x="116" y="40"/>
                    <a:pt x="103" y="24"/>
                    <a:pt x="76" y="24"/>
                  </a:cubicBez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573" name="Google Shape;1573;p141"/>
            <p:cNvSpPr/>
            <p:nvPr/>
          </p:nvSpPr>
          <p:spPr>
            <a:xfrm>
              <a:off x="7588250" y="2755900"/>
              <a:ext cx="260350" cy="361950"/>
            </a:xfrm>
            <a:custGeom>
              <a:rect b="b" l="l" r="r" t="t"/>
              <a:pathLst>
                <a:path extrusionOk="0" h="139" w="100">
                  <a:moveTo>
                    <a:pt x="72" y="115"/>
                  </a:moveTo>
                  <a:cubicBezTo>
                    <a:pt x="52" y="115"/>
                    <a:pt x="45" y="113"/>
                    <a:pt x="40" y="109"/>
                  </a:cubicBezTo>
                  <a:cubicBezTo>
                    <a:pt x="35" y="104"/>
                    <a:pt x="33" y="101"/>
                    <a:pt x="33" y="87"/>
                  </a:cubicBezTo>
                  <a:cubicBezTo>
                    <a:pt x="33" y="14"/>
                    <a:pt x="33" y="14"/>
                    <a:pt x="33" y="14"/>
                  </a:cubicBezTo>
                  <a:cubicBezTo>
                    <a:pt x="33" y="6"/>
                    <a:pt x="26" y="0"/>
                    <a:pt x="19" y="0"/>
                  </a:cubicBezTo>
                  <a:cubicBezTo>
                    <a:pt x="0" y="0"/>
                    <a:pt x="0" y="0"/>
                    <a:pt x="0" y="0"/>
                  </a:cubicBezTo>
                  <a:cubicBezTo>
                    <a:pt x="0" y="78"/>
                    <a:pt x="0" y="78"/>
                    <a:pt x="0" y="78"/>
                  </a:cubicBezTo>
                  <a:cubicBezTo>
                    <a:pt x="0" y="103"/>
                    <a:pt x="2" y="114"/>
                    <a:pt x="11" y="123"/>
                  </a:cubicBezTo>
                  <a:cubicBezTo>
                    <a:pt x="20" y="134"/>
                    <a:pt x="34" y="139"/>
                    <a:pt x="56" y="139"/>
                  </a:cubicBezTo>
                  <a:cubicBezTo>
                    <a:pt x="100" y="139"/>
                    <a:pt x="100" y="139"/>
                    <a:pt x="100" y="139"/>
                  </a:cubicBezTo>
                  <a:cubicBezTo>
                    <a:pt x="100" y="115"/>
                    <a:pt x="100" y="115"/>
                    <a:pt x="100" y="115"/>
                  </a:cubicBezTo>
                  <a:lnTo>
                    <a:pt x="72" y="115"/>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574" name="Google Shape;1574;p141"/>
            <p:cNvSpPr/>
            <p:nvPr/>
          </p:nvSpPr>
          <p:spPr>
            <a:xfrm>
              <a:off x="8029575" y="2755900"/>
              <a:ext cx="406400" cy="361950"/>
            </a:xfrm>
            <a:custGeom>
              <a:rect b="b" l="l" r="r" t="t"/>
              <a:pathLst>
                <a:path extrusionOk="0" h="139" w="156">
                  <a:moveTo>
                    <a:pt x="96" y="0"/>
                  </a:moveTo>
                  <a:cubicBezTo>
                    <a:pt x="74" y="0"/>
                    <a:pt x="74" y="0"/>
                    <a:pt x="74" y="0"/>
                  </a:cubicBezTo>
                  <a:cubicBezTo>
                    <a:pt x="65" y="0"/>
                    <a:pt x="58" y="5"/>
                    <a:pt x="55" y="12"/>
                  </a:cubicBezTo>
                  <a:cubicBezTo>
                    <a:pt x="0" y="139"/>
                    <a:pt x="0" y="139"/>
                    <a:pt x="0" y="139"/>
                  </a:cubicBezTo>
                  <a:cubicBezTo>
                    <a:pt x="22" y="139"/>
                    <a:pt x="22" y="139"/>
                    <a:pt x="22" y="139"/>
                  </a:cubicBezTo>
                  <a:cubicBezTo>
                    <a:pt x="31" y="139"/>
                    <a:pt x="38" y="134"/>
                    <a:pt x="41" y="127"/>
                  </a:cubicBezTo>
                  <a:cubicBezTo>
                    <a:pt x="50" y="107"/>
                    <a:pt x="50" y="107"/>
                    <a:pt x="50" y="107"/>
                  </a:cubicBezTo>
                  <a:cubicBezTo>
                    <a:pt x="106" y="107"/>
                    <a:pt x="106" y="107"/>
                    <a:pt x="106" y="107"/>
                  </a:cubicBezTo>
                  <a:cubicBezTo>
                    <a:pt x="115" y="127"/>
                    <a:pt x="115" y="127"/>
                    <a:pt x="115" y="127"/>
                  </a:cubicBezTo>
                  <a:cubicBezTo>
                    <a:pt x="118" y="134"/>
                    <a:pt x="125" y="139"/>
                    <a:pt x="134" y="139"/>
                  </a:cubicBezTo>
                  <a:cubicBezTo>
                    <a:pt x="156" y="139"/>
                    <a:pt x="156" y="139"/>
                    <a:pt x="156" y="139"/>
                  </a:cubicBezTo>
                  <a:lnTo>
                    <a:pt x="96" y="0"/>
                  </a:lnTo>
                  <a:close/>
                  <a:moveTo>
                    <a:pt x="57" y="82"/>
                  </a:moveTo>
                  <a:cubicBezTo>
                    <a:pt x="78" y="34"/>
                    <a:pt x="78" y="34"/>
                    <a:pt x="78" y="34"/>
                  </a:cubicBezTo>
                  <a:cubicBezTo>
                    <a:pt x="99" y="82"/>
                    <a:pt x="99" y="82"/>
                    <a:pt x="99" y="82"/>
                  </a:cubicBezTo>
                  <a:lnTo>
                    <a:pt x="57" y="82"/>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575" name="Google Shape;1575;p141"/>
            <p:cNvSpPr/>
            <p:nvPr/>
          </p:nvSpPr>
          <p:spPr>
            <a:xfrm>
              <a:off x="7902575" y="2755900"/>
              <a:ext cx="84137" cy="361950"/>
            </a:xfrm>
            <a:custGeom>
              <a:rect b="b" l="l" r="r" t="t"/>
              <a:pathLst>
                <a:path extrusionOk="0" h="139" w="32">
                  <a:moveTo>
                    <a:pt x="14" y="0"/>
                  </a:moveTo>
                  <a:cubicBezTo>
                    <a:pt x="6" y="0"/>
                    <a:pt x="0" y="6"/>
                    <a:pt x="0" y="14"/>
                  </a:cubicBezTo>
                  <a:cubicBezTo>
                    <a:pt x="0" y="139"/>
                    <a:pt x="0" y="139"/>
                    <a:pt x="0" y="139"/>
                  </a:cubicBezTo>
                  <a:cubicBezTo>
                    <a:pt x="18" y="139"/>
                    <a:pt x="18" y="139"/>
                    <a:pt x="18" y="139"/>
                  </a:cubicBezTo>
                  <a:cubicBezTo>
                    <a:pt x="25" y="139"/>
                    <a:pt x="32" y="133"/>
                    <a:pt x="32" y="126"/>
                  </a:cubicBezTo>
                  <a:cubicBezTo>
                    <a:pt x="32" y="0"/>
                    <a:pt x="32" y="0"/>
                    <a:pt x="32" y="0"/>
                  </a:cubicBezTo>
                  <a:lnTo>
                    <a:pt x="14" y="0"/>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576" name="Google Shape;1576;p141"/>
            <p:cNvSpPr/>
            <p:nvPr/>
          </p:nvSpPr>
          <p:spPr>
            <a:xfrm>
              <a:off x="6324600" y="2755900"/>
              <a:ext cx="406400" cy="361950"/>
            </a:xfrm>
            <a:custGeom>
              <a:rect b="b" l="l" r="r" t="t"/>
              <a:pathLst>
                <a:path extrusionOk="0" h="139" w="156">
                  <a:moveTo>
                    <a:pt x="132" y="0"/>
                  </a:moveTo>
                  <a:cubicBezTo>
                    <a:pt x="123" y="0"/>
                    <a:pt x="116" y="5"/>
                    <a:pt x="113" y="12"/>
                  </a:cubicBezTo>
                  <a:cubicBezTo>
                    <a:pt x="78" y="98"/>
                    <a:pt x="78" y="98"/>
                    <a:pt x="78" y="98"/>
                  </a:cubicBezTo>
                  <a:cubicBezTo>
                    <a:pt x="42" y="13"/>
                    <a:pt x="42" y="13"/>
                    <a:pt x="42" y="13"/>
                  </a:cubicBezTo>
                  <a:cubicBezTo>
                    <a:pt x="39" y="5"/>
                    <a:pt x="31" y="0"/>
                    <a:pt x="23" y="0"/>
                  </a:cubicBezTo>
                  <a:cubicBezTo>
                    <a:pt x="0" y="0"/>
                    <a:pt x="0" y="0"/>
                    <a:pt x="0" y="0"/>
                  </a:cubicBezTo>
                  <a:cubicBezTo>
                    <a:pt x="62" y="139"/>
                    <a:pt x="62" y="139"/>
                    <a:pt x="62" y="139"/>
                  </a:cubicBezTo>
                  <a:cubicBezTo>
                    <a:pt x="80" y="139"/>
                    <a:pt x="80" y="139"/>
                    <a:pt x="80" y="139"/>
                  </a:cubicBezTo>
                  <a:cubicBezTo>
                    <a:pt x="88" y="139"/>
                    <a:pt x="95" y="134"/>
                    <a:pt x="99" y="128"/>
                  </a:cubicBezTo>
                  <a:cubicBezTo>
                    <a:pt x="156" y="0"/>
                    <a:pt x="156" y="0"/>
                    <a:pt x="156" y="0"/>
                  </a:cubicBezTo>
                  <a:lnTo>
                    <a:pt x="132" y="0"/>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577" name="Google Shape;1577;p141"/>
            <p:cNvSpPr/>
            <p:nvPr/>
          </p:nvSpPr>
          <p:spPr>
            <a:xfrm>
              <a:off x="6751638" y="2755900"/>
              <a:ext cx="312737" cy="361950"/>
            </a:xfrm>
            <a:custGeom>
              <a:rect b="b" l="l" r="r" t="t"/>
              <a:pathLst>
                <a:path extrusionOk="0" h="139" w="120">
                  <a:moveTo>
                    <a:pt x="0" y="71"/>
                  </a:moveTo>
                  <a:cubicBezTo>
                    <a:pt x="0" y="85"/>
                    <a:pt x="4" y="121"/>
                    <a:pt x="37" y="135"/>
                  </a:cubicBezTo>
                  <a:cubicBezTo>
                    <a:pt x="45" y="138"/>
                    <a:pt x="53" y="139"/>
                    <a:pt x="65" y="139"/>
                  </a:cubicBezTo>
                  <a:cubicBezTo>
                    <a:pt x="120" y="139"/>
                    <a:pt x="120" y="139"/>
                    <a:pt x="120" y="139"/>
                  </a:cubicBezTo>
                  <a:cubicBezTo>
                    <a:pt x="120" y="115"/>
                    <a:pt x="120" y="115"/>
                    <a:pt x="120" y="115"/>
                  </a:cubicBezTo>
                  <a:cubicBezTo>
                    <a:pt x="120" y="115"/>
                    <a:pt x="78" y="115"/>
                    <a:pt x="78" y="115"/>
                  </a:cubicBezTo>
                  <a:cubicBezTo>
                    <a:pt x="58" y="114"/>
                    <a:pt x="47" y="110"/>
                    <a:pt x="41" y="99"/>
                  </a:cubicBezTo>
                  <a:cubicBezTo>
                    <a:pt x="39" y="95"/>
                    <a:pt x="38" y="89"/>
                    <a:pt x="37" y="83"/>
                  </a:cubicBezTo>
                  <a:cubicBezTo>
                    <a:pt x="37" y="82"/>
                    <a:pt x="37" y="82"/>
                    <a:pt x="37" y="82"/>
                  </a:cubicBezTo>
                  <a:cubicBezTo>
                    <a:pt x="117" y="82"/>
                    <a:pt x="117" y="82"/>
                    <a:pt x="117" y="82"/>
                  </a:cubicBezTo>
                  <a:cubicBezTo>
                    <a:pt x="117" y="58"/>
                    <a:pt x="117" y="58"/>
                    <a:pt x="117" y="58"/>
                  </a:cubicBezTo>
                  <a:cubicBezTo>
                    <a:pt x="37" y="58"/>
                    <a:pt x="37" y="58"/>
                    <a:pt x="37" y="58"/>
                  </a:cubicBezTo>
                  <a:cubicBezTo>
                    <a:pt x="37" y="57"/>
                    <a:pt x="37" y="57"/>
                    <a:pt x="37" y="57"/>
                  </a:cubicBezTo>
                  <a:cubicBezTo>
                    <a:pt x="38" y="50"/>
                    <a:pt x="39" y="45"/>
                    <a:pt x="41" y="40"/>
                  </a:cubicBezTo>
                  <a:cubicBezTo>
                    <a:pt x="47" y="29"/>
                    <a:pt x="58" y="25"/>
                    <a:pt x="78" y="25"/>
                  </a:cubicBezTo>
                  <a:cubicBezTo>
                    <a:pt x="78" y="25"/>
                    <a:pt x="120" y="25"/>
                    <a:pt x="120" y="25"/>
                  </a:cubicBezTo>
                  <a:cubicBezTo>
                    <a:pt x="120" y="0"/>
                    <a:pt x="120" y="0"/>
                    <a:pt x="120" y="0"/>
                  </a:cubicBezTo>
                  <a:cubicBezTo>
                    <a:pt x="65" y="0"/>
                    <a:pt x="65" y="0"/>
                    <a:pt x="65" y="0"/>
                  </a:cubicBezTo>
                  <a:cubicBezTo>
                    <a:pt x="53" y="0"/>
                    <a:pt x="45" y="1"/>
                    <a:pt x="37" y="4"/>
                  </a:cubicBezTo>
                  <a:cubicBezTo>
                    <a:pt x="4" y="18"/>
                    <a:pt x="0" y="55"/>
                    <a:pt x="0" y="69"/>
                  </a:cubicBezTo>
                  <a:lnTo>
                    <a:pt x="0" y="71"/>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sp>
        <p:nvSpPr>
          <p:cNvPr id="1578" name="Google Shape;1578;p141"/>
          <p:cNvSpPr txBox="1"/>
          <p:nvPr>
            <p:ph type="title"/>
          </p:nvPr>
        </p:nvSpPr>
        <p:spPr>
          <a:xfrm>
            <a:off x="0" y="0"/>
            <a:ext cx="8186400" cy="1141800"/>
          </a:xfrm>
          <a:prstGeom prst="rect">
            <a:avLst/>
          </a:prstGeom>
          <a:noFill/>
          <a:ln>
            <a:noFill/>
          </a:ln>
        </p:spPr>
        <p:txBody>
          <a:bodyPr anchorCtr="0" anchor="t" bIns="91425" lIns="504000" spcFirstLastPara="1" rIns="252000" wrap="square" tIns="504000">
            <a:noAutofit/>
          </a:bodyPr>
          <a:lstStyle>
            <a:lvl1pPr lvl="0">
              <a:spcBef>
                <a:spcPts val="0"/>
              </a:spcBef>
              <a:spcAft>
                <a:spcPts val="0"/>
              </a:spcAft>
              <a:buClr>
                <a:srgbClr val="002D62"/>
              </a:buClr>
              <a:buSzPts val="2500"/>
              <a:buFont typeface="Arial Black"/>
              <a:buNone/>
              <a:defRPr b="1" sz="2500">
                <a:solidFill>
                  <a:srgbClr val="002D62"/>
                </a:solidFill>
                <a:latin typeface="Arial Black"/>
                <a:ea typeface="Arial Black"/>
                <a:cs typeface="Arial Black"/>
                <a:sym typeface="Arial Black"/>
              </a:defRPr>
            </a:lvl1pPr>
            <a:lvl2pPr lvl="1">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2pPr>
            <a:lvl3pPr lvl="2">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3pPr>
            <a:lvl4pPr lvl="3">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4pPr>
            <a:lvl5pPr lvl="4">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5pPr>
            <a:lvl6pPr lvl="5">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6pPr>
            <a:lvl7pPr lvl="6">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7pPr>
            <a:lvl8pPr lvl="7">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8pPr>
            <a:lvl9pPr lvl="8">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9pPr>
          </a:lstStyle>
          <a:p/>
        </p:txBody>
      </p:sp>
      <p:sp>
        <p:nvSpPr>
          <p:cNvPr id="1579" name="Google Shape;1579;p141"/>
          <p:cNvSpPr txBox="1"/>
          <p:nvPr>
            <p:ph idx="1" type="body"/>
          </p:nvPr>
        </p:nvSpPr>
        <p:spPr>
          <a:xfrm>
            <a:off x="-8700" y="1410725"/>
            <a:ext cx="9144000" cy="2552700"/>
          </a:xfrm>
          <a:prstGeom prst="rect">
            <a:avLst/>
          </a:prstGeom>
          <a:noFill/>
          <a:ln>
            <a:noFill/>
          </a:ln>
        </p:spPr>
        <p:txBody>
          <a:bodyPr anchorCtr="0" anchor="t" bIns="91425" lIns="504000" spcFirstLastPara="1" rIns="504000" wrap="square" tIns="91425">
            <a:noAutofit/>
          </a:bodyPr>
          <a:lstStyle>
            <a:lvl1pPr indent="-317500" lvl="0" marL="457200">
              <a:spcBef>
                <a:spcPts val="0"/>
              </a:spcBef>
              <a:spcAft>
                <a:spcPts val="0"/>
              </a:spcAft>
              <a:buClr>
                <a:srgbClr val="002D62"/>
              </a:buClr>
              <a:buSzPts val="1400"/>
              <a:buChar char="●"/>
              <a:defRPr>
                <a:solidFill>
                  <a:srgbClr val="002D62"/>
                </a:solidFill>
              </a:defRPr>
            </a:lvl1pPr>
            <a:lvl2pPr indent="-317500" lvl="1" marL="914400">
              <a:spcBef>
                <a:spcPts val="0"/>
              </a:spcBef>
              <a:spcAft>
                <a:spcPts val="0"/>
              </a:spcAft>
              <a:buClr>
                <a:srgbClr val="002D62"/>
              </a:buClr>
              <a:buSzPts val="1400"/>
              <a:buChar char="○"/>
              <a:defRPr>
                <a:solidFill>
                  <a:srgbClr val="002D62"/>
                </a:solidFill>
              </a:defRPr>
            </a:lvl2pPr>
            <a:lvl3pPr indent="-317500" lvl="2" marL="1371600">
              <a:spcBef>
                <a:spcPts val="0"/>
              </a:spcBef>
              <a:spcAft>
                <a:spcPts val="0"/>
              </a:spcAft>
              <a:buClr>
                <a:srgbClr val="002D62"/>
              </a:buClr>
              <a:buSzPts val="1400"/>
              <a:buChar char="■"/>
              <a:defRPr>
                <a:solidFill>
                  <a:srgbClr val="002D62"/>
                </a:solidFill>
              </a:defRPr>
            </a:lvl3pPr>
            <a:lvl4pPr indent="-317500" lvl="3" marL="1828800">
              <a:spcBef>
                <a:spcPts val="0"/>
              </a:spcBef>
              <a:spcAft>
                <a:spcPts val="0"/>
              </a:spcAft>
              <a:buClr>
                <a:srgbClr val="002D62"/>
              </a:buClr>
              <a:buSzPts val="1400"/>
              <a:buChar char="●"/>
              <a:defRPr>
                <a:solidFill>
                  <a:srgbClr val="002D62"/>
                </a:solidFill>
              </a:defRPr>
            </a:lvl4pPr>
            <a:lvl5pPr indent="-317500" lvl="4" marL="2286000">
              <a:spcBef>
                <a:spcPts val="0"/>
              </a:spcBef>
              <a:spcAft>
                <a:spcPts val="0"/>
              </a:spcAft>
              <a:buClr>
                <a:srgbClr val="002D62"/>
              </a:buClr>
              <a:buSzPts val="1400"/>
              <a:buChar char="○"/>
              <a:defRPr>
                <a:solidFill>
                  <a:srgbClr val="002D62"/>
                </a:solidFill>
              </a:defRPr>
            </a:lvl5pPr>
            <a:lvl6pPr indent="-317500" lvl="5" marL="2743200">
              <a:spcBef>
                <a:spcPts val="0"/>
              </a:spcBef>
              <a:spcAft>
                <a:spcPts val="0"/>
              </a:spcAft>
              <a:buClr>
                <a:srgbClr val="002D62"/>
              </a:buClr>
              <a:buSzPts val="1400"/>
              <a:buChar char="■"/>
              <a:defRPr>
                <a:solidFill>
                  <a:srgbClr val="002D62"/>
                </a:solidFill>
              </a:defRPr>
            </a:lvl6pPr>
            <a:lvl7pPr indent="-317500" lvl="6" marL="3200400">
              <a:spcBef>
                <a:spcPts val="0"/>
              </a:spcBef>
              <a:spcAft>
                <a:spcPts val="0"/>
              </a:spcAft>
              <a:buClr>
                <a:srgbClr val="002D62"/>
              </a:buClr>
              <a:buSzPts val="1400"/>
              <a:buChar char="●"/>
              <a:defRPr>
                <a:solidFill>
                  <a:srgbClr val="002D62"/>
                </a:solidFill>
              </a:defRPr>
            </a:lvl7pPr>
            <a:lvl8pPr indent="-317500" lvl="7" marL="3657600">
              <a:spcBef>
                <a:spcPts val="0"/>
              </a:spcBef>
              <a:spcAft>
                <a:spcPts val="0"/>
              </a:spcAft>
              <a:buClr>
                <a:srgbClr val="002D62"/>
              </a:buClr>
              <a:buSzPts val="1400"/>
              <a:buChar char="○"/>
              <a:defRPr>
                <a:solidFill>
                  <a:srgbClr val="002D62"/>
                </a:solidFill>
              </a:defRPr>
            </a:lvl8pPr>
            <a:lvl9pPr indent="-317500" lvl="8" marL="4114800">
              <a:spcBef>
                <a:spcPts val="0"/>
              </a:spcBef>
              <a:spcAft>
                <a:spcPts val="0"/>
              </a:spcAft>
              <a:buClr>
                <a:srgbClr val="002D62"/>
              </a:buClr>
              <a:buSzPts val="1400"/>
              <a:buChar char="■"/>
              <a:defRPr>
                <a:solidFill>
                  <a:srgbClr val="002D62"/>
                </a:solidFill>
              </a:defRPr>
            </a:lvl9pPr>
          </a:lstStyle>
          <a:p/>
        </p:txBody>
      </p:sp>
      <p:sp>
        <p:nvSpPr>
          <p:cNvPr id="1580" name="Google Shape;1580;p141"/>
          <p:cNvSpPr txBox="1"/>
          <p:nvPr/>
        </p:nvSpPr>
        <p:spPr>
          <a:xfrm>
            <a:off x="226499" y="4754925"/>
            <a:ext cx="2902500" cy="2739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lang="en-GB" sz="800">
                <a:solidFill>
                  <a:srgbClr val="002D62"/>
                </a:solidFill>
              </a:rPr>
              <a:t>Lorem ipsum dolor</a:t>
            </a:r>
            <a:endParaRPr sz="800">
              <a:solidFill>
                <a:srgbClr val="002D62"/>
              </a:solidFill>
            </a:endParaRPr>
          </a:p>
        </p:txBody>
      </p:sp>
    </p:spTree>
  </p:cSld>
  <p:clrMapOvr>
    <a:masterClrMapping/>
  </p:clrMapOvr>
</p:sldLayout>
</file>

<file path=ppt/slideLayouts/slideLayout1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iolet - 9">
  <p:cSld name="TITLE_1_1_1_1_1_1_2_1_1_1_1_1_1_1">
    <p:bg>
      <p:bgPr>
        <a:solidFill>
          <a:schemeClr val="lt1"/>
        </a:solidFill>
      </p:bgPr>
    </p:bg>
    <p:spTree>
      <p:nvGrpSpPr>
        <p:cNvPr id="1581" name="Shape 1581"/>
        <p:cNvGrpSpPr/>
        <p:nvPr/>
      </p:nvGrpSpPr>
      <p:grpSpPr>
        <a:xfrm>
          <a:off x="0" y="0"/>
          <a:ext cx="0" cy="0"/>
          <a:chOff x="0" y="0"/>
          <a:chExt cx="0" cy="0"/>
        </a:xfrm>
      </p:grpSpPr>
      <p:sp>
        <p:nvSpPr>
          <p:cNvPr id="1582" name="Google Shape;1582;p142"/>
          <p:cNvSpPr/>
          <p:nvPr/>
        </p:nvSpPr>
        <p:spPr>
          <a:xfrm rot="-4872443">
            <a:off x="4960854" y="-88347"/>
            <a:ext cx="4243699" cy="4721298"/>
          </a:xfrm>
          <a:custGeom>
            <a:rect b="b" l="l" r="r" t="t"/>
            <a:pathLst>
              <a:path extrusionOk="0" h="6713401" w="6034284">
                <a:moveTo>
                  <a:pt x="5795984" y="172418"/>
                </a:moveTo>
                <a:lnTo>
                  <a:pt x="6034284" y="1696396"/>
                </a:lnTo>
                <a:lnTo>
                  <a:pt x="5966588" y="1640477"/>
                </a:lnTo>
                <a:cubicBezTo>
                  <a:pt x="5879147" y="1575358"/>
                  <a:pt x="5787592" y="1514051"/>
                  <a:pt x="5692010" y="1456927"/>
                </a:cubicBezTo>
                <a:cubicBezTo>
                  <a:pt x="4152747" y="536947"/>
                  <a:pt x="2158746" y="1038959"/>
                  <a:pt x="1238392" y="2578902"/>
                </a:cubicBezTo>
                <a:cubicBezTo>
                  <a:pt x="490631" y="3830051"/>
                  <a:pt x="682035" y="5380904"/>
                  <a:pt x="1605744" y="6411944"/>
                </a:cubicBezTo>
                <a:lnTo>
                  <a:pt x="1720521" y="6527870"/>
                </a:lnTo>
                <a:lnTo>
                  <a:pt x="534014" y="6713401"/>
                </a:lnTo>
                <a:lnTo>
                  <a:pt x="531442" y="6708806"/>
                </a:lnTo>
                <a:cubicBezTo>
                  <a:pt x="-189557" y="5344294"/>
                  <a:pt x="-201791" y="3647432"/>
                  <a:pt x="647780" y="2225930"/>
                </a:cubicBezTo>
                <a:cubicBezTo>
                  <a:pt x="1699686" y="465865"/>
                  <a:pt x="3748997" y="-330563"/>
                  <a:pt x="5642372" y="127075"/>
                </a:cubicBezTo>
                <a:close/>
              </a:path>
            </a:pathLst>
          </a:custGeom>
          <a:gradFill>
            <a:gsLst>
              <a:gs pos="0">
                <a:schemeClr val="lt1"/>
              </a:gs>
              <a:gs pos="100000">
                <a:srgbClr val="772583"/>
              </a:gs>
            </a:gsLst>
            <a:lin ang="3001153" scaled="0"/>
          </a:gra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None/>
            </a:pPr>
            <a:r>
              <a:t/>
            </a:r>
            <a:endParaRPr b="0" i="0" sz="1100" u="none" cap="none" strike="noStrike">
              <a:solidFill>
                <a:srgbClr val="000000"/>
              </a:solidFill>
              <a:latin typeface="Arial"/>
              <a:ea typeface="Arial"/>
              <a:cs typeface="Arial"/>
              <a:sym typeface="Arial"/>
            </a:endParaRPr>
          </a:p>
        </p:txBody>
      </p:sp>
      <p:sp>
        <p:nvSpPr>
          <p:cNvPr id="1583" name="Google Shape;1583;p142"/>
          <p:cNvSpPr txBox="1"/>
          <p:nvPr/>
        </p:nvSpPr>
        <p:spPr>
          <a:xfrm>
            <a:off x="8626827" y="4754925"/>
            <a:ext cx="517200" cy="2739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fld id="{00000000-1234-1234-1234-123412341234}" type="slidenum">
              <a:rPr b="1" lang="en-GB" sz="800">
                <a:solidFill>
                  <a:srgbClr val="002D62"/>
                </a:solidFill>
              </a:rPr>
              <a:t>‹#›</a:t>
            </a:fld>
            <a:endParaRPr b="1" sz="800">
              <a:solidFill>
                <a:srgbClr val="002D62"/>
              </a:solidFill>
            </a:endParaRPr>
          </a:p>
        </p:txBody>
      </p:sp>
      <p:grpSp>
        <p:nvGrpSpPr>
          <p:cNvPr id="1584" name="Google Shape;1584;p142"/>
          <p:cNvGrpSpPr/>
          <p:nvPr/>
        </p:nvGrpSpPr>
        <p:grpSpPr>
          <a:xfrm>
            <a:off x="7940154" y="4801506"/>
            <a:ext cx="686661" cy="174005"/>
            <a:chOff x="5486400" y="2551113"/>
            <a:chExt cx="2949575" cy="722312"/>
          </a:xfrm>
        </p:grpSpPr>
        <p:sp>
          <p:nvSpPr>
            <p:cNvPr id="1585" name="Google Shape;1585;p142"/>
            <p:cNvSpPr/>
            <p:nvPr/>
          </p:nvSpPr>
          <p:spPr>
            <a:xfrm>
              <a:off x="5486400" y="2551113"/>
              <a:ext cx="723900" cy="722312"/>
            </a:xfrm>
            <a:custGeom>
              <a:rect b="b" l="l" r="r" t="t"/>
              <a:pathLst>
                <a:path extrusionOk="0" h="278" w="278">
                  <a:moveTo>
                    <a:pt x="278" y="139"/>
                  </a:moveTo>
                  <a:cubicBezTo>
                    <a:pt x="278" y="216"/>
                    <a:pt x="216" y="278"/>
                    <a:pt x="139" y="278"/>
                  </a:cubicBezTo>
                  <a:cubicBezTo>
                    <a:pt x="62" y="278"/>
                    <a:pt x="0" y="216"/>
                    <a:pt x="0" y="139"/>
                  </a:cubicBezTo>
                  <a:cubicBezTo>
                    <a:pt x="0" y="62"/>
                    <a:pt x="62" y="0"/>
                    <a:pt x="139" y="0"/>
                  </a:cubicBezTo>
                  <a:cubicBezTo>
                    <a:pt x="216" y="0"/>
                    <a:pt x="278" y="62"/>
                    <a:pt x="278" y="139"/>
                  </a:cubicBezTo>
                  <a:close/>
                  <a:moveTo>
                    <a:pt x="169" y="152"/>
                  </a:moveTo>
                  <a:cubicBezTo>
                    <a:pt x="174" y="173"/>
                    <a:pt x="157" y="199"/>
                    <a:pt x="139" y="218"/>
                  </a:cubicBezTo>
                  <a:cubicBezTo>
                    <a:pt x="194" y="218"/>
                    <a:pt x="238" y="174"/>
                    <a:pt x="238" y="120"/>
                  </a:cubicBezTo>
                  <a:cubicBezTo>
                    <a:pt x="238" y="65"/>
                    <a:pt x="193" y="21"/>
                    <a:pt x="139" y="21"/>
                  </a:cubicBezTo>
                  <a:cubicBezTo>
                    <a:pt x="84" y="21"/>
                    <a:pt x="40" y="65"/>
                    <a:pt x="40" y="120"/>
                  </a:cubicBezTo>
                  <a:cubicBezTo>
                    <a:pt x="40" y="174"/>
                    <a:pt x="84" y="218"/>
                    <a:pt x="138" y="218"/>
                  </a:cubicBezTo>
                  <a:cubicBezTo>
                    <a:pt x="121" y="199"/>
                    <a:pt x="104" y="173"/>
                    <a:pt x="108" y="152"/>
                  </a:cubicBezTo>
                  <a:cubicBezTo>
                    <a:pt x="112" y="130"/>
                    <a:pt x="128" y="123"/>
                    <a:pt x="139" y="123"/>
                  </a:cubicBezTo>
                  <a:cubicBezTo>
                    <a:pt x="149" y="123"/>
                    <a:pt x="166" y="130"/>
                    <a:pt x="169" y="152"/>
                  </a:cubicBez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586" name="Google Shape;1586;p142"/>
            <p:cNvSpPr/>
            <p:nvPr/>
          </p:nvSpPr>
          <p:spPr>
            <a:xfrm>
              <a:off x="7126288" y="2743200"/>
              <a:ext cx="396875" cy="385762"/>
            </a:xfrm>
            <a:custGeom>
              <a:rect b="b" l="l" r="r" t="t"/>
              <a:pathLst>
                <a:path extrusionOk="0" h="148" w="152">
                  <a:moveTo>
                    <a:pt x="78" y="148"/>
                  </a:moveTo>
                  <a:cubicBezTo>
                    <a:pt x="57" y="148"/>
                    <a:pt x="37" y="143"/>
                    <a:pt x="25" y="134"/>
                  </a:cubicBezTo>
                  <a:cubicBezTo>
                    <a:pt x="9" y="123"/>
                    <a:pt x="0" y="102"/>
                    <a:pt x="0" y="75"/>
                  </a:cubicBezTo>
                  <a:cubicBezTo>
                    <a:pt x="0" y="24"/>
                    <a:pt x="25" y="0"/>
                    <a:pt x="76" y="0"/>
                  </a:cubicBezTo>
                  <a:cubicBezTo>
                    <a:pt x="127" y="0"/>
                    <a:pt x="152" y="24"/>
                    <a:pt x="152" y="76"/>
                  </a:cubicBezTo>
                  <a:cubicBezTo>
                    <a:pt x="152" y="123"/>
                    <a:pt x="127" y="148"/>
                    <a:pt x="78" y="148"/>
                  </a:cubicBezTo>
                  <a:close/>
                  <a:moveTo>
                    <a:pt x="76" y="24"/>
                  </a:moveTo>
                  <a:cubicBezTo>
                    <a:pt x="48" y="24"/>
                    <a:pt x="36" y="39"/>
                    <a:pt x="36" y="74"/>
                  </a:cubicBezTo>
                  <a:cubicBezTo>
                    <a:pt x="36" y="108"/>
                    <a:pt x="49" y="124"/>
                    <a:pt x="76" y="124"/>
                  </a:cubicBezTo>
                  <a:cubicBezTo>
                    <a:pt x="104" y="124"/>
                    <a:pt x="116" y="108"/>
                    <a:pt x="116" y="73"/>
                  </a:cubicBezTo>
                  <a:cubicBezTo>
                    <a:pt x="116" y="40"/>
                    <a:pt x="103" y="24"/>
                    <a:pt x="76" y="24"/>
                  </a:cubicBez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587" name="Google Shape;1587;p142"/>
            <p:cNvSpPr/>
            <p:nvPr/>
          </p:nvSpPr>
          <p:spPr>
            <a:xfrm>
              <a:off x="7588250" y="2755900"/>
              <a:ext cx="260350" cy="361950"/>
            </a:xfrm>
            <a:custGeom>
              <a:rect b="b" l="l" r="r" t="t"/>
              <a:pathLst>
                <a:path extrusionOk="0" h="139" w="100">
                  <a:moveTo>
                    <a:pt x="72" y="115"/>
                  </a:moveTo>
                  <a:cubicBezTo>
                    <a:pt x="52" y="115"/>
                    <a:pt x="45" y="113"/>
                    <a:pt x="40" y="109"/>
                  </a:cubicBezTo>
                  <a:cubicBezTo>
                    <a:pt x="35" y="104"/>
                    <a:pt x="33" y="101"/>
                    <a:pt x="33" y="87"/>
                  </a:cubicBezTo>
                  <a:cubicBezTo>
                    <a:pt x="33" y="14"/>
                    <a:pt x="33" y="14"/>
                    <a:pt x="33" y="14"/>
                  </a:cubicBezTo>
                  <a:cubicBezTo>
                    <a:pt x="33" y="6"/>
                    <a:pt x="26" y="0"/>
                    <a:pt x="19" y="0"/>
                  </a:cubicBezTo>
                  <a:cubicBezTo>
                    <a:pt x="0" y="0"/>
                    <a:pt x="0" y="0"/>
                    <a:pt x="0" y="0"/>
                  </a:cubicBezTo>
                  <a:cubicBezTo>
                    <a:pt x="0" y="78"/>
                    <a:pt x="0" y="78"/>
                    <a:pt x="0" y="78"/>
                  </a:cubicBezTo>
                  <a:cubicBezTo>
                    <a:pt x="0" y="103"/>
                    <a:pt x="2" y="114"/>
                    <a:pt x="11" y="123"/>
                  </a:cubicBezTo>
                  <a:cubicBezTo>
                    <a:pt x="20" y="134"/>
                    <a:pt x="34" y="139"/>
                    <a:pt x="56" y="139"/>
                  </a:cubicBezTo>
                  <a:cubicBezTo>
                    <a:pt x="100" y="139"/>
                    <a:pt x="100" y="139"/>
                    <a:pt x="100" y="139"/>
                  </a:cubicBezTo>
                  <a:cubicBezTo>
                    <a:pt x="100" y="115"/>
                    <a:pt x="100" y="115"/>
                    <a:pt x="100" y="115"/>
                  </a:cubicBezTo>
                  <a:lnTo>
                    <a:pt x="72" y="115"/>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588" name="Google Shape;1588;p142"/>
            <p:cNvSpPr/>
            <p:nvPr/>
          </p:nvSpPr>
          <p:spPr>
            <a:xfrm>
              <a:off x="8029575" y="2755900"/>
              <a:ext cx="406400" cy="361950"/>
            </a:xfrm>
            <a:custGeom>
              <a:rect b="b" l="l" r="r" t="t"/>
              <a:pathLst>
                <a:path extrusionOk="0" h="139" w="156">
                  <a:moveTo>
                    <a:pt x="96" y="0"/>
                  </a:moveTo>
                  <a:cubicBezTo>
                    <a:pt x="74" y="0"/>
                    <a:pt x="74" y="0"/>
                    <a:pt x="74" y="0"/>
                  </a:cubicBezTo>
                  <a:cubicBezTo>
                    <a:pt x="65" y="0"/>
                    <a:pt x="58" y="5"/>
                    <a:pt x="55" y="12"/>
                  </a:cubicBezTo>
                  <a:cubicBezTo>
                    <a:pt x="0" y="139"/>
                    <a:pt x="0" y="139"/>
                    <a:pt x="0" y="139"/>
                  </a:cubicBezTo>
                  <a:cubicBezTo>
                    <a:pt x="22" y="139"/>
                    <a:pt x="22" y="139"/>
                    <a:pt x="22" y="139"/>
                  </a:cubicBezTo>
                  <a:cubicBezTo>
                    <a:pt x="31" y="139"/>
                    <a:pt x="38" y="134"/>
                    <a:pt x="41" y="127"/>
                  </a:cubicBezTo>
                  <a:cubicBezTo>
                    <a:pt x="50" y="107"/>
                    <a:pt x="50" y="107"/>
                    <a:pt x="50" y="107"/>
                  </a:cubicBezTo>
                  <a:cubicBezTo>
                    <a:pt x="106" y="107"/>
                    <a:pt x="106" y="107"/>
                    <a:pt x="106" y="107"/>
                  </a:cubicBezTo>
                  <a:cubicBezTo>
                    <a:pt x="115" y="127"/>
                    <a:pt x="115" y="127"/>
                    <a:pt x="115" y="127"/>
                  </a:cubicBezTo>
                  <a:cubicBezTo>
                    <a:pt x="118" y="134"/>
                    <a:pt x="125" y="139"/>
                    <a:pt x="134" y="139"/>
                  </a:cubicBezTo>
                  <a:cubicBezTo>
                    <a:pt x="156" y="139"/>
                    <a:pt x="156" y="139"/>
                    <a:pt x="156" y="139"/>
                  </a:cubicBezTo>
                  <a:lnTo>
                    <a:pt x="96" y="0"/>
                  </a:lnTo>
                  <a:close/>
                  <a:moveTo>
                    <a:pt x="57" y="82"/>
                  </a:moveTo>
                  <a:cubicBezTo>
                    <a:pt x="78" y="34"/>
                    <a:pt x="78" y="34"/>
                    <a:pt x="78" y="34"/>
                  </a:cubicBezTo>
                  <a:cubicBezTo>
                    <a:pt x="99" y="82"/>
                    <a:pt x="99" y="82"/>
                    <a:pt x="99" y="82"/>
                  </a:cubicBezTo>
                  <a:lnTo>
                    <a:pt x="57" y="82"/>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589" name="Google Shape;1589;p142"/>
            <p:cNvSpPr/>
            <p:nvPr/>
          </p:nvSpPr>
          <p:spPr>
            <a:xfrm>
              <a:off x="7902575" y="2755900"/>
              <a:ext cx="84137" cy="361950"/>
            </a:xfrm>
            <a:custGeom>
              <a:rect b="b" l="l" r="r" t="t"/>
              <a:pathLst>
                <a:path extrusionOk="0" h="139" w="32">
                  <a:moveTo>
                    <a:pt x="14" y="0"/>
                  </a:moveTo>
                  <a:cubicBezTo>
                    <a:pt x="6" y="0"/>
                    <a:pt x="0" y="6"/>
                    <a:pt x="0" y="14"/>
                  </a:cubicBezTo>
                  <a:cubicBezTo>
                    <a:pt x="0" y="139"/>
                    <a:pt x="0" y="139"/>
                    <a:pt x="0" y="139"/>
                  </a:cubicBezTo>
                  <a:cubicBezTo>
                    <a:pt x="18" y="139"/>
                    <a:pt x="18" y="139"/>
                    <a:pt x="18" y="139"/>
                  </a:cubicBezTo>
                  <a:cubicBezTo>
                    <a:pt x="25" y="139"/>
                    <a:pt x="32" y="133"/>
                    <a:pt x="32" y="126"/>
                  </a:cubicBezTo>
                  <a:cubicBezTo>
                    <a:pt x="32" y="0"/>
                    <a:pt x="32" y="0"/>
                    <a:pt x="32" y="0"/>
                  </a:cubicBezTo>
                  <a:lnTo>
                    <a:pt x="14" y="0"/>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590" name="Google Shape;1590;p142"/>
            <p:cNvSpPr/>
            <p:nvPr/>
          </p:nvSpPr>
          <p:spPr>
            <a:xfrm>
              <a:off x="6324600" y="2755900"/>
              <a:ext cx="406400" cy="361950"/>
            </a:xfrm>
            <a:custGeom>
              <a:rect b="b" l="l" r="r" t="t"/>
              <a:pathLst>
                <a:path extrusionOk="0" h="139" w="156">
                  <a:moveTo>
                    <a:pt x="132" y="0"/>
                  </a:moveTo>
                  <a:cubicBezTo>
                    <a:pt x="123" y="0"/>
                    <a:pt x="116" y="5"/>
                    <a:pt x="113" y="12"/>
                  </a:cubicBezTo>
                  <a:cubicBezTo>
                    <a:pt x="78" y="98"/>
                    <a:pt x="78" y="98"/>
                    <a:pt x="78" y="98"/>
                  </a:cubicBezTo>
                  <a:cubicBezTo>
                    <a:pt x="42" y="13"/>
                    <a:pt x="42" y="13"/>
                    <a:pt x="42" y="13"/>
                  </a:cubicBezTo>
                  <a:cubicBezTo>
                    <a:pt x="39" y="5"/>
                    <a:pt x="31" y="0"/>
                    <a:pt x="23" y="0"/>
                  </a:cubicBezTo>
                  <a:cubicBezTo>
                    <a:pt x="0" y="0"/>
                    <a:pt x="0" y="0"/>
                    <a:pt x="0" y="0"/>
                  </a:cubicBezTo>
                  <a:cubicBezTo>
                    <a:pt x="62" y="139"/>
                    <a:pt x="62" y="139"/>
                    <a:pt x="62" y="139"/>
                  </a:cubicBezTo>
                  <a:cubicBezTo>
                    <a:pt x="80" y="139"/>
                    <a:pt x="80" y="139"/>
                    <a:pt x="80" y="139"/>
                  </a:cubicBezTo>
                  <a:cubicBezTo>
                    <a:pt x="88" y="139"/>
                    <a:pt x="95" y="134"/>
                    <a:pt x="99" y="128"/>
                  </a:cubicBezTo>
                  <a:cubicBezTo>
                    <a:pt x="156" y="0"/>
                    <a:pt x="156" y="0"/>
                    <a:pt x="156" y="0"/>
                  </a:cubicBezTo>
                  <a:lnTo>
                    <a:pt x="132" y="0"/>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591" name="Google Shape;1591;p142"/>
            <p:cNvSpPr/>
            <p:nvPr/>
          </p:nvSpPr>
          <p:spPr>
            <a:xfrm>
              <a:off x="6751638" y="2755900"/>
              <a:ext cx="312737" cy="361950"/>
            </a:xfrm>
            <a:custGeom>
              <a:rect b="b" l="l" r="r" t="t"/>
              <a:pathLst>
                <a:path extrusionOk="0" h="139" w="120">
                  <a:moveTo>
                    <a:pt x="0" y="71"/>
                  </a:moveTo>
                  <a:cubicBezTo>
                    <a:pt x="0" y="85"/>
                    <a:pt x="4" y="121"/>
                    <a:pt x="37" y="135"/>
                  </a:cubicBezTo>
                  <a:cubicBezTo>
                    <a:pt x="45" y="138"/>
                    <a:pt x="53" y="139"/>
                    <a:pt x="65" y="139"/>
                  </a:cubicBezTo>
                  <a:cubicBezTo>
                    <a:pt x="120" y="139"/>
                    <a:pt x="120" y="139"/>
                    <a:pt x="120" y="139"/>
                  </a:cubicBezTo>
                  <a:cubicBezTo>
                    <a:pt x="120" y="115"/>
                    <a:pt x="120" y="115"/>
                    <a:pt x="120" y="115"/>
                  </a:cubicBezTo>
                  <a:cubicBezTo>
                    <a:pt x="120" y="115"/>
                    <a:pt x="78" y="115"/>
                    <a:pt x="78" y="115"/>
                  </a:cubicBezTo>
                  <a:cubicBezTo>
                    <a:pt x="58" y="114"/>
                    <a:pt x="47" y="110"/>
                    <a:pt x="41" y="99"/>
                  </a:cubicBezTo>
                  <a:cubicBezTo>
                    <a:pt x="39" y="95"/>
                    <a:pt x="38" y="89"/>
                    <a:pt x="37" y="83"/>
                  </a:cubicBezTo>
                  <a:cubicBezTo>
                    <a:pt x="37" y="82"/>
                    <a:pt x="37" y="82"/>
                    <a:pt x="37" y="82"/>
                  </a:cubicBezTo>
                  <a:cubicBezTo>
                    <a:pt x="117" y="82"/>
                    <a:pt x="117" y="82"/>
                    <a:pt x="117" y="82"/>
                  </a:cubicBezTo>
                  <a:cubicBezTo>
                    <a:pt x="117" y="58"/>
                    <a:pt x="117" y="58"/>
                    <a:pt x="117" y="58"/>
                  </a:cubicBezTo>
                  <a:cubicBezTo>
                    <a:pt x="37" y="58"/>
                    <a:pt x="37" y="58"/>
                    <a:pt x="37" y="58"/>
                  </a:cubicBezTo>
                  <a:cubicBezTo>
                    <a:pt x="37" y="57"/>
                    <a:pt x="37" y="57"/>
                    <a:pt x="37" y="57"/>
                  </a:cubicBezTo>
                  <a:cubicBezTo>
                    <a:pt x="38" y="50"/>
                    <a:pt x="39" y="45"/>
                    <a:pt x="41" y="40"/>
                  </a:cubicBezTo>
                  <a:cubicBezTo>
                    <a:pt x="47" y="29"/>
                    <a:pt x="58" y="25"/>
                    <a:pt x="78" y="25"/>
                  </a:cubicBezTo>
                  <a:cubicBezTo>
                    <a:pt x="78" y="25"/>
                    <a:pt x="120" y="25"/>
                    <a:pt x="120" y="25"/>
                  </a:cubicBezTo>
                  <a:cubicBezTo>
                    <a:pt x="120" y="0"/>
                    <a:pt x="120" y="0"/>
                    <a:pt x="120" y="0"/>
                  </a:cubicBezTo>
                  <a:cubicBezTo>
                    <a:pt x="65" y="0"/>
                    <a:pt x="65" y="0"/>
                    <a:pt x="65" y="0"/>
                  </a:cubicBezTo>
                  <a:cubicBezTo>
                    <a:pt x="53" y="0"/>
                    <a:pt x="45" y="1"/>
                    <a:pt x="37" y="4"/>
                  </a:cubicBezTo>
                  <a:cubicBezTo>
                    <a:pt x="4" y="18"/>
                    <a:pt x="0" y="55"/>
                    <a:pt x="0" y="69"/>
                  </a:cubicBezTo>
                  <a:lnTo>
                    <a:pt x="0" y="71"/>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sp>
        <p:nvSpPr>
          <p:cNvPr id="1592" name="Google Shape;1592;p142"/>
          <p:cNvSpPr txBox="1"/>
          <p:nvPr>
            <p:ph type="title"/>
          </p:nvPr>
        </p:nvSpPr>
        <p:spPr>
          <a:xfrm>
            <a:off x="0" y="0"/>
            <a:ext cx="8186400" cy="1141800"/>
          </a:xfrm>
          <a:prstGeom prst="rect">
            <a:avLst/>
          </a:prstGeom>
          <a:noFill/>
          <a:ln>
            <a:noFill/>
          </a:ln>
        </p:spPr>
        <p:txBody>
          <a:bodyPr anchorCtr="0" anchor="t" bIns="91425" lIns="504000" spcFirstLastPara="1" rIns="252000" wrap="square" tIns="504000">
            <a:noAutofit/>
          </a:bodyPr>
          <a:lstStyle>
            <a:lvl1pPr lvl="0">
              <a:spcBef>
                <a:spcPts val="0"/>
              </a:spcBef>
              <a:spcAft>
                <a:spcPts val="0"/>
              </a:spcAft>
              <a:buClr>
                <a:srgbClr val="002D62"/>
              </a:buClr>
              <a:buSzPts val="2500"/>
              <a:buFont typeface="Arial Black"/>
              <a:buNone/>
              <a:defRPr b="1" sz="2500">
                <a:solidFill>
                  <a:srgbClr val="002D62"/>
                </a:solidFill>
                <a:latin typeface="Arial Black"/>
                <a:ea typeface="Arial Black"/>
                <a:cs typeface="Arial Black"/>
                <a:sym typeface="Arial Black"/>
              </a:defRPr>
            </a:lvl1pPr>
            <a:lvl2pPr lvl="1">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2pPr>
            <a:lvl3pPr lvl="2">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3pPr>
            <a:lvl4pPr lvl="3">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4pPr>
            <a:lvl5pPr lvl="4">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5pPr>
            <a:lvl6pPr lvl="5">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6pPr>
            <a:lvl7pPr lvl="6">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7pPr>
            <a:lvl8pPr lvl="7">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8pPr>
            <a:lvl9pPr lvl="8">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9pPr>
          </a:lstStyle>
          <a:p/>
        </p:txBody>
      </p:sp>
      <p:sp>
        <p:nvSpPr>
          <p:cNvPr id="1593" name="Google Shape;1593;p142"/>
          <p:cNvSpPr txBox="1"/>
          <p:nvPr>
            <p:ph idx="1" type="body"/>
          </p:nvPr>
        </p:nvSpPr>
        <p:spPr>
          <a:xfrm>
            <a:off x="-8700" y="1410725"/>
            <a:ext cx="9144000" cy="2552700"/>
          </a:xfrm>
          <a:prstGeom prst="rect">
            <a:avLst/>
          </a:prstGeom>
          <a:noFill/>
          <a:ln>
            <a:noFill/>
          </a:ln>
        </p:spPr>
        <p:txBody>
          <a:bodyPr anchorCtr="0" anchor="t" bIns="91425" lIns="504000" spcFirstLastPara="1" rIns="504000" wrap="square" tIns="91425">
            <a:noAutofit/>
          </a:bodyPr>
          <a:lstStyle>
            <a:lvl1pPr indent="-317500" lvl="0" marL="457200">
              <a:spcBef>
                <a:spcPts val="0"/>
              </a:spcBef>
              <a:spcAft>
                <a:spcPts val="0"/>
              </a:spcAft>
              <a:buClr>
                <a:srgbClr val="002D62"/>
              </a:buClr>
              <a:buSzPts val="1400"/>
              <a:buChar char="●"/>
              <a:defRPr>
                <a:solidFill>
                  <a:srgbClr val="002D62"/>
                </a:solidFill>
              </a:defRPr>
            </a:lvl1pPr>
            <a:lvl2pPr indent="-317500" lvl="1" marL="914400">
              <a:spcBef>
                <a:spcPts val="0"/>
              </a:spcBef>
              <a:spcAft>
                <a:spcPts val="0"/>
              </a:spcAft>
              <a:buClr>
                <a:srgbClr val="002D62"/>
              </a:buClr>
              <a:buSzPts val="1400"/>
              <a:buChar char="○"/>
              <a:defRPr>
                <a:solidFill>
                  <a:srgbClr val="002D62"/>
                </a:solidFill>
              </a:defRPr>
            </a:lvl2pPr>
            <a:lvl3pPr indent="-317500" lvl="2" marL="1371600">
              <a:spcBef>
                <a:spcPts val="0"/>
              </a:spcBef>
              <a:spcAft>
                <a:spcPts val="0"/>
              </a:spcAft>
              <a:buClr>
                <a:srgbClr val="002D62"/>
              </a:buClr>
              <a:buSzPts val="1400"/>
              <a:buChar char="■"/>
              <a:defRPr>
                <a:solidFill>
                  <a:srgbClr val="002D62"/>
                </a:solidFill>
              </a:defRPr>
            </a:lvl3pPr>
            <a:lvl4pPr indent="-317500" lvl="3" marL="1828800">
              <a:spcBef>
                <a:spcPts val="0"/>
              </a:spcBef>
              <a:spcAft>
                <a:spcPts val="0"/>
              </a:spcAft>
              <a:buClr>
                <a:srgbClr val="002D62"/>
              </a:buClr>
              <a:buSzPts val="1400"/>
              <a:buChar char="●"/>
              <a:defRPr>
                <a:solidFill>
                  <a:srgbClr val="002D62"/>
                </a:solidFill>
              </a:defRPr>
            </a:lvl4pPr>
            <a:lvl5pPr indent="-317500" lvl="4" marL="2286000">
              <a:spcBef>
                <a:spcPts val="0"/>
              </a:spcBef>
              <a:spcAft>
                <a:spcPts val="0"/>
              </a:spcAft>
              <a:buClr>
                <a:srgbClr val="002D62"/>
              </a:buClr>
              <a:buSzPts val="1400"/>
              <a:buChar char="○"/>
              <a:defRPr>
                <a:solidFill>
                  <a:srgbClr val="002D62"/>
                </a:solidFill>
              </a:defRPr>
            </a:lvl5pPr>
            <a:lvl6pPr indent="-317500" lvl="5" marL="2743200">
              <a:spcBef>
                <a:spcPts val="0"/>
              </a:spcBef>
              <a:spcAft>
                <a:spcPts val="0"/>
              </a:spcAft>
              <a:buClr>
                <a:srgbClr val="002D62"/>
              </a:buClr>
              <a:buSzPts val="1400"/>
              <a:buChar char="■"/>
              <a:defRPr>
                <a:solidFill>
                  <a:srgbClr val="002D62"/>
                </a:solidFill>
              </a:defRPr>
            </a:lvl6pPr>
            <a:lvl7pPr indent="-317500" lvl="6" marL="3200400">
              <a:spcBef>
                <a:spcPts val="0"/>
              </a:spcBef>
              <a:spcAft>
                <a:spcPts val="0"/>
              </a:spcAft>
              <a:buClr>
                <a:srgbClr val="002D62"/>
              </a:buClr>
              <a:buSzPts val="1400"/>
              <a:buChar char="●"/>
              <a:defRPr>
                <a:solidFill>
                  <a:srgbClr val="002D62"/>
                </a:solidFill>
              </a:defRPr>
            </a:lvl7pPr>
            <a:lvl8pPr indent="-317500" lvl="7" marL="3657600">
              <a:spcBef>
                <a:spcPts val="0"/>
              </a:spcBef>
              <a:spcAft>
                <a:spcPts val="0"/>
              </a:spcAft>
              <a:buClr>
                <a:srgbClr val="002D62"/>
              </a:buClr>
              <a:buSzPts val="1400"/>
              <a:buChar char="○"/>
              <a:defRPr>
                <a:solidFill>
                  <a:srgbClr val="002D62"/>
                </a:solidFill>
              </a:defRPr>
            </a:lvl8pPr>
            <a:lvl9pPr indent="-317500" lvl="8" marL="4114800">
              <a:spcBef>
                <a:spcPts val="0"/>
              </a:spcBef>
              <a:spcAft>
                <a:spcPts val="0"/>
              </a:spcAft>
              <a:buClr>
                <a:srgbClr val="002D62"/>
              </a:buClr>
              <a:buSzPts val="1400"/>
              <a:buChar char="■"/>
              <a:defRPr>
                <a:solidFill>
                  <a:srgbClr val="002D62"/>
                </a:solidFill>
              </a:defRPr>
            </a:lvl9pPr>
          </a:lstStyle>
          <a:p/>
        </p:txBody>
      </p:sp>
      <p:sp>
        <p:nvSpPr>
          <p:cNvPr id="1594" name="Google Shape;1594;p142"/>
          <p:cNvSpPr txBox="1"/>
          <p:nvPr/>
        </p:nvSpPr>
        <p:spPr>
          <a:xfrm>
            <a:off x="226499" y="4754925"/>
            <a:ext cx="2902500" cy="2739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lang="en-GB" sz="800">
                <a:solidFill>
                  <a:srgbClr val="002D62"/>
                </a:solidFill>
              </a:rPr>
              <a:t>Lorem ipsum dolor</a:t>
            </a:r>
            <a:endParaRPr sz="800">
              <a:solidFill>
                <a:srgbClr val="002D62"/>
              </a:solidFill>
            </a:endParaRPr>
          </a:p>
        </p:txBody>
      </p:sp>
    </p:spTree>
  </p:cSld>
  <p:clrMapOvr>
    <a:masterClrMapping/>
  </p:clrMapOvr>
</p:sldLayout>
</file>

<file path=ppt/slideLayouts/slideLayout1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iolet - 10">
  <p:cSld name="TITLE_1_1_1_1_1_1_1_2_1_1_1_1_1_1_1">
    <p:bg>
      <p:bgPr>
        <a:solidFill>
          <a:schemeClr val="lt1"/>
        </a:solidFill>
      </p:bgPr>
    </p:bg>
    <p:spTree>
      <p:nvGrpSpPr>
        <p:cNvPr id="1595" name="Shape 1595"/>
        <p:cNvGrpSpPr/>
        <p:nvPr/>
      </p:nvGrpSpPr>
      <p:grpSpPr>
        <a:xfrm>
          <a:off x="0" y="0"/>
          <a:ext cx="0" cy="0"/>
          <a:chOff x="0" y="0"/>
          <a:chExt cx="0" cy="0"/>
        </a:xfrm>
      </p:grpSpPr>
      <p:sp>
        <p:nvSpPr>
          <p:cNvPr id="1596" name="Google Shape;1596;p143"/>
          <p:cNvSpPr/>
          <p:nvPr/>
        </p:nvSpPr>
        <p:spPr>
          <a:xfrm rot="-903259">
            <a:off x="4169450" y="-351621"/>
            <a:ext cx="4487605" cy="6125290"/>
          </a:xfrm>
          <a:custGeom>
            <a:rect b="b" l="l" r="r" t="t"/>
            <a:pathLst>
              <a:path extrusionOk="0" h="8158717" w="5977366">
                <a:moveTo>
                  <a:pt x="1729109" y="0"/>
                </a:moveTo>
                <a:lnTo>
                  <a:pt x="2778256" y="281689"/>
                </a:lnTo>
                <a:lnTo>
                  <a:pt x="2729484" y="307467"/>
                </a:lnTo>
                <a:cubicBezTo>
                  <a:pt x="2210270" y="614838"/>
                  <a:pt x="1758116" y="1052490"/>
                  <a:pt x="1426759" y="1606921"/>
                </a:cubicBezTo>
                <a:cubicBezTo>
                  <a:pt x="366452" y="3381021"/>
                  <a:pt x="945176" y="5678163"/>
                  <a:pt x="2718610" y="6738077"/>
                </a:cubicBezTo>
                <a:cubicBezTo>
                  <a:pt x="3709664" y="7330401"/>
                  <a:pt x="4866533" y="7407000"/>
                  <a:pt x="5879465" y="7049920"/>
                </a:cubicBezTo>
                <a:lnTo>
                  <a:pt x="5977366" y="7010105"/>
                </a:lnTo>
                <a:lnTo>
                  <a:pt x="5668971" y="8158717"/>
                </a:lnTo>
                <a:lnTo>
                  <a:pt x="929404" y="6886175"/>
                </a:lnTo>
                <a:lnTo>
                  <a:pt x="871679" y="6803143"/>
                </a:lnTo>
                <a:cubicBezTo>
                  <a:pt x="-206699" y="5168196"/>
                  <a:pt x="-325703" y="2993953"/>
                  <a:pt x="746312" y="1200260"/>
                </a:cubicBezTo>
                <a:cubicBezTo>
                  <a:pt x="979370" y="810302"/>
                  <a:pt x="1254926" y="461402"/>
                  <a:pt x="1563529" y="155940"/>
                </a:cubicBezTo>
                <a:close/>
              </a:path>
            </a:pathLst>
          </a:custGeom>
          <a:gradFill>
            <a:gsLst>
              <a:gs pos="0">
                <a:srgbClr val="772583"/>
              </a:gs>
              <a:gs pos="100000">
                <a:schemeClr val="lt1"/>
              </a:gs>
            </a:gsLst>
            <a:lin ang="3001153" scaled="0"/>
          </a:gra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None/>
            </a:pPr>
            <a:r>
              <a:t/>
            </a:r>
            <a:endParaRPr b="0" i="0" sz="1100" u="none" cap="none" strike="noStrike">
              <a:solidFill>
                <a:srgbClr val="000000"/>
              </a:solidFill>
              <a:latin typeface="Arial"/>
              <a:ea typeface="Arial"/>
              <a:cs typeface="Arial"/>
              <a:sym typeface="Arial"/>
            </a:endParaRPr>
          </a:p>
        </p:txBody>
      </p:sp>
      <p:sp>
        <p:nvSpPr>
          <p:cNvPr id="1597" name="Google Shape;1597;p143"/>
          <p:cNvSpPr txBox="1"/>
          <p:nvPr/>
        </p:nvSpPr>
        <p:spPr>
          <a:xfrm>
            <a:off x="8626827" y="4754925"/>
            <a:ext cx="517200" cy="2739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fld id="{00000000-1234-1234-1234-123412341234}" type="slidenum">
              <a:rPr b="1" lang="en-GB" sz="800">
                <a:solidFill>
                  <a:srgbClr val="002D62"/>
                </a:solidFill>
              </a:rPr>
              <a:t>‹#›</a:t>
            </a:fld>
            <a:endParaRPr b="1" sz="800">
              <a:solidFill>
                <a:srgbClr val="002D62"/>
              </a:solidFill>
            </a:endParaRPr>
          </a:p>
        </p:txBody>
      </p:sp>
      <p:grpSp>
        <p:nvGrpSpPr>
          <p:cNvPr id="1598" name="Google Shape;1598;p143"/>
          <p:cNvGrpSpPr/>
          <p:nvPr/>
        </p:nvGrpSpPr>
        <p:grpSpPr>
          <a:xfrm>
            <a:off x="7940154" y="4801506"/>
            <a:ext cx="686661" cy="174005"/>
            <a:chOff x="5486400" y="2551113"/>
            <a:chExt cx="2949575" cy="722312"/>
          </a:xfrm>
        </p:grpSpPr>
        <p:sp>
          <p:nvSpPr>
            <p:cNvPr id="1599" name="Google Shape;1599;p143"/>
            <p:cNvSpPr/>
            <p:nvPr/>
          </p:nvSpPr>
          <p:spPr>
            <a:xfrm>
              <a:off x="5486400" y="2551113"/>
              <a:ext cx="723900" cy="722312"/>
            </a:xfrm>
            <a:custGeom>
              <a:rect b="b" l="l" r="r" t="t"/>
              <a:pathLst>
                <a:path extrusionOk="0" h="278" w="278">
                  <a:moveTo>
                    <a:pt x="278" y="139"/>
                  </a:moveTo>
                  <a:cubicBezTo>
                    <a:pt x="278" y="216"/>
                    <a:pt x="216" y="278"/>
                    <a:pt x="139" y="278"/>
                  </a:cubicBezTo>
                  <a:cubicBezTo>
                    <a:pt x="62" y="278"/>
                    <a:pt x="0" y="216"/>
                    <a:pt x="0" y="139"/>
                  </a:cubicBezTo>
                  <a:cubicBezTo>
                    <a:pt x="0" y="62"/>
                    <a:pt x="62" y="0"/>
                    <a:pt x="139" y="0"/>
                  </a:cubicBezTo>
                  <a:cubicBezTo>
                    <a:pt x="216" y="0"/>
                    <a:pt x="278" y="62"/>
                    <a:pt x="278" y="139"/>
                  </a:cubicBezTo>
                  <a:close/>
                  <a:moveTo>
                    <a:pt x="169" y="152"/>
                  </a:moveTo>
                  <a:cubicBezTo>
                    <a:pt x="174" y="173"/>
                    <a:pt x="157" y="199"/>
                    <a:pt x="139" y="218"/>
                  </a:cubicBezTo>
                  <a:cubicBezTo>
                    <a:pt x="194" y="218"/>
                    <a:pt x="238" y="174"/>
                    <a:pt x="238" y="120"/>
                  </a:cubicBezTo>
                  <a:cubicBezTo>
                    <a:pt x="238" y="65"/>
                    <a:pt x="193" y="21"/>
                    <a:pt x="139" y="21"/>
                  </a:cubicBezTo>
                  <a:cubicBezTo>
                    <a:pt x="84" y="21"/>
                    <a:pt x="40" y="65"/>
                    <a:pt x="40" y="120"/>
                  </a:cubicBezTo>
                  <a:cubicBezTo>
                    <a:pt x="40" y="174"/>
                    <a:pt x="84" y="218"/>
                    <a:pt x="138" y="218"/>
                  </a:cubicBezTo>
                  <a:cubicBezTo>
                    <a:pt x="121" y="199"/>
                    <a:pt x="104" y="173"/>
                    <a:pt x="108" y="152"/>
                  </a:cubicBezTo>
                  <a:cubicBezTo>
                    <a:pt x="112" y="130"/>
                    <a:pt x="128" y="123"/>
                    <a:pt x="139" y="123"/>
                  </a:cubicBezTo>
                  <a:cubicBezTo>
                    <a:pt x="149" y="123"/>
                    <a:pt x="166" y="130"/>
                    <a:pt x="169" y="152"/>
                  </a:cubicBez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600" name="Google Shape;1600;p143"/>
            <p:cNvSpPr/>
            <p:nvPr/>
          </p:nvSpPr>
          <p:spPr>
            <a:xfrm>
              <a:off x="7126288" y="2743200"/>
              <a:ext cx="396875" cy="385762"/>
            </a:xfrm>
            <a:custGeom>
              <a:rect b="b" l="l" r="r" t="t"/>
              <a:pathLst>
                <a:path extrusionOk="0" h="148" w="152">
                  <a:moveTo>
                    <a:pt x="78" y="148"/>
                  </a:moveTo>
                  <a:cubicBezTo>
                    <a:pt x="57" y="148"/>
                    <a:pt x="37" y="143"/>
                    <a:pt x="25" y="134"/>
                  </a:cubicBezTo>
                  <a:cubicBezTo>
                    <a:pt x="9" y="123"/>
                    <a:pt x="0" y="102"/>
                    <a:pt x="0" y="75"/>
                  </a:cubicBezTo>
                  <a:cubicBezTo>
                    <a:pt x="0" y="24"/>
                    <a:pt x="25" y="0"/>
                    <a:pt x="76" y="0"/>
                  </a:cubicBezTo>
                  <a:cubicBezTo>
                    <a:pt x="127" y="0"/>
                    <a:pt x="152" y="24"/>
                    <a:pt x="152" y="76"/>
                  </a:cubicBezTo>
                  <a:cubicBezTo>
                    <a:pt x="152" y="123"/>
                    <a:pt x="127" y="148"/>
                    <a:pt x="78" y="148"/>
                  </a:cubicBezTo>
                  <a:close/>
                  <a:moveTo>
                    <a:pt x="76" y="24"/>
                  </a:moveTo>
                  <a:cubicBezTo>
                    <a:pt x="48" y="24"/>
                    <a:pt x="36" y="39"/>
                    <a:pt x="36" y="74"/>
                  </a:cubicBezTo>
                  <a:cubicBezTo>
                    <a:pt x="36" y="108"/>
                    <a:pt x="49" y="124"/>
                    <a:pt x="76" y="124"/>
                  </a:cubicBezTo>
                  <a:cubicBezTo>
                    <a:pt x="104" y="124"/>
                    <a:pt x="116" y="108"/>
                    <a:pt x="116" y="73"/>
                  </a:cubicBezTo>
                  <a:cubicBezTo>
                    <a:pt x="116" y="40"/>
                    <a:pt x="103" y="24"/>
                    <a:pt x="76" y="24"/>
                  </a:cubicBez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601" name="Google Shape;1601;p143"/>
            <p:cNvSpPr/>
            <p:nvPr/>
          </p:nvSpPr>
          <p:spPr>
            <a:xfrm>
              <a:off x="7588250" y="2755900"/>
              <a:ext cx="260350" cy="361950"/>
            </a:xfrm>
            <a:custGeom>
              <a:rect b="b" l="l" r="r" t="t"/>
              <a:pathLst>
                <a:path extrusionOk="0" h="139" w="100">
                  <a:moveTo>
                    <a:pt x="72" y="115"/>
                  </a:moveTo>
                  <a:cubicBezTo>
                    <a:pt x="52" y="115"/>
                    <a:pt x="45" y="113"/>
                    <a:pt x="40" y="109"/>
                  </a:cubicBezTo>
                  <a:cubicBezTo>
                    <a:pt x="35" y="104"/>
                    <a:pt x="33" y="101"/>
                    <a:pt x="33" y="87"/>
                  </a:cubicBezTo>
                  <a:cubicBezTo>
                    <a:pt x="33" y="14"/>
                    <a:pt x="33" y="14"/>
                    <a:pt x="33" y="14"/>
                  </a:cubicBezTo>
                  <a:cubicBezTo>
                    <a:pt x="33" y="6"/>
                    <a:pt x="26" y="0"/>
                    <a:pt x="19" y="0"/>
                  </a:cubicBezTo>
                  <a:cubicBezTo>
                    <a:pt x="0" y="0"/>
                    <a:pt x="0" y="0"/>
                    <a:pt x="0" y="0"/>
                  </a:cubicBezTo>
                  <a:cubicBezTo>
                    <a:pt x="0" y="78"/>
                    <a:pt x="0" y="78"/>
                    <a:pt x="0" y="78"/>
                  </a:cubicBezTo>
                  <a:cubicBezTo>
                    <a:pt x="0" y="103"/>
                    <a:pt x="2" y="114"/>
                    <a:pt x="11" y="123"/>
                  </a:cubicBezTo>
                  <a:cubicBezTo>
                    <a:pt x="20" y="134"/>
                    <a:pt x="34" y="139"/>
                    <a:pt x="56" y="139"/>
                  </a:cubicBezTo>
                  <a:cubicBezTo>
                    <a:pt x="100" y="139"/>
                    <a:pt x="100" y="139"/>
                    <a:pt x="100" y="139"/>
                  </a:cubicBezTo>
                  <a:cubicBezTo>
                    <a:pt x="100" y="115"/>
                    <a:pt x="100" y="115"/>
                    <a:pt x="100" y="115"/>
                  </a:cubicBezTo>
                  <a:lnTo>
                    <a:pt x="72" y="115"/>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602" name="Google Shape;1602;p143"/>
            <p:cNvSpPr/>
            <p:nvPr/>
          </p:nvSpPr>
          <p:spPr>
            <a:xfrm>
              <a:off x="8029575" y="2755900"/>
              <a:ext cx="406400" cy="361950"/>
            </a:xfrm>
            <a:custGeom>
              <a:rect b="b" l="l" r="r" t="t"/>
              <a:pathLst>
                <a:path extrusionOk="0" h="139" w="156">
                  <a:moveTo>
                    <a:pt x="96" y="0"/>
                  </a:moveTo>
                  <a:cubicBezTo>
                    <a:pt x="74" y="0"/>
                    <a:pt x="74" y="0"/>
                    <a:pt x="74" y="0"/>
                  </a:cubicBezTo>
                  <a:cubicBezTo>
                    <a:pt x="65" y="0"/>
                    <a:pt x="58" y="5"/>
                    <a:pt x="55" y="12"/>
                  </a:cubicBezTo>
                  <a:cubicBezTo>
                    <a:pt x="0" y="139"/>
                    <a:pt x="0" y="139"/>
                    <a:pt x="0" y="139"/>
                  </a:cubicBezTo>
                  <a:cubicBezTo>
                    <a:pt x="22" y="139"/>
                    <a:pt x="22" y="139"/>
                    <a:pt x="22" y="139"/>
                  </a:cubicBezTo>
                  <a:cubicBezTo>
                    <a:pt x="31" y="139"/>
                    <a:pt x="38" y="134"/>
                    <a:pt x="41" y="127"/>
                  </a:cubicBezTo>
                  <a:cubicBezTo>
                    <a:pt x="50" y="107"/>
                    <a:pt x="50" y="107"/>
                    <a:pt x="50" y="107"/>
                  </a:cubicBezTo>
                  <a:cubicBezTo>
                    <a:pt x="106" y="107"/>
                    <a:pt x="106" y="107"/>
                    <a:pt x="106" y="107"/>
                  </a:cubicBezTo>
                  <a:cubicBezTo>
                    <a:pt x="115" y="127"/>
                    <a:pt x="115" y="127"/>
                    <a:pt x="115" y="127"/>
                  </a:cubicBezTo>
                  <a:cubicBezTo>
                    <a:pt x="118" y="134"/>
                    <a:pt x="125" y="139"/>
                    <a:pt x="134" y="139"/>
                  </a:cubicBezTo>
                  <a:cubicBezTo>
                    <a:pt x="156" y="139"/>
                    <a:pt x="156" y="139"/>
                    <a:pt x="156" y="139"/>
                  </a:cubicBezTo>
                  <a:lnTo>
                    <a:pt x="96" y="0"/>
                  </a:lnTo>
                  <a:close/>
                  <a:moveTo>
                    <a:pt x="57" y="82"/>
                  </a:moveTo>
                  <a:cubicBezTo>
                    <a:pt x="78" y="34"/>
                    <a:pt x="78" y="34"/>
                    <a:pt x="78" y="34"/>
                  </a:cubicBezTo>
                  <a:cubicBezTo>
                    <a:pt x="99" y="82"/>
                    <a:pt x="99" y="82"/>
                    <a:pt x="99" y="82"/>
                  </a:cubicBezTo>
                  <a:lnTo>
                    <a:pt x="57" y="82"/>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603" name="Google Shape;1603;p143"/>
            <p:cNvSpPr/>
            <p:nvPr/>
          </p:nvSpPr>
          <p:spPr>
            <a:xfrm>
              <a:off x="7902575" y="2755900"/>
              <a:ext cx="84137" cy="361950"/>
            </a:xfrm>
            <a:custGeom>
              <a:rect b="b" l="l" r="r" t="t"/>
              <a:pathLst>
                <a:path extrusionOk="0" h="139" w="32">
                  <a:moveTo>
                    <a:pt x="14" y="0"/>
                  </a:moveTo>
                  <a:cubicBezTo>
                    <a:pt x="6" y="0"/>
                    <a:pt x="0" y="6"/>
                    <a:pt x="0" y="14"/>
                  </a:cubicBezTo>
                  <a:cubicBezTo>
                    <a:pt x="0" y="139"/>
                    <a:pt x="0" y="139"/>
                    <a:pt x="0" y="139"/>
                  </a:cubicBezTo>
                  <a:cubicBezTo>
                    <a:pt x="18" y="139"/>
                    <a:pt x="18" y="139"/>
                    <a:pt x="18" y="139"/>
                  </a:cubicBezTo>
                  <a:cubicBezTo>
                    <a:pt x="25" y="139"/>
                    <a:pt x="32" y="133"/>
                    <a:pt x="32" y="126"/>
                  </a:cubicBezTo>
                  <a:cubicBezTo>
                    <a:pt x="32" y="0"/>
                    <a:pt x="32" y="0"/>
                    <a:pt x="32" y="0"/>
                  </a:cubicBezTo>
                  <a:lnTo>
                    <a:pt x="14" y="0"/>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604" name="Google Shape;1604;p143"/>
            <p:cNvSpPr/>
            <p:nvPr/>
          </p:nvSpPr>
          <p:spPr>
            <a:xfrm>
              <a:off x="6324600" y="2755900"/>
              <a:ext cx="406400" cy="361950"/>
            </a:xfrm>
            <a:custGeom>
              <a:rect b="b" l="l" r="r" t="t"/>
              <a:pathLst>
                <a:path extrusionOk="0" h="139" w="156">
                  <a:moveTo>
                    <a:pt x="132" y="0"/>
                  </a:moveTo>
                  <a:cubicBezTo>
                    <a:pt x="123" y="0"/>
                    <a:pt x="116" y="5"/>
                    <a:pt x="113" y="12"/>
                  </a:cubicBezTo>
                  <a:cubicBezTo>
                    <a:pt x="78" y="98"/>
                    <a:pt x="78" y="98"/>
                    <a:pt x="78" y="98"/>
                  </a:cubicBezTo>
                  <a:cubicBezTo>
                    <a:pt x="42" y="13"/>
                    <a:pt x="42" y="13"/>
                    <a:pt x="42" y="13"/>
                  </a:cubicBezTo>
                  <a:cubicBezTo>
                    <a:pt x="39" y="5"/>
                    <a:pt x="31" y="0"/>
                    <a:pt x="23" y="0"/>
                  </a:cubicBezTo>
                  <a:cubicBezTo>
                    <a:pt x="0" y="0"/>
                    <a:pt x="0" y="0"/>
                    <a:pt x="0" y="0"/>
                  </a:cubicBezTo>
                  <a:cubicBezTo>
                    <a:pt x="62" y="139"/>
                    <a:pt x="62" y="139"/>
                    <a:pt x="62" y="139"/>
                  </a:cubicBezTo>
                  <a:cubicBezTo>
                    <a:pt x="80" y="139"/>
                    <a:pt x="80" y="139"/>
                    <a:pt x="80" y="139"/>
                  </a:cubicBezTo>
                  <a:cubicBezTo>
                    <a:pt x="88" y="139"/>
                    <a:pt x="95" y="134"/>
                    <a:pt x="99" y="128"/>
                  </a:cubicBezTo>
                  <a:cubicBezTo>
                    <a:pt x="156" y="0"/>
                    <a:pt x="156" y="0"/>
                    <a:pt x="156" y="0"/>
                  </a:cubicBezTo>
                  <a:lnTo>
                    <a:pt x="132" y="0"/>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605" name="Google Shape;1605;p143"/>
            <p:cNvSpPr/>
            <p:nvPr/>
          </p:nvSpPr>
          <p:spPr>
            <a:xfrm>
              <a:off x="6751638" y="2755900"/>
              <a:ext cx="312737" cy="361950"/>
            </a:xfrm>
            <a:custGeom>
              <a:rect b="b" l="l" r="r" t="t"/>
              <a:pathLst>
                <a:path extrusionOk="0" h="139" w="120">
                  <a:moveTo>
                    <a:pt x="0" y="71"/>
                  </a:moveTo>
                  <a:cubicBezTo>
                    <a:pt x="0" y="85"/>
                    <a:pt x="4" y="121"/>
                    <a:pt x="37" y="135"/>
                  </a:cubicBezTo>
                  <a:cubicBezTo>
                    <a:pt x="45" y="138"/>
                    <a:pt x="53" y="139"/>
                    <a:pt x="65" y="139"/>
                  </a:cubicBezTo>
                  <a:cubicBezTo>
                    <a:pt x="120" y="139"/>
                    <a:pt x="120" y="139"/>
                    <a:pt x="120" y="139"/>
                  </a:cubicBezTo>
                  <a:cubicBezTo>
                    <a:pt x="120" y="115"/>
                    <a:pt x="120" y="115"/>
                    <a:pt x="120" y="115"/>
                  </a:cubicBezTo>
                  <a:cubicBezTo>
                    <a:pt x="120" y="115"/>
                    <a:pt x="78" y="115"/>
                    <a:pt x="78" y="115"/>
                  </a:cubicBezTo>
                  <a:cubicBezTo>
                    <a:pt x="58" y="114"/>
                    <a:pt x="47" y="110"/>
                    <a:pt x="41" y="99"/>
                  </a:cubicBezTo>
                  <a:cubicBezTo>
                    <a:pt x="39" y="95"/>
                    <a:pt x="38" y="89"/>
                    <a:pt x="37" y="83"/>
                  </a:cubicBezTo>
                  <a:cubicBezTo>
                    <a:pt x="37" y="82"/>
                    <a:pt x="37" y="82"/>
                    <a:pt x="37" y="82"/>
                  </a:cubicBezTo>
                  <a:cubicBezTo>
                    <a:pt x="117" y="82"/>
                    <a:pt x="117" y="82"/>
                    <a:pt x="117" y="82"/>
                  </a:cubicBezTo>
                  <a:cubicBezTo>
                    <a:pt x="117" y="58"/>
                    <a:pt x="117" y="58"/>
                    <a:pt x="117" y="58"/>
                  </a:cubicBezTo>
                  <a:cubicBezTo>
                    <a:pt x="37" y="58"/>
                    <a:pt x="37" y="58"/>
                    <a:pt x="37" y="58"/>
                  </a:cubicBezTo>
                  <a:cubicBezTo>
                    <a:pt x="37" y="57"/>
                    <a:pt x="37" y="57"/>
                    <a:pt x="37" y="57"/>
                  </a:cubicBezTo>
                  <a:cubicBezTo>
                    <a:pt x="38" y="50"/>
                    <a:pt x="39" y="45"/>
                    <a:pt x="41" y="40"/>
                  </a:cubicBezTo>
                  <a:cubicBezTo>
                    <a:pt x="47" y="29"/>
                    <a:pt x="58" y="25"/>
                    <a:pt x="78" y="25"/>
                  </a:cubicBezTo>
                  <a:cubicBezTo>
                    <a:pt x="78" y="25"/>
                    <a:pt x="120" y="25"/>
                    <a:pt x="120" y="25"/>
                  </a:cubicBezTo>
                  <a:cubicBezTo>
                    <a:pt x="120" y="0"/>
                    <a:pt x="120" y="0"/>
                    <a:pt x="120" y="0"/>
                  </a:cubicBezTo>
                  <a:cubicBezTo>
                    <a:pt x="65" y="0"/>
                    <a:pt x="65" y="0"/>
                    <a:pt x="65" y="0"/>
                  </a:cubicBezTo>
                  <a:cubicBezTo>
                    <a:pt x="53" y="0"/>
                    <a:pt x="45" y="1"/>
                    <a:pt x="37" y="4"/>
                  </a:cubicBezTo>
                  <a:cubicBezTo>
                    <a:pt x="4" y="18"/>
                    <a:pt x="0" y="55"/>
                    <a:pt x="0" y="69"/>
                  </a:cubicBezTo>
                  <a:lnTo>
                    <a:pt x="0" y="71"/>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sp>
        <p:nvSpPr>
          <p:cNvPr id="1606" name="Google Shape;1606;p143"/>
          <p:cNvSpPr txBox="1"/>
          <p:nvPr>
            <p:ph type="title"/>
          </p:nvPr>
        </p:nvSpPr>
        <p:spPr>
          <a:xfrm>
            <a:off x="0" y="0"/>
            <a:ext cx="8186400" cy="1141800"/>
          </a:xfrm>
          <a:prstGeom prst="rect">
            <a:avLst/>
          </a:prstGeom>
          <a:noFill/>
          <a:ln>
            <a:noFill/>
          </a:ln>
        </p:spPr>
        <p:txBody>
          <a:bodyPr anchorCtr="0" anchor="t" bIns="91425" lIns="504000" spcFirstLastPara="1" rIns="252000" wrap="square" tIns="504000">
            <a:noAutofit/>
          </a:bodyPr>
          <a:lstStyle>
            <a:lvl1pPr lvl="0">
              <a:spcBef>
                <a:spcPts val="0"/>
              </a:spcBef>
              <a:spcAft>
                <a:spcPts val="0"/>
              </a:spcAft>
              <a:buClr>
                <a:srgbClr val="002D62"/>
              </a:buClr>
              <a:buSzPts val="2500"/>
              <a:buFont typeface="Arial Black"/>
              <a:buNone/>
              <a:defRPr b="1" sz="2500">
                <a:solidFill>
                  <a:srgbClr val="002D62"/>
                </a:solidFill>
                <a:latin typeface="Arial Black"/>
                <a:ea typeface="Arial Black"/>
                <a:cs typeface="Arial Black"/>
                <a:sym typeface="Arial Black"/>
              </a:defRPr>
            </a:lvl1pPr>
            <a:lvl2pPr lvl="1">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2pPr>
            <a:lvl3pPr lvl="2">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3pPr>
            <a:lvl4pPr lvl="3">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4pPr>
            <a:lvl5pPr lvl="4">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5pPr>
            <a:lvl6pPr lvl="5">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6pPr>
            <a:lvl7pPr lvl="6">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7pPr>
            <a:lvl8pPr lvl="7">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8pPr>
            <a:lvl9pPr lvl="8">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9pPr>
          </a:lstStyle>
          <a:p/>
        </p:txBody>
      </p:sp>
      <p:sp>
        <p:nvSpPr>
          <p:cNvPr id="1607" name="Google Shape;1607;p143"/>
          <p:cNvSpPr txBox="1"/>
          <p:nvPr>
            <p:ph idx="1" type="body"/>
          </p:nvPr>
        </p:nvSpPr>
        <p:spPr>
          <a:xfrm>
            <a:off x="-8700" y="1410725"/>
            <a:ext cx="9144000" cy="2552700"/>
          </a:xfrm>
          <a:prstGeom prst="rect">
            <a:avLst/>
          </a:prstGeom>
          <a:noFill/>
          <a:ln>
            <a:noFill/>
          </a:ln>
        </p:spPr>
        <p:txBody>
          <a:bodyPr anchorCtr="0" anchor="t" bIns="91425" lIns="504000" spcFirstLastPara="1" rIns="504000" wrap="square" tIns="91425">
            <a:noAutofit/>
          </a:bodyPr>
          <a:lstStyle>
            <a:lvl1pPr indent="-317500" lvl="0" marL="457200">
              <a:spcBef>
                <a:spcPts val="0"/>
              </a:spcBef>
              <a:spcAft>
                <a:spcPts val="0"/>
              </a:spcAft>
              <a:buClr>
                <a:srgbClr val="002D62"/>
              </a:buClr>
              <a:buSzPts val="1400"/>
              <a:buChar char="●"/>
              <a:defRPr>
                <a:solidFill>
                  <a:srgbClr val="002D62"/>
                </a:solidFill>
              </a:defRPr>
            </a:lvl1pPr>
            <a:lvl2pPr indent="-317500" lvl="1" marL="914400">
              <a:spcBef>
                <a:spcPts val="0"/>
              </a:spcBef>
              <a:spcAft>
                <a:spcPts val="0"/>
              </a:spcAft>
              <a:buClr>
                <a:srgbClr val="002D62"/>
              </a:buClr>
              <a:buSzPts val="1400"/>
              <a:buChar char="○"/>
              <a:defRPr>
                <a:solidFill>
                  <a:srgbClr val="002D62"/>
                </a:solidFill>
              </a:defRPr>
            </a:lvl2pPr>
            <a:lvl3pPr indent="-317500" lvl="2" marL="1371600">
              <a:spcBef>
                <a:spcPts val="0"/>
              </a:spcBef>
              <a:spcAft>
                <a:spcPts val="0"/>
              </a:spcAft>
              <a:buClr>
                <a:srgbClr val="002D62"/>
              </a:buClr>
              <a:buSzPts val="1400"/>
              <a:buChar char="■"/>
              <a:defRPr>
                <a:solidFill>
                  <a:srgbClr val="002D62"/>
                </a:solidFill>
              </a:defRPr>
            </a:lvl3pPr>
            <a:lvl4pPr indent="-317500" lvl="3" marL="1828800">
              <a:spcBef>
                <a:spcPts val="0"/>
              </a:spcBef>
              <a:spcAft>
                <a:spcPts val="0"/>
              </a:spcAft>
              <a:buClr>
                <a:srgbClr val="002D62"/>
              </a:buClr>
              <a:buSzPts val="1400"/>
              <a:buChar char="●"/>
              <a:defRPr>
                <a:solidFill>
                  <a:srgbClr val="002D62"/>
                </a:solidFill>
              </a:defRPr>
            </a:lvl4pPr>
            <a:lvl5pPr indent="-317500" lvl="4" marL="2286000">
              <a:spcBef>
                <a:spcPts val="0"/>
              </a:spcBef>
              <a:spcAft>
                <a:spcPts val="0"/>
              </a:spcAft>
              <a:buClr>
                <a:srgbClr val="002D62"/>
              </a:buClr>
              <a:buSzPts val="1400"/>
              <a:buChar char="○"/>
              <a:defRPr>
                <a:solidFill>
                  <a:srgbClr val="002D62"/>
                </a:solidFill>
              </a:defRPr>
            </a:lvl5pPr>
            <a:lvl6pPr indent="-317500" lvl="5" marL="2743200">
              <a:spcBef>
                <a:spcPts val="0"/>
              </a:spcBef>
              <a:spcAft>
                <a:spcPts val="0"/>
              </a:spcAft>
              <a:buClr>
                <a:srgbClr val="002D62"/>
              </a:buClr>
              <a:buSzPts val="1400"/>
              <a:buChar char="■"/>
              <a:defRPr>
                <a:solidFill>
                  <a:srgbClr val="002D62"/>
                </a:solidFill>
              </a:defRPr>
            </a:lvl6pPr>
            <a:lvl7pPr indent="-317500" lvl="6" marL="3200400">
              <a:spcBef>
                <a:spcPts val="0"/>
              </a:spcBef>
              <a:spcAft>
                <a:spcPts val="0"/>
              </a:spcAft>
              <a:buClr>
                <a:srgbClr val="002D62"/>
              </a:buClr>
              <a:buSzPts val="1400"/>
              <a:buChar char="●"/>
              <a:defRPr>
                <a:solidFill>
                  <a:srgbClr val="002D62"/>
                </a:solidFill>
              </a:defRPr>
            </a:lvl7pPr>
            <a:lvl8pPr indent="-317500" lvl="7" marL="3657600">
              <a:spcBef>
                <a:spcPts val="0"/>
              </a:spcBef>
              <a:spcAft>
                <a:spcPts val="0"/>
              </a:spcAft>
              <a:buClr>
                <a:srgbClr val="002D62"/>
              </a:buClr>
              <a:buSzPts val="1400"/>
              <a:buChar char="○"/>
              <a:defRPr>
                <a:solidFill>
                  <a:srgbClr val="002D62"/>
                </a:solidFill>
              </a:defRPr>
            </a:lvl8pPr>
            <a:lvl9pPr indent="-317500" lvl="8" marL="4114800">
              <a:spcBef>
                <a:spcPts val="0"/>
              </a:spcBef>
              <a:spcAft>
                <a:spcPts val="0"/>
              </a:spcAft>
              <a:buClr>
                <a:srgbClr val="002D62"/>
              </a:buClr>
              <a:buSzPts val="1400"/>
              <a:buChar char="■"/>
              <a:defRPr>
                <a:solidFill>
                  <a:srgbClr val="002D62"/>
                </a:solidFill>
              </a:defRPr>
            </a:lvl9pPr>
          </a:lstStyle>
          <a:p/>
        </p:txBody>
      </p:sp>
      <p:sp>
        <p:nvSpPr>
          <p:cNvPr id="1608" name="Google Shape;1608;p143"/>
          <p:cNvSpPr txBox="1"/>
          <p:nvPr/>
        </p:nvSpPr>
        <p:spPr>
          <a:xfrm>
            <a:off x="226499" y="4754925"/>
            <a:ext cx="2902500" cy="2739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lang="en-GB" sz="800">
                <a:solidFill>
                  <a:srgbClr val="002D62"/>
                </a:solidFill>
              </a:rPr>
              <a:t>Lorem ipsum dolor</a:t>
            </a:r>
            <a:endParaRPr sz="800">
              <a:solidFill>
                <a:srgbClr val="002D62"/>
              </a:solidFill>
            </a:endParaRPr>
          </a:p>
        </p:txBody>
      </p:sp>
    </p:spTree>
  </p:cSld>
  <p:clrMapOvr>
    <a:masterClrMapping/>
  </p:clrMapOvr>
</p:sldLayout>
</file>

<file path=ppt/slideLayouts/slideLayout1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iolet - 10 1">
  <p:cSld name="TITLE_1_1_1_1_1_1_1_2_1_1_1_1_1_1_1_1">
    <p:bg>
      <p:bgPr>
        <a:solidFill>
          <a:schemeClr val="lt1"/>
        </a:solidFill>
      </p:bgPr>
    </p:bg>
    <p:spTree>
      <p:nvGrpSpPr>
        <p:cNvPr id="1609" name="Shape 1609"/>
        <p:cNvGrpSpPr/>
        <p:nvPr/>
      </p:nvGrpSpPr>
      <p:grpSpPr>
        <a:xfrm>
          <a:off x="0" y="0"/>
          <a:ext cx="0" cy="0"/>
          <a:chOff x="0" y="0"/>
          <a:chExt cx="0" cy="0"/>
        </a:xfrm>
      </p:grpSpPr>
      <p:pic>
        <p:nvPicPr>
          <p:cNvPr id="1610" name="Google Shape;1610;p144"/>
          <p:cNvPicPr preferRelativeResize="0"/>
          <p:nvPr/>
        </p:nvPicPr>
        <p:blipFill rotWithShape="1">
          <a:blip r:embed="rId2">
            <a:alphaModFix/>
          </a:blip>
          <a:srcRect b="0" l="0" r="0" t="0"/>
          <a:stretch/>
        </p:blipFill>
        <p:spPr>
          <a:xfrm>
            <a:off x="4002228" y="2354910"/>
            <a:ext cx="1139544" cy="433680"/>
          </a:xfrm>
          <a:prstGeom prst="rect">
            <a:avLst/>
          </a:prstGeom>
          <a:noFill/>
          <a:ln>
            <a:noFill/>
          </a:ln>
        </p:spPr>
      </p:pic>
    </p:spTree>
  </p:cSld>
  <p:clrMapOvr>
    <a:masterClrMapping/>
  </p:clrMapOvr>
</p:sldLayout>
</file>

<file path=ppt/slideLayouts/slideLayout1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ise en page personnalisée 1 1 1 2 1">
  <p:cSld name="CUSTOM_1_1_2_1">
    <p:bg>
      <p:bgPr>
        <a:solidFill>
          <a:schemeClr val="accent1"/>
        </a:solidFill>
      </p:bgPr>
    </p:bg>
    <p:spTree>
      <p:nvGrpSpPr>
        <p:cNvPr id="1612" name="Shape 1612"/>
        <p:cNvGrpSpPr/>
        <p:nvPr/>
      </p:nvGrpSpPr>
      <p:grpSpPr>
        <a:xfrm>
          <a:off x="0" y="0"/>
          <a:ext cx="0" cy="0"/>
          <a:chOff x="0" y="0"/>
          <a:chExt cx="0" cy="0"/>
        </a:xfrm>
      </p:grpSpPr>
      <p:sp>
        <p:nvSpPr>
          <p:cNvPr id="1613" name="Google Shape;1613;p146"/>
          <p:cNvSpPr/>
          <p:nvPr/>
        </p:nvSpPr>
        <p:spPr>
          <a:xfrm>
            <a:off x="-2522407" y="-1141604"/>
            <a:ext cx="7504298" cy="7504292"/>
          </a:xfrm>
          <a:custGeom>
            <a:rect b="b" l="l" r="r" t="t"/>
            <a:pathLst>
              <a:path extrusionOk="0" h="7233" w="7234">
                <a:moveTo>
                  <a:pt x="3635" y="5685"/>
                </a:moveTo>
                <a:cubicBezTo>
                  <a:pt x="5042" y="5670"/>
                  <a:pt x="6188" y="4525"/>
                  <a:pt x="6188" y="3115"/>
                </a:cubicBezTo>
                <a:cubicBezTo>
                  <a:pt x="6188" y="1705"/>
                  <a:pt x="5037" y="545"/>
                  <a:pt x="3617" y="545"/>
                </a:cubicBezTo>
                <a:cubicBezTo>
                  <a:pt x="2197" y="545"/>
                  <a:pt x="1046" y="1695"/>
                  <a:pt x="1046" y="3115"/>
                </a:cubicBezTo>
                <a:cubicBezTo>
                  <a:pt x="1046" y="4534"/>
                  <a:pt x="2192" y="5670"/>
                  <a:pt x="3599" y="5685"/>
                </a:cubicBezTo>
                <a:moveTo>
                  <a:pt x="7234" y="3617"/>
                </a:moveTo>
                <a:cubicBezTo>
                  <a:pt x="7234" y="5614"/>
                  <a:pt x="5614" y="7233"/>
                  <a:pt x="3617" y="7233"/>
                </a:cubicBezTo>
                <a:cubicBezTo>
                  <a:pt x="1619" y="7233"/>
                  <a:pt x="0" y="5614"/>
                  <a:pt x="0" y="3617"/>
                </a:cubicBezTo>
                <a:cubicBezTo>
                  <a:pt x="0" y="1619"/>
                  <a:pt x="1620" y="0"/>
                  <a:pt x="3617" y="0"/>
                </a:cubicBezTo>
                <a:cubicBezTo>
                  <a:pt x="5615" y="0"/>
                  <a:pt x="7234" y="1619"/>
                  <a:pt x="7234" y="3617"/>
                </a:cubicBezTo>
              </a:path>
            </a:pathLst>
          </a:custGeom>
          <a:gradFill>
            <a:gsLst>
              <a:gs pos="0">
                <a:srgbClr val="FFFFFF">
                  <a:alpha val="49804"/>
                </a:srgbClr>
              </a:gs>
              <a:gs pos="32000">
                <a:srgbClr val="FFFFFF">
                  <a:alpha val="49804"/>
                </a:srgbClr>
              </a:gs>
              <a:gs pos="65000">
                <a:srgbClr val="FFFFFF">
                  <a:alpha val="14902"/>
                </a:srgbClr>
              </a:gs>
              <a:gs pos="100000">
                <a:srgbClr val="FFFFFF">
                  <a:alpha val="14902"/>
                </a:srgbClr>
              </a:gs>
            </a:gsLst>
            <a:lin ang="3001153" scaled="0"/>
          </a:gra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100"/>
          </a:p>
        </p:txBody>
      </p:sp>
      <p:grpSp>
        <p:nvGrpSpPr>
          <p:cNvPr id="1614" name="Google Shape;1614;p146"/>
          <p:cNvGrpSpPr/>
          <p:nvPr/>
        </p:nvGrpSpPr>
        <p:grpSpPr>
          <a:xfrm>
            <a:off x="7896277" y="4537257"/>
            <a:ext cx="998897" cy="362276"/>
            <a:chOff x="10702079" y="4711036"/>
            <a:chExt cx="3174125" cy="1204774"/>
          </a:xfrm>
        </p:grpSpPr>
        <p:sp>
          <p:nvSpPr>
            <p:cNvPr id="1615" name="Google Shape;1615;p146"/>
            <p:cNvSpPr/>
            <p:nvPr/>
          </p:nvSpPr>
          <p:spPr>
            <a:xfrm>
              <a:off x="10702079" y="4711036"/>
              <a:ext cx="3174125" cy="1204774"/>
            </a:xfrm>
            <a:custGeom>
              <a:rect b="b" l="l" r="r" t="t"/>
              <a:pathLst>
                <a:path extrusionOk="0" h="2028" w="5335">
                  <a:moveTo>
                    <a:pt x="1013" y="0"/>
                  </a:moveTo>
                  <a:lnTo>
                    <a:pt x="4321" y="0"/>
                  </a:lnTo>
                  <a:cubicBezTo>
                    <a:pt x="4882" y="0"/>
                    <a:pt x="5335" y="452"/>
                    <a:pt x="5335" y="1014"/>
                  </a:cubicBezTo>
                  <a:cubicBezTo>
                    <a:pt x="5335" y="1576"/>
                    <a:pt x="4882" y="2028"/>
                    <a:pt x="4321" y="2028"/>
                  </a:cubicBezTo>
                  <a:lnTo>
                    <a:pt x="1013" y="2028"/>
                  </a:lnTo>
                  <a:cubicBezTo>
                    <a:pt x="452" y="2028"/>
                    <a:pt x="0" y="1576"/>
                    <a:pt x="0" y="1014"/>
                  </a:cubicBezTo>
                  <a:cubicBezTo>
                    <a:pt x="0" y="452"/>
                    <a:pt x="452" y="0"/>
                    <a:pt x="1013" y="0"/>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616" name="Google Shape;1616;p146"/>
            <p:cNvSpPr/>
            <p:nvPr/>
          </p:nvSpPr>
          <p:spPr>
            <a:xfrm>
              <a:off x="10989372" y="4993697"/>
              <a:ext cx="634831" cy="639464"/>
            </a:xfrm>
            <a:custGeom>
              <a:rect b="b" l="l" r="r" t="t"/>
              <a:pathLst>
                <a:path extrusionOk="0" h="1076" w="1075">
                  <a:moveTo>
                    <a:pt x="655" y="588"/>
                  </a:moveTo>
                  <a:cubicBezTo>
                    <a:pt x="673" y="671"/>
                    <a:pt x="606" y="772"/>
                    <a:pt x="540" y="846"/>
                  </a:cubicBezTo>
                  <a:cubicBezTo>
                    <a:pt x="749" y="843"/>
                    <a:pt x="920" y="673"/>
                    <a:pt x="920" y="463"/>
                  </a:cubicBezTo>
                  <a:cubicBezTo>
                    <a:pt x="920" y="254"/>
                    <a:pt x="749" y="81"/>
                    <a:pt x="537" y="81"/>
                  </a:cubicBezTo>
                  <a:cubicBezTo>
                    <a:pt x="326" y="81"/>
                    <a:pt x="155" y="252"/>
                    <a:pt x="155" y="463"/>
                  </a:cubicBezTo>
                  <a:cubicBezTo>
                    <a:pt x="155" y="674"/>
                    <a:pt x="326" y="843"/>
                    <a:pt x="535" y="846"/>
                  </a:cubicBezTo>
                  <a:cubicBezTo>
                    <a:pt x="468" y="772"/>
                    <a:pt x="402" y="671"/>
                    <a:pt x="419" y="588"/>
                  </a:cubicBezTo>
                  <a:cubicBezTo>
                    <a:pt x="434" y="505"/>
                    <a:pt x="496" y="477"/>
                    <a:pt x="537" y="478"/>
                  </a:cubicBezTo>
                  <a:cubicBezTo>
                    <a:pt x="579" y="477"/>
                    <a:pt x="641" y="505"/>
                    <a:pt x="655" y="588"/>
                  </a:cubicBezTo>
                  <a:moveTo>
                    <a:pt x="1075" y="538"/>
                  </a:moveTo>
                  <a:cubicBezTo>
                    <a:pt x="1075" y="835"/>
                    <a:pt x="834" y="1076"/>
                    <a:pt x="537" y="1076"/>
                  </a:cubicBezTo>
                  <a:cubicBezTo>
                    <a:pt x="240" y="1076"/>
                    <a:pt x="0" y="835"/>
                    <a:pt x="0" y="538"/>
                  </a:cubicBezTo>
                  <a:cubicBezTo>
                    <a:pt x="0" y="241"/>
                    <a:pt x="240" y="0"/>
                    <a:pt x="537" y="0"/>
                  </a:cubicBezTo>
                  <a:cubicBezTo>
                    <a:pt x="834" y="0"/>
                    <a:pt x="1075" y="241"/>
                    <a:pt x="1075" y="538"/>
                  </a:cubicBezTo>
                  <a:close/>
                </a:path>
              </a:pathLst>
            </a:custGeom>
            <a:solidFill>
              <a:srgbClr val="FF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617" name="Google Shape;1617;p146"/>
            <p:cNvSpPr/>
            <p:nvPr/>
          </p:nvSpPr>
          <p:spPr>
            <a:xfrm>
              <a:off x="12435109" y="5160513"/>
              <a:ext cx="347533" cy="342899"/>
            </a:xfrm>
            <a:custGeom>
              <a:rect b="b" l="l" r="r" t="t"/>
              <a:pathLst>
                <a:path extrusionOk="0" h="574" w="587">
                  <a:moveTo>
                    <a:pt x="294" y="96"/>
                  </a:moveTo>
                  <a:cubicBezTo>
                    <a:pt x="186" y="96"/>
                    <a:pt x="140" y="153"/>
                    <a:pt x="140" y="286"/>
                  </a:cubicBezTo>
                  <a:cubicBezTo>
                    <a:pt x="139" y="418"/>
                    <a:pt x="188" y="479"/>
                    <a:pt x="295" y="479"/>
                  </a:cubicBezTo>
                  <a:cubicBezTo>
                    <a:pt x="402" y="479"/>
                    <a:pt x="448" y="418"/>
                    <a:pt x="448" y="285"/>
                  </a:cubicBezTo>
                  <a:cubicBezTo>
                    <a:pt x="448" y="152"/>
                    <a:pt x="399" y="96"/>
                    <a:pt x="294" y="96"/>
                  </a:cubicBezTo>
                  <a:moveTo>
                    <a:pt x="302" y="574"/>
                  </a:moveTo>
                  <a:cubicBezTo>
                    <a:pt x="221" y="574"/>
                    <a:pt x="143" y="553"/>
                    <a:pt x="95" y="519"/>
                  </a:cubicBezTo>
                  <a:cubicBezTo>
                    <a:pt x="34" y="475"/>
                    <a:pt x="0" y="394"/>
                    <a:pt x="0" y="290"/>
                  </a:cubicBezTo>
                  <a:cubicBezTo>
                    <a:pt x="0" y="95"/>
                    <a:pt x="95" y="0"/>
                    <a:pt x="293" y="0"/>
                  </a:cubicBezTo>
                  <a:cubicBezTo>
                    <a:pt x="491" y="0"/>
                    <a:pt x="587" y="96"/>
                    <a:pt x="587" y="294"/>
                  </a:cubicBezTo>
                  <a:cubicBezTo>
                    <a:pt x="587" y="478"/>
                    <a:pt x="489" y="574"/>
                    <a:pt x="302" y="574"/>
                  </a:cubicBezTo>
                </a:path>
              </a:pathLst>
            </a:custGeom>
            <a:solidFill>
              <a:srgbClr val="FF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618" name="Google Shape;1618;p146"/>
            <p:cNvSpPr/>
            <p:nvPr/>
          </p:nvSpPr>
          <p:spPr>
            <a:xfrm>
              <a:off x="12842880" y="5174413"/>
              <a:ext cx="227055" cy="319732"/>
            </a:xfrm>
            <a:custGeom>
              <a:rect b="b" l="l" r="r" t="t"/>
              <a:pathLst>
                <a:path extrusionOk="0" h="538" w="386">
                  <a:moveTo>
                    <a:pt x="278" y="442"/>
                  </a:moveTo>
                  <a:cubicBezTo>
                    <a:pt x="200" y="442"/>
                    <a:pt x="175" y="437"/>
                    <a:pt x="154" y="419"/>
                  </a:cubicBezTo>
                  <a:cubicBezTo>
                    <a:pt x="134" y="402"/>
                    <a:pt x="128" y="390"/>
                    <a:pt x="126" y="335"/>
                  </a:cubicBezTo>
                  <a:lnTo>
                    <a:pt x="126" y="53"/>
                  </a:lnTo>
                  <a:cubicBezTo>
                    <a:pt x="125" y="24"/>
                    <a:pt x="101" y="1"/>
                    <a:pt x="71" y="0"/>
                  </a:cubicBezTo>
                  <a:lnTo>
                    <a:pt x="0" y="0"/>
                  </a:lnTo>
                  <a:lnTo>
                    <a:pt x="0" y="303"/>
                  </a:lnTo>
                  <a:cubicBezTo>
                    <a:pt x="0" y="397"/>
                    <a:pt x="9" y="439"/>
                    <a:pt x="41" y="476"/>
                  </a:cubicBezTo>
                  <a:cubicBezTo>
                    <a:pt x="78" y="519"/>
                    <a:pt x="132" y="538"/>
                    <a:pt x="217" y="538"/>
                  </a:cubicBezTo>
                  <a:lnTo>
                    <a:pt x="386" y="538"/>
                  </a:lnTo>
                  <a:lnTo>
                    <a:pt x="386" y="442"/>
                  </a:lnTo>
                  <a:lnTo>
                    <a:pt x="278" y="442"/>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619" name="Google Shape;1619;p146"/>
            <p:cNvSpPr/>
            <p:nvPr/>
          </p:nvSpPr>
          <p:spPr>
            <a:xfrm>
              <a:off x="13232117" y="5174413"/>
              <a:ext cx="361435" cy="319732"/>
            </a:xfrm>
            <a:custGeom>
              <a:rect b="b" l="l" r="r" t="t"/>
              <a:pathLst>
                <a:path extrusionOk="0" h="538" w="606">
                  <a:moveTo>
                    <a:pt x="222" y="318"/>
                  </a:moveTo>
                  <a:lnTo>
                    <a:pt x="303" y="129"/>
                  </a:lnTo>
                  <a:lnTo>
                    <a:pt x="383" y="318"/>
                  </a:lnTo>
                  <a:lnTo>
                    <a:pt x="222" y="318"/>
                  </a:lnTo>
                  <a:close/>
                  <a:moveTo>
                    <a:pt x="372" y="0"/>
                  </a:moveTo>
                  <a:lnTo>
                    <a:pt x="287" y="0"/>
                  </a:lnTo>
                  <a:cubicBezTo>
                    <a:pt x="254" y="1"/>
                    <a:pt x="226" y="20"/>
                    <a:pt x="214" y="47"/>
                  </a:cubicBezTo>
                  <a:lnTo>
                    <a:pt x="0" y="538"/>
                  </a:lnTo>
                  <a:lnTo>
                    <a:pt x="87" y="538"/>
                  </a:lnTo>
                  <a:cubicBezTo>
                    <a:pt x="120" y="538"/>
                    <a:pt x="149" y="518"/>
                    <a:pt x="162" y="491"/>
                  </a:cubicBezTo>
                  <a:lnTo>
                    <a:pt x="195" y="413"/>
                  </a:lnTo>
                  <a:lnTo>
                    <a:pt x="410" y="413"/>
                  </a:lnTo>
                  <a:lnTo>
                    <a:pt x="444" y="491"/>
                  </a:lnTo>
                  <a:cubicBezTo>
                    <a:pt x="457" y="519"/>
                    <a:pt x="485" y="538"/>
                    <a:pt x="519" y="538"/>
                  </a:cubicBezTo>
                  <a:lnTo>
                    <a:pt x="606" y="538"/>
                  </a:lnTo>
                  <a:lnTo>
                    <a:pt x="372" y="0"/>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620" name="Google Shape;1620;p146"/>
            <p:cNvSpPr/>
            <p:nvPr/>
          </p:nvSpPr>
          <p:spPr>
            <a:xfrm>
              <a:off x="13120906" y="5174413"/>
              <a:ext cx="74140" cy="319732"/>
            </a:xfrm>
            <a:custGeom>
              <a:rect b="b" l="l" r="r" t="t"/>
              <a:pathLst>
                <a:path extrusionOk="0" h="538" w="124">
                  <a:moveTo>
                    <a:pt x="54" y="0"/>
                  </a:moveTo>
                  <a:cubicBezTo>
                    <a:pt x="24" y="1"/>
                    <a:pt x="0" y="24"/>
                    <a:pt x="0" y="52"/>
                  </a:cubicBezTo>
                  <a:lnTo>
                    <a:pt x="0" y="538"/>
                  </a:lnTo>
                  <a:lnTo>
                    <a:pt x="70" y="538"/>
                  </a:lnTo>
                  <a:cubicBezTo>
                    <a:pt x="100" y="538"/>
                    <a:pt x="124" y="515"/>
                    <a:pt x="124" y="486"/>
                  </a:cubicBezTo>
                  <a:lnTo>
                    <a:pt x="124" y="0"/>
                  </a:lnTo>
                  <a:lnTo>
                    <a:pt x="54" y="0"/>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621" name="Google Shape;1621;p146"/>
            <p:cNvSpPr/>
            <p:nvPr/>
          </p:nvSpPr>
          <p:spPr>
            <a:xfrm>
              <a:off x="11726143" y="5174413"/>
              <a:ext cx="361435" cy="319732"/>
            </a:xfrm>
            <a:custGeom>
              <a:rect b="b" l="l" r="r" t="t"/>
              <a:pathLst>
                <a:path extrusionOk="0" h="538" w="602">
                  <a:moveTo>
                    <a:pt x="507" y="0"/>
                  </a:moveTo>
                  <a:cubicBezTo>
                    <a:pt x="474" y="1"/>
                    <a:pt x="446" y="20"/>
                    <a:pt x="433" y="47"/>
                  </a:cubicBezTo>
                  <a:lnTo>
                    <a:pt x="302" y="378"/>
                  </a:lnTo>
                  <a:lnTo>
                    <a:pt x="161" y="48"/>
                  </a:lnTo>
                  <a:cubicBezTo>
                    <a:pt x="148" y="20"/>
                    <a:pt x="120" y="1"/>
                    <a:pt x="86" y="0"/>
                  </a:cubicBezTo>
                  <a:lnTo>
                    <a:pt x="0" y="0"/>
                  </a:lnTo>
                  <a:lnTo>
                    <a:pt x="238" y="538"/>
                  </a:lnTo>
                  <a:lnTo>
                    <a:pt x="307" y="538"/>
                  </a:lnTo>
                  <a:cubicBezTo>
                    <a:pt x="339" y="537"/>
                    <a:pt x="366" y="519"/>
                    <a:pt x="379" y="493"/>
                  </a:cubicBezTo>
                  <a:lnTo>
                    <a:pt x="602" y="0"/>
                  </a:lnTo>
                  <a:lnTo>
                    <a:pt x="507" y="0"/>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622" name="Google Shape;1622;p146"/>
            <p:cNvSpPr/>
            <p:nvPr/>
          </p:nvSpPr>
          <p:spPr>
            <a:xfrm>
              <a:off x="12106112" y="5174413"/>
              <a:ext cx="273393" cy="319732"/>
            </a:xfrm>
            <a:custGeom>
              <a:rect b="b" l="l" r="r" t="t"/>
              <a:pathLst>
                <a:path extrusionOk="0" h="538" w="464">
                  <a:moveTo>
                    <a:pt x="0" y="273"/>
                  </a:moveTo>
                  <a:cubicBezTo>
                    <a:pt x="0" y="326"/>
                    <a:pt x="12" y="469"/>
                    <a:pt x="141" y="522"/>
                  </a:cubicBezTo>
                  <a:cubicBezTo>
                    <a:pt x="171" y="533"/>
                    <a:pt x="203" y="538"/>
                    <a:pt x="250" y="538"/>
                  </a:cubicBezTo>
                  <a:lnTo>
                    <a:pt x="464" y="538"/>
                  </a:lnTo>
                  <a:lnTo>
                    <a:pt x="464" y="442"/>
                  </a:lnTo>
                  <a:lnTo>
                    <a:pt x="299" y="442"/>
                  </a:lnTo>
                  <a:cubicBezTo>
                    <a:pt x="221" y="441"/>
                    <a:pt x="178" y="425"/>
                    <a:pt x="157" y="382"/>
                  </a:cubicBezTo>
                  <a:cubicBezTo>
                    <a:pt x="149" y="366"/>
                    <a:pt x="145" y="345"/>
                    <a:pt x="142" y="320"/>
                  </a:cubicBezTo>
                  <a:lnTo>
                    <a:pt x="142" y="315"/>
                  </a:lnTo>
                  <a:lnTo>
                    <a:pt x="450" y="315"/>
                  </a:lnTo>
                  <a:lnTo>
                    <a:pt x="450" y="223"/>
                  </a:lnTo>
                  <a:lnTo>
                    <a:pt x="142" y="223"/>
                  </a:lnTo>
                  <a:lnTo>
                    <a:pt x="142" y="218"/>
                  </a:lnTo>
                  <a:cubicBezTo>
                    <a:pt x="145" y="193"/>
                    <a:pt x="149" y="172"/>
                    <a:pt x="157" y="156"/>
                  </a:cubicBezTo>
                  <a:cubicBezTo>
                    <a:pt x="178" y="113"/>
                    <a:pt x="221" y="97"/>
                    <a:pt x="299" y="96"/>
                  </a:cubicBezTo>
                  <a:lnTo>
                    <a:pt x="464" y="96"/>
                  </a:lnTo>
                  <a:lnTo>
                    <a:pt x="464" y="0"/>
                  </a:lnTo>
                  <a:lnTo>
                    <a:pt x="250" y="0"/>
                  </a:lnTo>
                  <a:cubicBezTo>
                    <a:pt x="203" y="0"/>
                    <a:pt x="171" y="5"/>
                    <a:pt x="141" y="16"/>
                  </a:cubicBezTo>
                  <a:cubicBezTo>
                    <a:pt x="12" y="69"/>
                    <a:pt x="0" y="212"/>
                    <a:pt x="0" y="265"/>
                  </a:cubicBezTo>
                  <a:lnTo>
                    <a:pt x="0" y="273"/>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Tree>
  </p:cSld>
  <p:clrMapOvr>
    <a:masterClrMapping/>
  </p:clrMapOvr>
</p:sldLayout>
</file>

<file path=ppt/slideLayouts/slideLayout1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ise en page personnalisée 1 1 1 2 1 1">
  <p:cSld name="CUSTOM_1_1_2_1_1">
    <p:bg>
      <p:bgPr>
        <a:solidFill>
          <a:schemeClr val="accent1"/>
        </a:solidFill>
      </p:bgPr>
    </p:bg>
    <p:spTree>
      <p:nvGrpSpPr>
        <p:cNvPr id="1623" name="Shape 1623"/>
        <p:cNvGrpSpPr/>
        <p:nvPr/>
      </p:nvGrpSpPr>
      <p:grpSpPr>
        <a:xfrm>
          <a:off x="0" y="0"/>
          <a:ext cx="0" cy="0"/>
          <a:chOff x="0" y="0"/>
          <a:chExt cx="0" cy="0"/>
        </a:xfrm>
      </p:grpSpPr>
      <p:sp>
        <p:nvSpPr>
          <p:cNvPr id="1624" name="Google Shape;1624;p147"/>
          <p:cNvSpPr/>
          <p:nvPr/>
        </p:nvSpPr>
        <p:spPr>
          <a:xfrm>
            <a:off x="2980175" y="-2185976"/>
            <a:ext cx="10092804" cy="10092802"/>
          </a:xfrm>
          <a:custGeom>
            <a:rect b="b" l="l" r="r" t="t"/>
            <a:pathLst>
              <a:path extrusionOk="0" h="7233" w="7234">
                <a:moveTo>
                  <a:pt x="3635" y="5685"/>
                </a:moveTo>
                <a:cubicBezTo>
                  <a:pt x="5042" y="5670"/>
                  <a:pt x="6188" y="4525"/>
                  <a:pt x="6188" y="3115"/>
                </a:cubicBezTo>
                <a:cubicBezTo>
                  <a:pt x="6188" y="1705"/>
                  <a:pt x="5037" y="545"/>
                  <a:pt x="3617" y="545"/>
                </a:cubicBezTo>
                <a:cubicBezTo>
                  <a:pt x="2197" y="545"/>
                  <a:pt x="1046" y="1695"/>
                  <a:pt x="1046" y="3115"/>
                </a:cubicBezTo>
                <a:cubicBezTo>
                  <a:pt x="1046" y="4534"/>
                  <a:pt x="2192" y="5670"/>
                  <a:pt x="3599" y="5685"/>
                </a:cubicBezTo>
                <a:moveTo>
                  <a:pt x="7234" y="3617"/>
                </a:moveTo>
                <a:cubicBezTo>
                  <a:pt x="7234" y="5614"/>
                  <a:pt x="5614" y="7233"/>
                  <a:pt x="3617" y="7233"/>
                </a:cubicBezTo>
                <a:cubicBezTo>
                  <a:pt x="1619" y="7233"/>
                  <a:pt x="0" y="5614"/>
                  <a:pt x="0" y="3617"/>
                </a:cubicBezTo>
                <a:cubicBezTo>
                  <a:pt x="0" y="1619"/>
                  <a:pt x="1620" y="0"/>
                  <a:pt x="3617" y="0"/>
                </a:cubicBezTo>
                <a:cubicBezTo>
                  <a:pt x="5615" y="0"/>
                  <a:pt x="7234" y="1619"/>
                  <a:pt x="7234" y="3617"/>
                </a:cubicBezTo>
              </a:path>
            </a:pathLst>
          </a:custGeom>
          <a:gradFill>
            <a:gsLst>
              <a:gs pos="0">
                <a:srgbClr val="FFFFFF">
                  <a:alpha val="49804"/>
                </a:srgbClr>
              </a:gs>
              <a:gs pos="32000">
                <a:srgbClr val="FFFFFF">
                  <a:alpha val="49804"/>
                </a:srgbClr>
              </a:gs>
              <a:gs pos="65000">
                <a:srgbClr val="FFFFFF">
                  <a:alpha val="14902"/>
                </a:srgbClr>
              </a:gs>
              <a:gs pos="100000">
                <a:srgbClr val="FFFFFF">
                  <a:alpha val="14902"/>
                </a:srgbClr>
              </a:gs>
            </a:gsLst>
            <a:lin ang="3001153" scaled="0"/>
          </a:gra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100"/>
          </a:p>
        </p:txBody>
      </p:sp>
      <p:grpSp>
        <p:nvGrpSpPr>
          <p:cNvPr id="1625" name="Google Shape;1625;p147"/>
          <p:cNvGrpSpPr/>
          <p:nvPr/>
        </p:nvGrpSpPr>
        <p:grpSpPr>
          <a:xfrm>
            <a:off x="7896277" y="4537257"/>
            <a:ext cx="998897" cy="362276"/>
            <a:chOff x="10702079" y="4711036"/>
            <a:chExt cx="3174125" cy="1204774"/>
          </a:xfrm>
        </p:grpSpPr>
        <p:sp>
          <p:nvSpPr>
            <p:cNvPr id="1626" name="Google Shape;1626;p147"/>
            <p:cNvSpPr/>
            <p:nvPr/>
          </p:nvSpPr>
          <p:spPr>
            <a:xfrm>
              <a:off x="10702079" y="4711036"/>
              <a:ext cx="3174125" cy="1204774"/>
            </a:xfrm>
            <a:custGeom>
              <a:rect b="b" l="l" r="r" t="t"/>
              <a:pathLst>
                <a:path extrusionOk="0" h="2028" w="5335">
                  <a:moveTo>
                    <a:pt x="1013" y="0"/>
                  </a:moveTo>
                  <a:lnTo>
                    <a:pt x="4321" y="0"/>
                  </a:lnTo>
                  <a:cubicBezTo>
                    <a:pt x="4882" y="0"/>
                    <a:pt x="5335" y="452"/>
                    <a:pt x="5335" y="1014"/>
                  </a:cubicBezTo>
                  <a:cubicBezTo>
                    <a:pt x="5335" y="1576"/>
                    <a:pt x="4882" y="2028"/>
                    <a:pt x="4321" y="2028"/>
                  </a:cubicBezTo>
                  <a:lnTo>
                    <a:pt x="1013" y="2028"/>
                  </a:lnTo>
                  <a:cubicBezTo>
                    <a:pt x="452" y="2028"/>
                    <a:pt x="0" y="1576"/>
                    <a:pt x="0" y="1014"/>
                  </a:cubicBezTo>
                  <a:cubicBezTo>
                    <a:pt x="0" y="452"/>
                    <a:pt x="452" y="0"/>
                    <a:pt x="1013" y="0"/>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627" name="Google Shape;1627;p147"/>
            <p:cNvSpPr/>
            <p:nvPr/>
          </p:nvSpPr>
          <p:spPr>
            <a:xfrm>
              <a:off x="10989372" y="4993697"/>
              <a:ext cx="634831" cy="639464"/>
            </a:xfrm>
            <a:custGeom>
              <a:rect b="b" l="l" r="r" t="t"/>
              <a:pathLst>
                <a:path extrusionOk="0" h="1076" w="1075">
                  <a:moveTo>
                    <a:pt x="655" y="588"/>
                  </a:moveTo>
                  <a:cubicBezTo>
                    <a:pt x="673" y="671"/>
                    <a:pt x="606" y="772"/>
                    <a:pt x="540" y="846"/>
                  </a:cubicBezTo>
                  <a:cubicBezTo>
                    <a:pt x="749" y="843"/>
                    <a:pt x="920" y="673"/>
                    <a:pt x="920" y="463"/>
                  </a:cubicBezTo>
                  <a:cubicBezTo>
                    <a:pt x="920" y="254"/>
                    <a:pt x="749" y="81"/>
                    <a:pt x="537" y="81"/>
                  </a:cubicBezTo>
                  <a:cubicBezTo>
                    <a:pt x="326" y="81"/>
                    <a:pt x="155" y="252"/>
                    <a:pt x="155" y="463"/>
                  </a:cubicBezTo>
                  <a:cubicBezTo>
                    <a:pt x="155" y="674"/>
                    <a:pt x="326" y="843"/>
                    <a:pt x="535" y="846"/>
                  </a:cubicBezTo>
                  <a:cubicBezTo>
                    <a:pt x="468" y="772"/>
                    <a:pt x="402" y="671"/>
                    <a:pt x="419" y="588"/>
                  </a:cubicBezTo>
                  <a:cubicBezTo>
                    <a:pt x="434" y="505"/>
                    <a:pt x="496" y="477"/>
                    <a:pt x="537" y="478"/>
                  </a:cubicBezTo>
                  <a:cubicBezTo>
                    <a:pt x="579" y="477"/>
                    <a:pt x="641" y="505"/>
                    <a:pt x="655" y="588"/>
                  </a:cubicBezTo>
                  <a:moveTo>
                    <a:pt x="1075" y="538"/>
                  </a:moveTo>
                  <a:cubicBezTo>
                    <a:pt x="1075" y="835"/>
                    <a:pt x="834" y="1076"/>
                    <a:pt x="537" y="1076"/>
                  </a:cubicBezTo>
                  <a:cubicBezTo>
                    <a:pt x="240" y="1076"/>
                    <a:pt x="0" y="835"/>
                    <a:pt x="0" y="538"/>
                  </a:cubicBezTo>
                  <a:cubicBezTo>
                    <a:pt x="0" y="241"/>
                    <a:pt x="240" y="0"/>
                    <a:pt x="537" y="0"/>
                  </a:cubicBezTo>
                  <a:cubicBezTo>
                    <a:pt x="834" y="0"/>
                    <a:pt x="1075" y="241"/>
                    <a:pt x="1075" y="538"/>
                  </a:cubicBezTo>
                  <a:close/>
                </a:path>
              </a:pathLst>
            </a:custGeom>
            <a:solidFill>
              <a:srgbClr val="FF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628" name="Google Shape;1628;p147"/>
            <p:cNvSpPr/>
            <p:nvPr/>
          </p:nvSpPr>
          <p:spPr>
            <a:xfrm>
              <a:off x="12435109" y="5160513"/>
              <a:ext cx="347533" cy="342899"/>
            </a:xfrm>
            <a:custGeom>
              <a:rect b="b" l="l" r="r" t="t"/>
              <a:pathLst>
                <a:path extrusionOk="0" h="574" w="587">
                  <a:moveTo>
                    <a:pt x="294" y="96"/>
                  </a:moveTo>
                  <a:cubicBezTo>
                    <a:pt x="186" y="96"/>
                    <a:pt x="140" y="153"/>
                    <a:pt x="140" y="286"/>
                  </a:cubicBezTo>
                  <a:cubicBezTo>
                    <a:pt x="139" y="418"/>
                    <a:pt x="188" y="479"/>
                    <a:pt x="295" y="479"/>
                  </a:cubicBezTo>
                  <a:cubicBezTo>
                    <a:pt x="402" y="479"/>
                    <a:pt x="448" y="418"/>
                    <a:pt x="448" y="285"/>
                  </a:cubicBezTo>
                  <a:cubicBezTo>
                    <a:pt x="448" y="152"/>
                    <a:pt x="399" y="96"/>
                    <a:pt x="294" y="96"/>
                  </a:cubicBezTo>
                  <a:moveTo>
                    <a:pt x="302" y="574"/>
                  </a:moveTo>
                  <a:cubicBezTo>
                    <a:pt x="221" y="574"/>
                    <a:pt x="143" y="553"/>
                    <a:pt x="95" y="519"/>
                  </a:cubicBezTo>
                  <a:cubicBezTo>
                    <a:pt x="34" y="475"/>
                    <a:pt x="0" y="394"/>
                    <a:pt x="0" y="290"/>
                  </a:cubicBezTo>
                  <a:cubicBezTo>
                    <a:pt x="0" y="95"/>
                    <a:pt x="95" y="0"/>
                    <a:pt x="293" y="0"/>
                  </a:cubicBezTo>
                  <a:cubicBezTo>
                    <a:pt x="491" y="0"/>
                    <a:pt x="587" y="96"/>
                    <a:pt x="587" y="294"/>
                  </a:cubicBezTo>
                  <a:cubicBezTo>
                    <a:pt x="587" y="478"/>
                    <a:pt x="489" y="574"/>
                    <a:pt x="302" y="574"/>
                  </a:cubicBezTo>
                </a:path>
              </a:pathLst>
            </a:custGeom>
            <a:solidFill>
              <a:srgbClr val="FF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629" name="Google Shape;1629;p147"/>
            <p:cNvSpPr/>
            <p:nvPr/>
          </p:nvSpPr>
          <p:spPr>
            <a:xfrm>
              <a:off x="12842880" y="5174413"/>
              <a:ext cx="227055" cy="319732"/>
            </a:xfrm>
            <a:custGeom>
              <a:rect b="b" l="l" r="r" t="t"/>
              <a:pathLst>
                <a:path extrusionOk="0" h="538" w="386">
                  <a:moveTo>
                    <a:pt x="278" y="442"/>
                  </a:moveTo>
                  <a:cubicBezTo>
                    <a:pt x="200" y="442"/>
                    <a:pt x="175" y="437"/>
                    <a:pt x="154" y="419"/>
                  </a:cubicBezTo>
                  <a:cubicBezTo>
                    <a:pt x="134" y="402"/>
                    <a:pt x="128" y="390"/>
                    <a:pt x="126" y="335"/>
                  </a:cubicBezTo>
                  <a:lnTo>
                    <a:pt x="126" y="53"/>
                  </a:lnTo>
                  <a:cubicBezTo>
                    <a:pt x="125" y="24"/>
                    <a:pt x="101" y="1"/>
                    <a:pt x="71" y="0"/>
                  </a:cubicBezTo>
                  <a:lnTo>
                    <a:pt x="0" y="0"/>
                  </a:lnTo>
                  <a:lnTo>
                    <a:pt x="0" y="303"/>
                  </a:lnTo>
                  <a:cubicBezTo>
                    <a:pt x="0" y="397"/>
                    <a:pt x="9" y="439"/>
                    <a:pt x="41" y="476"/>
                  </a:cubicBezTo>
                  <a:cubicBezTo>
                    <a:pt x="78" y="519"/>
                    <a:pt x="132" y="538"/>
                    <a:pt x="217" y="538"/>
                  </a:cubicBezTo>
                  <a:lnTo>
                    <a:pt x="386" y="538"/>
                  </a:lnTo>
                  <a:lnTo>
                    <a:pt x="386" y="442"/>
                  </a:lnTo>
                  <a:lnTo>
                    <a:pt x="278" y="442"/>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630" name="Google Shape;1630;p147"/>
            <p:cNvSpPr/>
            <p:nvPr/>
          </p:nvSpPr>
          <p:spPr>
            <a:xfrm>
              <a:off x="13232117" y="5174413"/>
              <a:ext cx="361435" cy="319732"/>
            </a:xfrm>
            <a:custGeom>
              <a:rect b="b" l="l" r="r" t="t"/>
              <a:pathLst>
                <a:path extrusionOk="0" h="538" w="606">
                  <a:moveTo>
                    <a:pt x="222" y="318"/>
                  </a:moveTo>
                  <a:lnTo>
                    <a:pt x="303" y="129"/>
                  </a:lnTo>
                  <a:lnTo>
                    <a:pt x="383" y="318"/>
                  </a:lnTo>
                  <a:lnTo>
                    <a:pt x="222" y="318"/>
                  </a:lnTo>
                  <a:close/>
                  <a:moveTo>
                    <a:pt x="372" y="0"/>
                  </a:moveTo>
                  <a:lnTo>
                    <a:pt x="287" y="0"/>
                  </a:lnTo>
                  <a:cubicBezTo>
                    <a:pt x="254" y="1"/>
                    <a:pt x="226" y="20"/>
                    <a:pt x="214" y="47"/>
                  </a:cubicBezTo>
                  <a:lnTo>
                    <a:pt x="0" y="538"/>
                  </a:lnTo>
                  <a:lnTo>
                    <a:pt x="87" y="538"/>
                  </a:lnTo>
                  <a:cubicBezTo>
                    <a:pt x="120" y="538"/>
                    <a:pt x="149" y="518"/>
                    <a:pt x="162" y="491"/>
                  </a:cubicBezTo>
                  <a:lnTo>
                    <a:pt x="195" y="413"/>
                  </a:lnTo>
                  <a:lnTo>
                    <a:pt x="410" y="413"/>
                  </a:lnTo>
                  <a:lnTo>
                    <a:pt x="444" y="491"/>
                  </a:lnTo>
                  <a:cubicBezTo>
                    <a:pt x="457" y="519"/>
                    <a:pt x="485" y="538"/>
                    <a:pt x="519" y="538"/>
                  </a:cubicBezTo>
                  <a:lnTo>
                    <a:pt x="606" y="538"/>
                  </a:lnTo>
                  <a:lnTo>
                    <a:pt x="372" y="0"/>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631" name="Google Shape;1631;p147"/>
            <p:cNvSpPr/>
            <p:nvPr/>
          </p:nvSpPr>
          <p:spPr>
            <a:xfrm>
              <a:off x="13120906" y="5174413"/>
              <a:ext cx="74140" cy="319732"/>
            </a:xfrm>
            <a:custGeom>
              <a:rect b="b" l="l" r="r" t="t"/>
              <a:pathLst>
                <a:path extrusionOk="0" h="538" w="124">
                  <a:moveTo>
                    <a:pt x="54" y="0"/>
                  </a:moveTo>
                  <a:cubicBezTo>
                    <a:pt x="24" y="1"/>
                    <a:pt x="0" y="24"/>
                    <a:pt x="0" y="52"/>
                  </a:cubicBezTo>
                  <a:lnTo>
                    <a:pt x="0" y="538"/>
                  </a:lnTo>
                  <a:lnTo>
                    <a:pt x="70" y="538"/>
                  </a:lnTo>
                  <a:cubicBezTo>
                    <a:pt x="100" y="538"/>
                    <a:pt x="124" y="515"/>
                    <a:pt x="124" y="486"/>
                  </a:cubicBezTo>
                  <a:lnTo>
                    <a:pt x="124" y="0"/>
                  </a:lnTo>
                  <a:lnTo>
                    <a:pt x="54" y="0"/>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632" name="Google Shape;1632;p147"/>
            <p:cNvSpPr/>
            <p:nvPr/>
          </p:nvSpPr>
          <p:spPr>
            <a:xfrm>
              <a:off x="11726143" y="5174413"/>
              <a:ext cx="361435" cy="319732"/>
            </a:xfrm>
            <a:custGeom>
              <a:rect b="b" l="l" r="r" t="t"/>
              <a:pathLst>
                <a:path extrusionOk="0" h="538" w="602">
                  <a:moveTo>
                    <a:pt x="507" y="0"/>
                  </a:moveTo>
                  <a:cubicBezTo>
                    <a:pt x="474" y="1"/>
                    <a:pt x="446" y="20"/>
                    <a:pt x="433" y="47"/>
                  </a:cubicBezTo>
                  <a:lnTo>
                    <a:pt x="302" y="378"/>
                  </a:lnTo>
                  <a:lnTo>
                    <a:pt x="161" y="48"/>
                  </a:lnTo>
                  <a:cubicBezTo>
                    <a:pt x="148" y="20"/>
                    <a:pt x="120" y="1"/>
                    <a:pt x="86" y="0"/>
                  </a:cubicBezTo>
                  <a:lnTo>
                    <a:pt x="0" y="0"/>
                  </a:lnTo>
                  <a:lnTo>
                    <a:pt x="238" y="538"/>
                  </a:lnTo>
                  <a:lnTo>
                    <a:pt x="307" y="538"/>
                  </a:lnTo>
                  <a:cubicBezTo>
                    <a:pt x="339" y="537"/>
                    <a:pt x="366" y="519"/>
                    <a:pt x="379" y="493"/>
                  </a:cubicBezTo>
                  <a:lnTo>
                    <a:pt x="602" y="0"/>
                  </a:lnTo>
                  <a:lnTo>
                    <a:pt x="507" y="0"/>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633" name="Google Shape;1633;p147"/>
            <p:cNvSpPr/>
            <p:nvPr/>
          </p:nvSpPr>
          <p:spPr>
            <a:xfrm>
              <a:off x="12106112" y="5174413"/>
              <a:ext cx="273393" cy="319732"/>
            </a:xfrm>
            <a:custGeom>
              <a:rect b="b" l="l" r="r" t="t"/>
              <a:pathLst>
                <a:path extrusionOk="0" h="538" w="464">
                  <a:moveTo>
                    <a:pt x="0" y="273"/>
                  </a:moveTo>
                  <a:cubicBezTo>
                    <a:pt x="0" y="326"/>
                    <a:pt x="12" y="469"/>
                    <a:pt x="141" y="522"/>
                  </a:cubicBezTo>
                  <a:cubicBezTo>
                    <a:pt x="171" y="533"/>
                    <a:pt x="203" y="538"/>
                    <a:pt x="250" y="538"/>
                  </a:cubicBezTo>
                  <a:lnTo>
                    <a:pt x="464" y="538"/>
                  </a:lnTo>
                  <a:lnTo>
                    <a:pt x="464" y="442"/>
                  </a:lnTo>
                  <a:lnTo>
                    <a:pt x="299" y="442"/>
                  </a:lnTo>
                  <a:cubicBezTo>
                    <a:pt x="221" y="441"/>
                    <a:pt x="178" y="425"/>
                    <a:pt x="157" y="382"/>
                  </a:cubicBezTo>
                  <a:cubicBezTo>
                    <a:pt x="149" y="366"/>
                    <a:pt x="145" y="345"/>
                    <a:pt x="142" y="320"/>
                  </a:cubicBezTo>
                  <a:lnTo>
                    <a:pt x="142" y="315"/>
                  </a:lnTo>
                  <a:lnTo>
                    <a:pt x="450" y="315"/>
                  </a:lnTo>
                  <a:lnTo>
                    <a:pt x="450" y="223"/>
                  </a:lnTo>
                  <a:lnTo>
                    <a:pt x="142" y="223"/>
                  </a:lnTo>
                  <a:lnTo>
                    <a:pt x="142" y="218"/>
                  </a:lnTo>
                  <a:cubicBezTo>
                    <a:pt x="145" y="193"/>
                    <a:pt x="149" y="172"/>
                    <a:pt x="157" y="156"/>
                  </a:cubicBezTo>
                  <a:cubicBezTo>
                    <a:pt x="178" y="113"/>
                    <a:pt x="221" y="97"/>
                    <a:pt x="299" y="96"/>
                  </a:cubicBezTo>
                  <a:lnTo>
                    <a:pt x="464" y="96"/>
                  </a:lnTo>
                  <a:lnTo>
                    <a:pt x="464" y="0"/>
                  </a:lnTo>
                  <a:lnTo>
                    <a:pt x="250" y="0"/>
                  </a:lnTo>
                  <a:cubicBezTo>
                    <a:pt x="203" y="0"/>
                    <a:pt x="171" y="5"/>
                    <a:pt x="141" y="16"/>
                  </a:cubicBezTo>
                  <a:cubicBezTo>
                    <a:pt x="12" y="69"/>
                    <a:pt x="0" y="212"/>
                    <a:pt x="0" y="265"/>
                  </a:cubicBezTo>
                  <a:lnTo>
                    <a:pt x="0" y="273"/>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Tree>
  </p:cSld>
  <p:clrMapOvr>
    <a:masterClrMapping/>
  </p:clrMapOvr>
</p:sldLayout>
</file>

<file path=ppt/slideLayouts/slideLayout1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ise en page personnalisée 2 1">
  <p:cSld name="CUSTOM_2_2">
    <p:spTree>
      <p:nvGrpSpPr>
        <p:cNvPr id="1634" name="Shape 1634"/>
        <p:cNvGrpSpPr/>
        <p:nvPr/>
      </p:nvGrpSpPr>
      <p:grpSpPr>
        <a:xfrm>
          <a:off x="0" y="0"/>
          <a:ext cx="0" cy="0"/>
          <a:chOff x="0" y="0"/>
          <a:chExt cx="0" cy="0"/>
        </a:xfrm>
      </p:grpSpPr>
      <p:grpSp>
        <p:nvGrpSpPr>
          <p:cNvPr id="1635" name="Google Shape;1635;p148"/>
          <p:cNvGrpSpPr/>
          <p:nvPr/>
        </p:nvGrpSpPr>
        <p:grpSpPr>
          <a:xfrm>
            <a:off x="8201457" y="4768883"/>
            <a:ext cx="686661" cy="174005"/>
            <a:chOff x="5486400" y="2551113"/>
            <a:chExt cx="2949575" cy="722312"/>
          </a:xfrm>
        </p:grpSpPr>
        <p:sp>
          <p:nvSpPr>
            <p:cNvPr id="1636" name="Google Shape;1636;p148"/>
            <p:cNvSpPr/>
            <p:nvPr/>
          </p:nvSpPr>
          <p:spPr>
            <a:xfrm>
              <a:off x="5486400" y="2551113"/>
              <a:ext cx="723900" cy="722312"/>
            </a:xfrm>
            <a:custGeom>
              <a:rect b="b" l="l" r="r" t="t"/>
              <a:pathLst>
                <a:path extrusionOk="0" h="278" w="278">
                  <a:moveTo>
                    <a:pt x="278" y="139"/>
                  </a:moveTo>
                  <a:cubicBezTo>
                    <a:pt x="278" y="216"/>
                    <a:pt x="216" y="278"/>
                    <a:pt x="139" y="278"/>
                  </a:cubicBezTo>
                  <a:cubicBezTo>
                    <a:pt x="62" y="278"/>
                    <a:pt x="0" y="216"/>
                    <a:pt x="0" y="139"/>
                  </a:cubicBezTo>
                  <a:cubicBezTo>
                    <a:pt x="0" y="62"/>
                    <a:pt x="62" y="0"/>
                    <a:pt x="139" y="0"/>
                  </a:cubicBezTo>
                  <a:cubicBezTo>
                    <a:pt x="216" y="0"/>
                    <a:pt x="278" y="62"/>
                    <a:pt x="278" y="139"/>
                  </a:cubicBezTo>
                  <a:close/>
                  <a:moveTo>
                    <a:pt x="169" y="152"/>
                  </a:moveTo>
                  <a:cubicBezTo>
                    <a:pt x="174" y="173"/>
                    <a:pt x="157" y="199"/>
                    <a:pt x="139" y="218"/>
                  </a:cubicBezTo>
                  <a:cubicBezTo>
                    <a:pt x="194" y="218"/>
                    <a:pt x="238" y="174"/>
                    <a:pt x="238" y="120"/>
                  </a:cubicBezTo>
                  <a:cubicBezTo>
                    <a:pt x="238" y="65"/>
                    <a:pt x="193" y="21"/>
                    <a:pt x="139" y="21"/>
                  </a:cubicBezTo>
                  <a:cubicBezTo>
                    <a:pt x="84" y="21"/>
                    <a:pt x="40" y="65"/>
                    <a:pt x="40" y="120"/>
                  </a:cubicBezTo>
                  <a:cubicBezTo>
                    <a:pt x="40" y="174"/>
                    <a:pt x="84" y="218"/>
                    <a:pt x="138" y="218"/>
                  </a:cubicBezTo>
                  <a:cubicBezTo>
                    <a:pt x="121" y="199"/>
                    <a:pt x="104" y="173"/>
                    <a:pt x="108" y="152"/>
                  </a:cubicBezTo>
                  <a:cubicBezTo>
                    <a:pt x="112" y="130"/>
                    <a:pt x="128" y="123"/>
                    <a:pt x="139" y="123"/>
                  </a:cubicBezTo>
                  <a:cubicBezTo>
                    <a:pt x="149" y="123"/>
                    <a:pt x="166" y="130"/>
                    <a:pt x="169" y="152"/>
                  </a:cubicBez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637" name="Google Shape;1637;p148"/>
            <p:cNvSpPr/>
            <p:nvPr/>
          </p:nvSpPr>
          <p:spPr>
            <a:xfrm>
              <a:off x="7126288" y="2743200"/>
              <a:ext cx="396875" cy="385762"/>
            </a:xfrm>
            <a:custGeom>
              <a:rect b="b" l="l" r="r" t="t"/>
              <a:pathLst>
                <a:path extrusionOk="0" h="148" w="152">
                  <a:moveTo>
                    <a:pt x="78" y="148"/>
                  </a:moveTo>
                  <a:cubicBezTo>
                    <a:pt x="57" y="148"/>
                    <a:pt x="37" y="143"/>
                    <a:pt x="25" y="134"/>
                  </a:cubicBezTo>
                  <a:cubicBezTo>
                    <a:pt x="9" y="123"/>
                    <a:pt x="0" y="102"/>
                    <a:pt x="0" y="75"/>
                  </a:cubicBezTo>
                  <a:cubicBezTo>
                    <a:pt x="0" y="24"/>
                    <a:pt x="25" y="0"/>
                    <a:pt x="76" y="0"/>
                  </a:cubicBezTo>
                  <a:cubicBezTo>
                    <a:pt x="127" y="0"/>
                    <a:pt x="152" y="24"/>
                    <a:pt x="152" y="76"/>
                  </a:cubicBezTo>
                  <a:cubicBezTo>
                    <a:pt x="152" y="123"/>
                    <a:pt x="127" y="148"/>
                    <a:pt x="78" y="148"/>
                  </a:cubicBezTo>
                  <a:close/>
                  <a:moveTo>
                    <a:pt x="76" y="24"/>
                  </a:moveTo>
                  <a:cubicBezTo>
                    <a:pt x="48" y="24"/>
                    <a:pt x="36" y="39"/>
                    <a:pt x="36" y="74"/>
                  </a:cubicBezTo>
                  <a:cubicBezTo>
                    <a:pt x="36" y="108"/>
                    <a:pt x="49" y="124"/>
                    <a:pt x="76" y="124"/>
                  </a:cubicBezTo>
                  <a:cubicBezTo>
                    <a:pt x="104" y="124"/>
                    <a:pt x="116" y="108"/>
                    <a:pt x="116" y="73"/>
                  </a:cubicBezTo>
                  <a:cubicBezTo>
                    <a:pt x="116" y="40"/>
                    <a:pt x="103" y="24"/>
                    <a:pt x="76" y="24"/>
                  </a:cubicBez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638" name="Google Shape;1638;p148"/>
            <p:cNvSpPr/>
            <p:nvPr/>
          </p:nvSpPr>
          <p:spPr>
            <a:xfrm>
              <a:off x="7588250" y="2755900"/>
              <a:ext cx="260350" cy="361950"/>
            </a:xfrm>
            <a:custGeom>
              <a:rect b="b" l="l" r="r" t="t"/>
              <a:pathLst>
                <a:path extrusionOk="0" h="139" w="100">
                  <a:moveTo>
                    <a:pt x="72" y="115"/>
                  </a:moveTo>
                  <a:cubicBezTo>
                    <a:pt x="52" y="115"/>
                    <a:pt x="45" y="113"/>
                    <a:pt x="40" y="109"/>
                  </a:cubicBezTo>
                  <a:cubicBezTo>
                    <a:pt x="35" y="104"/>
                    <a:pt x="33" y="101"/>
                    <a:pt x="33" y="87"/>
                  </a:cubicBezTo>
                  <a:cubicBezTo>
                    <a:pt x="33" y="14"/>
                    <a:pt x="33" y="14"/>
                    <a:pt x="33" y="14"/>
                  </a:cubicBezTo>
                  <a:cubicBezTo>
                    <a:pt x="33" y="6"/>
                    <a:pt x="26" y="0"/>
                    <a:pt x="19" y="0"/>
                  </a:cubicBezTo>
                  <a:cubicBezTo>
                    <a:pt x="0" y="0"/>
                    <a:pt x="0" y="0"/>
                    <a:pt x="0" y="0"/>
                  </a:cubicBezTo>
                  <a:cubicBezTo>
                    <a:pt x="0" y="78"/>
                    <a:pt x="0" y="78"/>
                    <a:pt x="0" y="78"/>
                  </a:cubicBezTo>
                  <a:cubicBezTo>
                    <a:pt x="0" y="103"/>
                    <a:pt x="2" y="114"/>
                    <a:pt x="11" y="123"/>
                  </a:cubicBezTo>
                  <a:cubicBezTo>
                    <a:pt x="20" y="134"/>
                    <a:pt x="34" y="139"/>
                    <a:pt x="56" y="139"/>
                  </a:cubicBezTo>
                  <a:cubicBezTo>
                    <a:pt x="100" y="139"/>
                    <a:pt x="100" y="139"/>
                    <a:pt x="100" y="139"/>
                  </a:cubicBezTo>
                  <a:cubicBezTo>
                    <a:pt x="100" y="115"/>
                    <a:pt x="100" y="115"/>
                    <a:pt x="100" y="115"/>
                  </a:cubicBezTo>
                  <a:lnTo>
                    <a:pt x="72" y="115"/>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639" name="Google Shape;1639;p148"/>
            <p:cNvSpPr/>
            <p:nvPr/>
          </p:nvSpPr>
          <p:spPr>
            <a:xfrm>
              <a:off x="8029575" y="2755900"/>
              <a:ext cx="406400" cy="361950"/>
            </a:xfrm>
            <a:custGeom>
              <a:rect b="b" l="l" r="r" t="t"/>
              <a:pathLst>
                <a:path extrusionOk="0" h="139" w="156">
                  <a:moveTo>
                    <a:pt x="96" y="0"/>
                  </a:moveTo>
                  <a:cubicBezTo>
                    <a:pt x="74" y="0"/>
                    <a:pt x="74" y="0"/>
                    <a:pt x="74" y="0"/>
                  </a:cubicBezTo>
                  <a:cubicBezTo>
                    <a:pt x="65" y="0"/>
                    <a:pt x="58" y="5"/>
                    <a:pt x="55" y="12"/>
                  </a:cubicBezTo>
                  <a:cubicBezTo>
                    <a:pt x="0" y="139"/>
                    <a:pt x="0" y="139"/>
                    <a:pt x="0" y="139"/>
                  </a:cubicBezTo>
                  <a:cubicBezTo>
                    <a:pt x="22" y="139"/>
                    <a:pt x="22" y="139"/>
                    <a:pt x="22" y="139"/>
                  </a:cubicBezTo>
                  <a:cubicBezTo>
                    <a:pt x="31" y="139"/>
                    <a:pt x="38" y="134"/>
                    <a:pt x="41" y="127"/>
                  </a:cubicBezTo>
                  <a:cubicBezTo>
                    <a:pt x="50" y="107"/>
                    <a:pt x="50" y="107"/>
                    <a:pt x="50" y="107"/>
                  </a:cubicBezTo>
                  <a:cubicBezTo>
                    <a:pt x="106" y="107"/>
                    <a:pt x="106" y="107"/>
                    <a:pt x="106" y="107"/>
                  </a:cubicBezTo>
                  <a:cubicBezTo>
                    <a:pt x="115" y="127"/>
                    <a:pt x="115" y="127"/>
                    <a:pt x="115" y="127"/>
                  </a:cubicBezTo>
                  <a:cubicBezTo>
                    <a:pt x="118" y="134"/>
                    <a:pt x="125" y="139"/>
                    <a:pt x="134" y="139"/>
                  </a:cubicBezTo>
                  <a:cubicBezTo>
                    <a:pt x="156" y="139"/>
                    <a:pt x="156" y="139"/>
                    <a:pt x="156" y="139"/>
                  </a:cubicBezTo>
                  <a:lnTo>
                    <a:pt x="96" y="0"/>
                  </a:lnTo>
                  <a:close/>
                  <a:moveTo>
                    <a:pt x="57" y="82"/>
                  </a:moveTo>
                  <a:cubicBezTo>
                    <a:pt x="78" y="34"/>
                    <a:pt x="78" y="34"/>
                    <a:pt x="78" y="34"/>
                  </a:cubicBezTo>
                  <a:cubicBezTo>
                    <a:pt x="99" y="82"/>
                    <a:pt x="99" y="82"/>
                    <a:pt x="99" y="82"/>
                  </a:cubicBezTo>
                  <a:lnTo>
                    <a:pt x="57" y="82"/>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640" name="Google Shape;1640;p148"/>
            <p:cNvSpPr/>
            <p:nvPr/>
          </p:nvSpPr>
          <p:spPr>
            <a:xfrm>
              <a:off x="7902575" y="2755900"/>
              <a:ext cx="84137" cy="361950"/>
            </a:xfrm>
            <a:custGeom>
              <a:rect b="b" l="l" r="r" t="t"/>
              <a:pathLst>
                <a:path extrusionOk="0" h="139" w="32">
                  <a:moveTo>
                    <a:pt x="14" y="0"/>
                  </a:moveTo>
                  <a:cubicBezTo>
                    <a:pt x="6" y="0"/>
                    <a:pt x="0" y="6"/>
                    <a:pt x="0" y="14"/>
                  </a:cubicBezTo>
                  <a:cubicBezTo>
                    <a:pt x="0" y="139"/>
                    <a:pt x="0" y="139"/>
                    <a:pt x="0" y="139"/>
                  </a:cubicBezTo>
                  <a:cubicBezTo>
                    <a:pt x="18" y="139"/>
                    <a:pt x="18" y="139"/>
                    <a:pt x="18" y="139"/>
                  </a:cubicBezTo>
                  <a:cubicBezTo>
                    <a:pt x="25" y="139"/>
                    <a:pt x="32" y="133"/>
                    <a:pt x="32" y="126"/>
                  </a:cubicBezTo>
                  <a:cubicBezTo>
                    <a:pt x="32" y="0"/>
                    <a:pt x="32" y="0"/>
                    <a:pt x="32" y="0"/>
                  </a:cubicBezTo>
                  <a:lnTo>
                    <a:pt x="14" y="0"/>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641" name="Google Shape;1641;p148"/>
            <p:cNvSpPr/>
            <p:nvPr/>
          </p:nvSpPr>
          <p:spPr>
            <a:xfrm>
              <a:off x="6324600" y="2755900"/>
              <a:ext cx="406400" cy="361950"/>
            </a:xfrm>
            <a:custGeom>
              <a:rect b="b" l="l" r="r" t="t"/>
              <a:pathLst>
                <a:path extrusionOk="0" h="139" w="156">
                  <a:moveTo>
                    <a:pt x="132" y="0"/>
                  </a:moveTo>
                  <a:cubicBezTo>
                    <a:pt x="123" y="0"/>
                    <a:pt x="116" y="5"/>
                    <a:pt x="113" y="12"/>
                  </a:cubicBezTo>
                  <a:cubicBezTo>
                    <a:pt x="78" y="98"/>
                    <a:pt x="78" y="98"/>
                    <a:pt x="78" y="98"/>
                  </a:cubicBezTo>
                  <a:cubicBezTo>
                    <a:pt x="42" y="13"/>
                    <a:pt x="42" y="13"/>
                    <a:pt x="42" y="13"/>
                  </a:cubicBezTo>
                  <a:cubicBezTo>
                    <a:pt x="39" y="5"/>
                    <a:pt x="31" y="0"/>
                    <a:pt x="23" y="0"/>
                  </a:cubicBezTo>
                  <a:cubicBezTo>
                    <a:pt x="0" y="0"/>
                    <a:pt x="0" y="0"/>
                    <a:pt x="0" y="0"/>
                  </a:cubicBezTo>
                  <a:cubicBezTo>
                    <a:pt x="62" y="139"/>
                    <a:pt x="62" y="139"/>
                    <a:pt x="62" y="139"/>
                  </a:cubicBezTo>
                  <a:cubicBezTo>
                    <a:pt x="80" y="139"/>
                    <a:pt x="80" y="139"/>
                    <a:pt x="80" y="139"/>
                  </a:cubicBezTo>
                  <a:cubicBezTo>
                    <a:pt x="88" y="139"/>
                    <a:pt x="95" y="134"/>
                    <a:pt x="99" y="128"/>
                  </a:cubicBezTo>
                  <a:cubicBezTo>
                    <a:pt x="156" y="0"/>
                    <a:pt x="156" y="0"/>
                    <a:pt x="156" y="0"/>
                  </a:cubicBezTo>
                  <a:lnTo>
                    <a:pt x="132" y="0"/>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642" name="Google Shape;1642;p148"/>
            <p:cNvSpPr/>
            <p:nvPr/>
          </p:nvSpPr>
          <p:spPr>
            <a:xfrm>
              <a:off x="6751638" y="2755900"/>
              <a:ext cx="312737" cy="361950"/>
            </a:xfrm>
            <a:custGeom>
              <a:rect b="b" l="l" r="r" t="t"/>
              <a:pathLst>
                <a:path extrusionOk="0" h="139" w="120">
                  <a:moveTo>
                    <a:pt x="0" y="71"/>
                  </a:moveTo>
                  <a:cubicBezTo>
                    <a:pt x="0" y="85"/>
                    <a:pt x="4" y="121"/>
                    <a:pt x="37" y="135"/>
                  </a:cubicBezTo>
                  <a:cubicBezTo>
                    <a:pt x="45" y="138"/>
                    <a:pt x="53" y="139"/>
                    <a:pt x="65" y="139"/>
                  </a:cubicBezTo>
                  <a:cubicBezTo>
                    <a:pt x="120" y="139"/>
                    <a:pt x="120" y="139"/>
                    <a:pt x="120" y="139"/>
                  </a:cubicBezTo>
                  <a:cubicBezTo>
                    <a:pt x="120" y="115"/>
                    <a:pt x="120" y="115"/>
                    <a:pt x="120" y="115"/>
                  </a:cubicBezTo>
                  <a:cubicBezTo>
                    <a:pt x="120" y="115"/>
                    <a:pt x="78" y="115"/>
                    <a:pt x="78" y="115"/>
                  </a:cubicBezTo>
                  <a:cubicBezTo>
                    <a:pt x="58" y="114"/>
                    <a:pt x="47" y="110"/>
                    <a:pt x="41" y="99"/>
                  </a:cubicBezTo>
                  <a:cubicBezTo>
                    <a:pt x="39" y="95"/>
                    <a:pt x="38" y="89"/>
                    <a:pt x="37" y="83"/>
                  </a:cubicBezTo>
                  <a:cubicBezTo>
                    <a:pt x="37" y="82"/>
                    <a:pt x="37" y="82"/>
                    <a:pt x="37" y="82"/>
                  </a:cubicBezTo>
                  <a:cubicBezTo>
                    <a:pt x="117" y="82"/>
                    <a:pt x="117" y="82"/>
                    <a:pt x="117" y="82"/>
                  </a:cubicBezTo>
                  <a:cubicBezTo>
                    <a:pt x="117" y="58"/>
                    <a:pt x="117" y="58"/>
                    <a:pt x="117" y="58"/>
                  </a:cubicBezTo>
                  <a:cubicBezTo>
                    <a:pt x="37" y="58"/>
                    <a:pt x="37" y="58"/>
                    <a:pt x="37" y="58"/>
                  </a:cubicBezTo>
                  <a:cubicBezTo>
                    <a:pt x="37" y="57"/>
                    <a:pt x="37" y="57"/>
                    <a:pt x="37" y="57"/>
                  </a:cubicBezTo>
                  <a:cubicBezTo>
                    <a:pt x="38" y="50"/>
                    <a:pt x="39" y="45"/>
                    <a:pt x="41" y="40"/>
                  </a:cubicBezTo>
                  <a:cubicBezTo>
                    <a:pt x="47" y="29"/>
                    <a:pt x="58" y="25"/>
                    <a:pt x="78" y="25"/>
                  </a:cubicBezTo>
                  <a:cubicBezTo>
                    <a:pt x="78" y="25"/>
                    <a:pt x="120" y="25"/>
                    <a:pt x="120" y="25"/>
                  </a:cubicBezTo>
                  <a:cubicBezTo>
                    <a:pt x="120" y="0"/>
                    <a:pt x="120" y="0"/>
                    <a:pt x="120" y="0"/>
                  </a:cubicBezTo>
                  <a:cubicBezTo>
                    <a:pt x="65" y="0"/>
                    <a:pt x="65" y="0"/>
                    <a:pt x="65" y="0"/>
                  </a:cubicBezTo>
                  <a:cubicBezTo>
                    <a:pt x="53" y="0"/>
                    <a:pt x="45" y="1"/>
                    <a:pt x="37" y="4"/>
                  </a:cubicBezTo>
                  <a:cubicBezTo>
                    <a:pt x="4" y="18"/>
                    <a:pt x="0" y="55"/>
                    <a:pt x="0" y="69"/>
                  </a:cubicBezTo>
                  <a:lnTo>
                    <a:pt x="0" y="71"/>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pic>
        <p:nvPicPr>
          <p:cNvPr id="1643" name="Google Shape;1643;p148" title="Capture d’écran 2025-03-12 à 23.37.54.png"/>
          <p:cNvPicPr preferRelativeResize="0"/>
          <p:nvPr/>
        </p:nvPicPr>
        <p:blipFill>
          <a:blip r:embed="rId2">
            <a:alphaModFix/>
          </a:blip>
          <a:stretch>
            <a:fillRect/>
          </a:stretch>
        </p:blipFill>
        <p:spPr>
          <a:xfrm>
            <a:off x="138044" y="4655070"/>
            <a:ext cx="378200" cy="379875"/>
          </a:xfrm>
          <a:prstGeom prst="rect">
            <a:avLst/>
          </a:prstGeom>
          <a:noFill/>
          <a:ln>
            <a:noFill/>
          </a:ln>
        </p:spPr>
      </p:pic>
    </p:spTree>
  </p:cSld>
  <p:clrMapOvr>
    <a:masterClrMapping/>
  </p:clrMapOvr>
</p:sldLayout>
</file>

<file path=ppt/slideLayouts/slideLayout1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ise en page personnalisée 2 1 1">
  <p:cSld name="CUSTOM_2_2_1">
    <p:spTree>
      <p:nvGrpSpPr>
        <p:cNvPr id="1644" name="Shape 1644"/>
        <p:cNvGrpSpPr/>
        <p:nvPr/>
      </p:nvGrpSpPr>
      <p:grpSpPr>
        <a:xfrm>
          <a:off x="0" y="0"/>
          <a:ext cx="0" cy="0"/>
          <a:chOff x="0" y="0"/>
          <a:chExt cx="0" cy="0"/>
        </a:xfrm>
      </p:grpSpPr>
      <p:sp>
        <p:nvSpPr>
          <p:cNvPr id="1645" name="Google Shape;1645;p149"/>
          <p:cNvSpPr/>
          <p:nvPr/>
        </p:nvSpPr>
        <p:spPr>
          <a:xfrm flipH="1" rot="-1033734">
            <a:off x="6719056" y="-69281"/>
            <a:ext cx="2880744" cy="5417385"/>
          </a:xfrm>
          <a:custGeom>
            <a:rect b="b" l="l" r="r" t="t"/>
            <a:pathLst>
              <a:path extrusionOk="0" h="7211571" w="3834819">
                <a:moveTo>
                  <a:pt x="220459" y="454090"/>
                </a:moveTo>
                <a:lnTo>
                  <a:pt x="1675267" y="0"/>
                </a:lnTo>
                <a:lnTo>
                  <a:pt x="1640312" y="108417"/>
                </a:lnTo>
                <a:cubicBezTo>
                  <a:pt x="956879" y="2424901"/>
                  <a:pt x="1772778" y="4978283"/>
                  <a:pt x="3756426" y="6454918"/>
                </a:cubicBezTo>
                <a:lnTo>
                  <a:pt x="3834819" y="6510246"/>
                </a:lnTo>
                <a:lnTo>
                  <a:pt x="1587924" y="7211571"/>
                </a:lnTo>
                <a:lnTo>
                  <a:pt x="1364218" y="6889794"/>
                </a:lnTo>
                <a:cubicBezTo>
                  <a:pt x="190158" y="5109782"/>
                  <a:pt x="-257296" y="2921319"/>
                  <a:pt x="143904" y="809046"/>
                </a:cubicBezTo>
                <a:close/>
              </a:path>
            </a:pathLst>
          </a:custGeom>
          <a:gradFill>
            <a:gsLst>
              <a:gs pos="0">
                <a:schemeClr val="accent1"/>
              </a:gs>
              <a:gs pos="100000">
                <a:srgbClr val="FF6900">
                  <a:alpha val="0"/>
                </a:srgbClr>
              </a:gs>
            </a:gsLst>
            <a:lin ang="3001153" scaled="0"/>
          </a:gra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None/>
            </a:pPr>
            <a:r>
              <a:t/>
            </a:r>
            <a:endParaRPr b="0" i="0" sz="1100" u="none" cap="none" strike="noStrike">
              <a:solidFill>
                <a:srgbClr val="000000"/>
              </a:solidFill>
              <a:latin typeface="Arial"/>
              <a:ea typeface="Arial"/>
              <a:cs typeface="Arial"/>
              <a:sym typeface="Arial"/>
            </a:endParaRPr>
          </a:p>
        </p:txBody>
      </p:sp>
      <p:grpSp>
        <p:nvGrpSpPr>
          <p:cNvPr id="1646" name="Google Shape;1646;p149"/>
          <p:cNvGrpSpPr/>
          <p:nvPr/>
        </p:nvGrpSpPr>
        <p:grpSpPr>
          <a:xfrm>
            <a:off x="8201457" y="4768883"/>
            <a:ext cx="686661" cy="174005"/>
            <a:chOff x="5486400" y="2551113"/>
            <a:chExt cx="2949575" cy="722312"/>
          </a:xfrm>
        </p:grpSpPr>
        <p:sp>
          <p:nvSpPr>
            <p:cNvPr id="1647" name="Google Shape;1647;p149"/>
            <p:cNvSpPr/>
            <p:nvPr/>
          </p:nvSpPr>
          <p:spPr>
            <a:xfrm>
              <a:off x="5486400" y="2551113"/>
              <a:ext cx="723900" cy="722312"/>
            </a:xfrm>
            <a:custGeom>
              <a:rect b="b" l="l" r="r" t="t"/>
              <a:pathLst>
                <a:path extrusionOk="0" h="278" w="278">
                  <a:moveTo>
                    <a:pt x="278" y="139"/>
                  </a:moveTo>
                  <a:cubicBezTo>
                    <a:pt x="278" y="216"/>
                    <a:pt x="216" y="278"/>
                    <a:pt x="139" y="278"/>
                  </a:cubicBezTo>
                  <a:cubicBezTo>
                    <a:pt x="62" y="278"/>
                    <a:pt x="0" y="216"/>
                    <a:pt x="0" y="139"/>
                  </a:cubicBezTo>
                  <a:cubicBezTo>
                    <a:pt x="0" y="62"/>
                    <a:pt x="62" y="0"/>
                    <a:pt x="139" y="0"/>
                  </a:cubicBezTo>
                  <a:cubicBezTo>
                    <a:pt x="216" y="0"/>
                    <a:pt x="278" y="62"/>
                    <a:pt x="278" y="139"/>
                  </a:cubicBezTo>
                  <a:close/>
                  <a:moveTo>
                    <a:pt x="169" y="152"/>
                  </a:moveTo>
                  <a:cubicBezTo>
                    <a:pt x="174" y="173"/>
                    <a:pt x="157" y="199"/>
                    <a:pt x="139" y="218"/>
                  </a:cubicBezTo>
                  <a:cubicBezTo>
                    <a:pt x="194" y="218"/>
                    <a:pt x="238" y="174"/>
                    <a:pt x="238" y="120"/>
                  </a:cubicBezTo>
                  <a:cubicBezTo>
                    <a:pt x="238" y="65"/>
                    <a:pt x="193" y="21"/>
                    <a:pt x="139" y="21"/>
                  </a:cubicBezTo>
                  <a:cubicBezTo>
                    <a:pt x="84" y="21"/>
                    <a:pt x="40" y="65"/>
                    <a:pt x="40" y="120"/>
                  </a:cubicBezTo>
                  <a:cubicBezTo>
                    <a:pt x="40" y="174"/>
                    <a:pt x="84" y="218"/>
                    <a:pt x="138" y="218"/>
                  </a:cubicBezTo>
                  <a:cubicBezTo>
                    <a:pt x="121" y="199"/>
                    <a:pt x="104" y="173"/>
                    <a:pt x="108" y="152"/>
                  </a:cubicBezTo>
                  <a:cubicBezTo>
                    <a:pt x="112" y="130"/>
                    <a:pt x="128" y="123"/>
                    <a:pt x="139" y="123"/>
                  </a:cubicBezTo>
                  <a:cubicBezTo>
                    <a:pt x="149" y="123"/>
                    <a:pt x="166" y="130"/>
                    <a:pt x="169" y="152"/>
                  </a:cubicBez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648" name="Google Shape;1648;p149"/>
            <p:cNvSpPr/>
            <p:nvPr/>
          </p:nvSpPr>
          <p:spPr>
            <a:xfrm>
              <a:off x="7126288" y="2743200"/>
              <a:ext cx="396875" cy="385762"/>
            </a:xfrm>
            <a:custGeom>
              <a:rect b="b" l="l" r="r" t="t"/>
              <a:pathLst>
                <a:path extrusionOk="0" h="148" w="152">
                  <a:moveTo>
                    <a:pt x="78" y="148"/>
                  </a:moveTo>
                  <a:cubicBezTo>
                    <a:pt x="57" y="148"/>
                    <a:pt x="37" y="143"/>
                    <a:pt x="25" y="134"/>
                  </a:cubicBezTo>
                  <a:cubicBezTo>
                    <a:pt x="9" y="123"/>
                    <a:pt x="0" y="102"/>
                    <a:pt x="0" y="75"/>
                  </a:cubicBezTo>
                  <a:cubicBezTo>
                    <a:pt x="0" y="24"/>
                    <a:pt x="25" y="0"/>
                    <a:pt x="76" y="0"/>
                  </a:cubicBezTo>
                  <a:cubicBezTo>
                    <a:pt x="127" y="0"/>
                    <a:pt x="152" y="24"/>
                    <a:pt x="152" y="76"/>
                  </a:cubicBezTo>
                  <a:cubicBezTo>
                    <a:pt x="152" y="123"/>
                    <a:pt x="127" y="148"/>
                    <a:pt x="78" y="148"/>
                  </a:cubicBezTo>
                  <a:close/>
                  <a:moveTo>
                    <a:pt x="76" y="24"/>
                  </a:moveTo>
                  <a:cubicBezTo>
                    <a:pt x="48" y="24"/>
                    <a:pt x="36" y="39"/>
                    <a:pt x="36" y="74"/>
                  </a:cubicBezTo>
                  <a:cubicBezTo>
                    <a:pt x="36" y="108"/>
                    <a:pt x="49" y="124"/>
                    <a:pt x="76" y="124"/>
                  </a:cubicBezTo>
                  <a:cubicBezTo>
                    <a:pt x="104" y="124"/>
                    <a:pt x="116" y="108"/>
                    <a:pt x="116" y="73"/>
                  </a:cubicBezTo>
                  <a:cubicBezTo>
                    <a:pt x="116" y="40"/>
                    <a:pt x="103" y="24"/>
                    <a:pt x="76" y="24"/>
                  </a:cubicBez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649" name="Google Shape;1649;p149"/>
            <p:cNvSpPr/>
            <p:nvPr/>
          </p:nvSpPr>
          <p:spPr>
            <a:xfrm>
              <a:off x="7588250" y="2755900"/>
              <a:ext cx="260350" cy="361950"/>
            </a:xfrm>
            <a:custGeom>
              <a:rect b="b" l="l" r="r" t="t"/>
              <a:pathLst>
                <a:path extrusionOk="0" h="139" w="100">
                  <a:moveTo>
                    <a:pt x="72" y="115"/>
                  </a:moveTo>
                  <a:cubicBezTo>
                    <a:pt x="52" y="115"/>
                    <a:pt x="45" y="113"/>
                    <a:pt x="40" y="109"/>
                  </a:cubicBezTo>
                  <a:cubicBezTo>
                    <a:pt x="35" y="104"/>
                    <a:pt x="33" y="101"/>
                    <a:pt x="33" y="87"/>
                  </a:cubicBezTo>
                  <a:cubicBezTo>
                    <a:pt x="33" y="14"/>
                    <a:pt x="33" y="14"/>
                    <a:pt x="33" y="14"/>
                  </a:cubicBezTo>
                  <a:cubicBezTo>
                    <a:pt x="33" y="6"/>
                    <a:pt x="26" y="0"/>
                    <a:pt x="19" y="0"/>
                  </a:cubicBezTo>
                  <a:cubicBezTo>
                    <a:pt x="0" y="0"/>
                    <a:pt x="0" y="0"/>
                    <a:pt x="0" y="0"/>
                  </a:cubicBezTo>
                  <a:cubicBezTo>
                    <a:pt x="0" y="78"/>
                    <a:pt x="0" y="78"/>
                    <a:pt x="0" y="78"/>
                  </a:cubicBezTo>
                  <a:cubicBezTo>
                    <a:pt x="0" y="103"/>
                    <a:pt x="2" y="114"/>
                    <a:pt x="11" y="123"/>
                  </a:cubicBezTo>
                  <a:cubicBezTo>
                    <a:pt x="20" y="134"/>
                    <a:pt x="34" y="139"/>
                    <a:pt x="56" y="139"/>
                  </a:cubicBezTo>
                  <a:cubicBezTo>
                    <a:pt x="100" y="139"/>
                    <a:pt x="100" y="139"/>
                    <a:pt x="100" y="139"/>
                  </a:cubicBezTo>
                  <a:cubicBezTo>
                    <a:pt x="100" y="115"/>
                    <a:pt x="100" y="115"/>
                    <a:pt x="100" y="115"/>
                  </a:cubicBezTo>
                  <a:lnTo>
                    <a:pt x="72" y="115"/>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650" name="Google Shape;1650;p149"/>
            <p:cNvSpPr/>
            <p:nvPr/>
          </p:nvSpPr>
          <p:spPr>
            <a:xfrm>
              <a:off x="8029575" y="2755900"/>
              <a:ext cx="406400" cy="361950"/>
            </a:xfrm>
            <a:custGeom>
              <a:rect b="b" l="l" r="r" t="t"/>
              <a:pathLst>
                <a:path extrusionOk="0" h="139" w="156">
                  <a:moveTo>
                    <a:pt x="96" y="0"/>
                  </a:moveTo>
                  <a:cubicBezTo>
                    <a:pt x="74" y="0"/>
                    <a:pt x="74" y="0"/>
                    <a:pt x="74" y="0"/>
                  </a:cubicBezTo>
                  <a:cubicBezTo>
                    <a:pt x="65" y="0"/>
                    <a:pt x="58" y="5"/>
                    <a:pt x="55" y="12"/>
                  </a:cubicBezTo>
                  <a:cubicBezTo>
                    <a:pt x="0" y="139"/>
                    <a:pt x="0" y="139"/>
                    <a:pt x="0" y="139"/>
                  </a:cubicBezTo>
                  <a:cubicBezTo>
                    <a:pt x="22" y="139"/>
                    <a:pt x="22" y="139"/>
                    <a:pt x="22" y="139"/>
                  </a:cubicBezTo>
                  <a:cubicBezTo>
                    <a:pt x="31" y="139"/>
                    <a:pt x="38" y="134"/>
                    <a:pt x="41" y="127"/>
                  </a:cubicBezTo>
                  <a:cubicBezTo>
                    <a:pt x="50" y="107"/>
                    <a:pt x="50" y="107"/>
                    <a:pt x="50" y="107"/>
                  </a:cubicBezTo>
                  <a:cubicBezTo>
                    <a:pt x="106" y="107"/>
                    <a:pt x="106" y="107"/>
                    <a:pt x="106" y="107"/>
                  </a:cubicBezTo>
                  <a:cubicBezTo>
                    <a:pt x="115" y="127"/>
                    <a:pt x="115" y="127"/>
                    <a:pt x="115" y="127"/>
                  </a:cubicBezTo>
                  <a:cubicBezTo>
                    <a:pt x="118" y="134"/>
                    <a:pt x="125" y="139"/>
                    <a:pt x="134" y="139"/>
                  </a:cubicBezTo>
                  <a:cubicBezTo>
                    <a:pt x="156" y="139"/>
                    <a:pt x="156" y="139"/>
                    <a:pt x="156" y="139"/>
                  </a:cubicBezTo>
                  <a:lnTo>
                    <a:pt x="96" y="0"/>
                  </a:lnTo>
                  <a:close/>
                  <a:moveTo>
                    <a:pt x="57" y="82"/>
                  </a:moveTo>
                  <a:cubicBezTo>
                    <a:pt x="78" y="34"/>
                    <a:pt x="78" y="34"/>
                    <a:pt x="78" y="34"/>
                  </a:cubicBezTo>
                  <a:cubicBezTo>
                    <a:pt x="99" y="82"/>
                    <a:pt x="99" y="82"/>
                    <a:pt x="99" y="82"/>
                  </a:cubicBezTo>
                  <a:lnTo>
                    <a:pt x="57" y="82"/>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651" name="Google Shape;1651;p149"/>
            <p:cNvSpPr/>
            <p:nvPr/>
          </p:nvSpPr>
          <p:spPr>
            <a:xfrm>
              <a:off x="7902575" y="2755900"/>
              <a:ext cx="84137" cy="361950"/>
            </a:xfrm>
            <a:custGeom>
              <a:rect b="b" l="l" r="r" t="t"/>
              <a:pathLst>
                <a:path extrusionOk="0" h="139" w="32">
                  <a:moveTo>
                    <a:pt x="14" y="0"/>
                  </a:moveTo>
                  <a:cubicBezTo>
                    <a:pt x="6" y="0"/>
                    <a:pt x="0" y="6"/>
                    <a:pt x="0" y="14"/>
                  </a:cubicBezTo>
                  <a:cubicBezTo>
                    <a:pt x="0" y="139"/>
                    <a:pt x="0" y="139"/>
                    <a:pt x="0" y="139"/>
                  </a:cubicBezTo>
                  <a:cubicBezTo>
                    <a:pt x="18" y="139"/>
                    <a:pt x="18" y="139"/>
                    <a:pt x="18" y="139"/>
                  </a:cubicBezTo>
                  <a:cubicBezTo>
                    <a:pt x="25" y="139"/>
                    <a:pt x="32" y="133"/>
                    <a:pt x="32" y="126"/>
                  </a:cubicBezTo>
                  <a:cubicBezTo>
                    <a:pt x="32" y="0"/>
                    <a:pt x="32" y="0"/>
                    <a:pt x="32" y="0"/>
                  </a:cubicBezTo>
                  <a:lnTo>
                    <a:pt x="14" y="0"/>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652" name="Google Shape;1652;p149"/>
            <p:cNvSpPr/>
            <p:nvPr/>
          </p:nvSpPr>
          <p:spPr>
            <a:xfrm>
              <a:off x="6324600" y="2755900"/>
              <a:ext cx="406400" cy="361950"/>
            </a:xfrm>
            <a:custGeom>
              <a:rect b="b" l="l" r="r" t="t"/>
              <a:pathLst>
                <a:path extrusionOk="0" h="139" w="156">
                  <a:moveTo>
                    <a:pt x="132" y="0"/>
                  </a:moveTo>
                  <a:cubicBezTo>
                    <a:pt x="123" y="0"/>
                    <a:pt x="116" y="5"/>
                    <a:pt x="113" y="12"/>
                  </a:cubicBezTo>
                  <a:cubicBezTo>
                    <a:pt x="78" y="98"/>
                    <a:pt x="78" y="98"/>
                    <a:pt x="78" y="98"/>
                  </a:cubicBezTo>
                  <a:cubicBezTo>
                    <a:pt x="42" y="13"/>
                    <a:pt x="42" y="13"/>
                    <a:pt x="42" y="13"/>
                  </a:cubicBezTo>
                  <a:cubicBezTo>
                    <a:pt x="39" y="5"/>
                    <a:pt x="31" y="0"/>
                    <a:pt x="23" y="0"/>
                  </a:cubicBezTo>
                  <a:cubicBezTo>
                    <a:pt x="0" y="0"/>
                    <a:pt x="0" y="0"/>
                    <a:pt x="0" y="0"/>
                  </a:cubicBezTo>
                  <a:cubicBezTo>
                    <a:pt x="62" y="139"/>
                    <a:pt x="62" y="139"/>
                    <a:pt x="62" y="139"/>
                  </a:cubicBezTo>
                  <a:cubicBezTo>
                    <a:pt x="80" y="139"/>
                    <a:pt x="80" y="139"/>
                    <a:pt x="80" y="139"/>
                  </a:cubicBezTo>
                  <a:cubicBezTo>
                    <a:pt x="88" y="139"/>
                    <a:pt x="95" y="134"/>
                    <a:pt x="99" y="128"/>
                  </a:cubicBezTo>
                  <a:cubicBezTo>
                    <a:pt x="156" y="0"/>
                    <a:pt x="156" y="0"/>
                    <a:pt x="156" y="0"/>
                  </a:cubicBezTo>
                  <a:lnTo>
                    <a:pt x="132" y="0"/>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653" name="Google Shape;1653;p149"/>
            <p:cNvSpPr/>
            <p:nvPr/>
          </p:nvSpPr>
          <p:spPr>
            <a:xfrm>
              <a:off x="6751638" y="2755900"/>
              <a:ext cx="312737" cy="361950"/>
            </a:xfrm>
            <a:custGeom>
              <a:rect b="b" l="l" r="r" t="t"/>
              <a:pathLst>
                <a:path extrusionOk="0" h="139" w="120">
                  <a:moveTo>
                    <a:pt x="0" y="71"/>
                  </a:moveTo>
                  <a:cubicBezTo>
                    <a:pt x="0" y="85"/>
                    <a:pt x="4" y="121"/>
                    <a:pt x="37" y="135"/>
                  </a:cubicBezTo>
                  <a:cubicBezTo>
                    <a:pt x="45" y="138"/>
                    <a:pt x="53" y="139"/>
                    <a:pt x="65" y="139"/>
                  </a:cubicBezTo>
                  <a:cubicBezTo>
                    <a:pt x="120" y="139"/>
                    <a:pt x="120" y="139"/>
                    <a:pt x="120" y="139"/>
                  </a:cubicBezTo>
                  <a:cubicBezTo>
                    <a:pt x="120" y="115"/>
                    <a:pt x="120" y="115"/>
                    <a:pt x="120" y="115"/>
                  </a:cubicBezTo>
                  <a:cubicBezTo>
                    <a:pt x="120" y="115"/>
                    <a:pt x="78" y="115"/>
                    <a:pt x="78" y="115"/>
                  </a:cubicBezTo>
                  <a:cubicBezTo>
                    <a:pt x="58" y="114"/>
                    <a:pt x="47" y="110"/>
                    <a:pt x="41" y="99"/>
                  </a:cubicBezTo>
                  <a:cubicBezTo>
                    <a:pt x="39" y="95"/>
                    <a:pt x="38" y="89"/>
                    <a:pt x="37" y="83"/>
                  </a:cubicBezTo>
                  <a:cubicBezTo>
                    <a:pt x="37" y="82"/>
                    <a:pt x="37" y="82"/>
                    <a:pt x="37" y="82"/>
                  </a:cubicBezTo>
                  <a:cubicBezTo>
                    <a:pt x="117" y="82"/>
                    <a:pt x="117" y="82"/>
                    <a:pt x="117" y="82"/>
                  </a:cubicBezTo>
                  <a:cubicBezTo>
                    <a:pt x="117" y="58"/>
                    <a:pt x="117" y="58"/>
                    <a:pt x="117" y="58"/>
                  </a:cubicBezTo>
                  <a:cubicBezTo>
                    <a:pt x="37" y="58"/>
                    <a:pt x="37" y="58"/>
                    <a:pt x="37" y="58"/>
                  </a:cubicBezTo>
                  <a:cubicBezTo>
                    <a:pt x="37" y="57"/>
                    <a:pt x="37" y="57"/>
                    <a:pt x="37" y="57"/>
                  </a:cubicBezTo>
                  <a:cubicBezTo>
                    <a:pt x="38" y="50"/>
                    <a:pt x="39" y="45"/>
                    <a:pt x="41" y="40"/>
                  </a:cubicBezTo>
                  <a:cubicBezTo>
                    <a:pt x="47" y="29"/>
                    <a:pt x="58" y="25"/>
                    <a:pt x="78" y="25"/>
                  </a:cubicBezTo>
                  <a:cubicBezTo>
                    <a:pt x="78" y="25"/>
                    <a:pt x="120" y="25"/>
                    <a:pt x="120" y="25"/>
                  </a:cubicBezTo>
                  <a:cubicBezTo>
                    <a:pt x="120" y="0"/>
                    <a:pt x="120" y="0"/>
                    <a:pt x="120" y="0"/>
                  </a:cubicBezTo>
                  <a:cubicBezTo>
                    <a:pt x="65" y="0"/>
                    <a:pt x="65" y="0"/>
                    <a:pt x="65" y="0"/>
                  </a:cubicBezTo>
                  <a:cubicBezTo>
                    <a:pt x="53" y="0"/>
                    <a:pt x="45" y="1"/>
                    <a:pt x="37" y="4"/>
                  </a:cubicBezTo>
                  <a:cubicBezTo>
                    <a:pt x="4" y="18"/>
                    <a:pt x="0" y="55"/>
                    <a:pt x="0" y="69"/>
                  </a:cubicBezTo>
                  <a:lnTo>
                    <a:pt x="0" y="71"/>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pic>
        <p:nvPicPr>
          <p:cNvPr id="1654" name="Google Shape;1654;p149" title="Capture d’écran 2025-03-12 à 23.37.54.png"/>
          <p:cNvPicPr preferRelativeResize="0"/>
          <p:nvPr/>
        </p:nvPicPr>
        <p:blipFill>
          <a:blip r:embed="rId2">
            <a:alphaModFix/>
          </a:blip>
          <a:stretch>
            <a:fillRect/>
          </a:stretch>
        </p:blipFill>
        <p:spPr>
          <a:xfrm>
            <a:off x="138044" y="4655070"/>
            <a:ext cx="378200" cy="379875"/>
          </a:xfrm>
          <a:prstGeom prst="rect">
            <a:avLst/>
          </a:prstGeom>
          <a:noFill/>
          <a:ln>
            <a:noFill/>
          </a:ln>
        </p:spPr>
      </p:pic>
    </p:spTree>
  </p:cSld>
  <p:clrMapOvr>
    <a:masterClrMapping/>
  </p:clrMapOvr>
</p:sldLayout>
</file>

<file path=ppt/slideLayouts/slideLayout1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ise en page personnalisée 2 1 1">
  <p:cSld name="CUSTOM_2_1_1">
    <p:bg>
      <p:bgPr>
        <a:solidFill>
          <a:schemeClr val="accent3"/>
        </a:solidFill>
      </p:bgPr>
    </p:bg>
    <p:spTree>
      <p:nvGrpSpPr>
        <p:cNvPr id="1655" name="Shape 1655"/>
        <p:cNvGrpSpPr/>
        <p:nvPr/>
      </p:nvGrpSpPr>
      <p:grpSpPr>
        <a:xfrm>
          <a:off x="0" y="0"/>
          <a:ext cx="0" cy="0"/>
          <a:chOff x="0" y="0"/>
          <a:chExt cx="0" cy="0"/>
        </a:xfrm>
      </p:grpSpPr>
      <p:sp>
        <p:nvSpPr>
          <p:cNvPr id="1656" name="Google Shape;1656;p150"/>
          <p:cNvSpPr/>
          <p:nvPr/>
        </p:nvSpPr>
        <p:spPr>
          <a:xfrm flipH="1" rot="-1033734">
            <a:off x="6719056" y="-69281"/>
            <a:ext cx="2880744" cy="5417385"/>
          </a:xfrm>
          <a:custGeom>
            <a:rect b="b" l="l" r="r" t="t"/>
            <a:pathLst>
              <a:path extrusionOk="0" h="7211571" w="3834819">
                <a:moveTo>
                  <a:pt x="220459" y="454090"/>
                </a:moveTo>
                <a:lnTo>
                  <a:pt x="1675267" y="0"/>
                </a:lnTo>
                <a:lnTo>
                  <a:pt x="1640312" y="108417"/>
                </a:lnTo>
                <a:cubicBezTo>
                  <a:pt x="956879" y="2424901"/>
                  <a:pt x="1772778" y="4978283"/>
                  <a:pt x="3756426" y="6454918"/>
                </a:cubicBezTo>
                <a:lnTo>
                  <a:pt x="3834819" y="6510246"/>
                </a:lnTo>
                <a:lnTo>
                  <a:pt x="1587924" y="7211571"/>
                </a:lnTo>
                <a:lnTo>
                  <a:pt x="1364218" y="6889794"/>
                </a:lnTo>
                <a:cubicBezTo>
                  <a:pt x="190158" y="5109782"/>
                  <a:pt x="-257296" y="2921319"/>
                  <a:pt x="143904" y="809046"/>
                </a:cubicBezTo>
                <a:close/>
              </a:path>
            </a:pathLst>
          </a:custGeom>
          <a:gradFill>
            <a:gsLst>
              <a:gs pos="0">
                <a:srgbClr val="FFFFFF">
                  <a:alpha val="49804"/>
                </a:srgbClr>
              </a:gs>
              <a:gs pos="32000">
                <a:srgbClr val="FFFFFF">
                  <a:alpha val="49804"/>
                </a:srgbClr>
              </a:gs>
              <a:gs pos="65000">
                <a:srgbClr val="FFFFFF">
                  <a:alpha val="14902"/>
                </a:srgbClr>
              </a:gs>
              <a:gs pos="100000">
                <a:srgbClr val="FFFFFF">
                  <a:alpha val="14902"/>
                </a:srgbClr>
              </a:gs>
            </a:gsLst>
            <a:lin ang="3001153" scaled="0"/>
          </a:gra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None/>
            </a:pPr>
            <a:r>
              <a:t/>
            </a:r>
            <a:endParaRPr b="0" i="0" sz="1100" u="none" cap="none" strike="noStrike">
              <a:solidFill>
                <a:srgbClr val="000000"/>
              </a:solidFill>
              <a:latin typeface="Arial"/>
              <a:ea typeface="Arial"/>
              <a:cs typeface="Arial"/>
              <a:sym typeface="Arial"/>
            </a:endParaRPr>
          </a:p>
        </p:txBody>
      </p:sp>
      <p:grpSp>
        <p:nvGrpSpPr>
          <p:cNvPr id="1657" name="Google Shape;1657;p150"/>
          <p:cNvGrpSpPr/>
          <p:nvPr/>
        </p:nvGrpSpPr>
        <p:grpSpPr>
          <a:xfrm>
            <a:off x="8083904" y="4649800"/>
            <a:ext cx="863679" cy="313241"/>
            <a:chOff x="10702079" y="4711036"/>
            <a:chExt cx="3174125" cy="1204774"/>
          </a:xfrm>
        </p:grpSpPr>
        <p:sp>
          <p:nvSpPr>
            <p:cNvPr id="1658" name="Google Shape;1658;p150"/>
            <p:cNvSpPr/>
            <p:nvPr/>
          </p:nvSpPr>
          <p:spPr>
            <a:xfrm>
              <a:off x="10702079" y="4711036"/>
              <a:ext cx="3174125" cy="1204774"/>
            </a:xfrm>
            <a:custGeom>
              <a:rect b="b" l="l" r="r" t="t"/>
              <a:pathLst>
                <a:path extrusionOk="0" h="2028" w="5335">
                  <a:moveTo>
                    <a:pt x="1013" y="0"/>
                  </a:moveTo>
                  <a:lnTo>
                    <a:pt x="4321" y="0"/>
                  </a:lnTo>
                  <a:cubicBezTo>
                    <a:pt x="4882" y="0"/>
                    <a:pt x="5335" y="452"/>
                    <a:pt x="5335" y="1014"/>
                  </a:cubicBezTo>
                  <a:cubicBezTo>
                    <a:pt x="5335" y="1576"/>
                    <a:pt x="4882" y="2028"/>
                    <a:pt x="4321" y="2028"/>
                  </a:cubicBezTo>
                  <a:lnTo>
                    <a:pt x="1013" y="2028"/>
                  </a:lnTo>
                  <a:cubicBezTo>
                    <a:pt x="452" y="2028"/>
                    <a:pt x="0" y="1576"/>
                    <a:pt x="0" y="1014"/>
                  </a:cubicBezTo>
                  <a:cubicBezTo>
                    <a:pt x="0" y="452"/>
                    <a:pt x="452" y="0"/>
                    <a:pt x="1013" y="0"/>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659" name="Google Shape;1659;p150"/>
            <p:cNvSpPr/>
            <p:nvPr/>
          </p:nvSpPr>
          <p:spPr>
            <a:xfrm>
              <a:off x="10989372" y="4993697"/>
              <a:ext cx="634831" cy="639464"/>
            </a:xfrm>
            <a:custGeom>
              <a:rect b="b" l="l" r="r" t="t"/>
              <a:pathLst>
                <a:path extrusionOk="0" h="1076" w="1075">
                  <a:moveTo>
                    <a:pt x="655" y="588"/>
                  </a:moveTo>
                  <a:cubicBezTo>
                    <a:pt x="673" y="671"/>
                    <a:pt x="606" y="772"/>
                    <a:pt x="540" y="846"/>
                  </a:cubicBezTo>
                  <a:cubicBezTo>
                    <a:pt x="749" y="843"/>
                    <a:pt x="920" y="673"/>
                    <a:pt x="920" y="463"/>
                  </a:cubicBezTo>
                  <a:cubicBezTo>
                    <a:pt x="920" y="254"/>
                    <a:pt x="749" y="81"/>
                    <a:pt x="537" y="81"/>
                  </a:cubicBezTo>
                  <a:cubicBezTo>
                    <a:pt x="326" y="81"/>
                    <a:pt x="155" y="252"/>
                    <a:pt x="155" y="463"/>
                  </a:cubicBezTo>
                  <a:cubicBezTo>
                    <a:pt x="155" y="674"/>
                    <a:pt x="326" y="843"/>
                    <a:pt x="535" y="846"/>
                  </a:cubicBezTo>
                  <a:cubicBezTo>
                    <a:pt x="468" y="772"/>
                    <a:pt x="402" y="671"/>
                    <a:pt x="419" y="588"/>
                  </a:cubicBezTo>
                  <a:cubicBezTo>
                    <a:pt x="434" y="505"/>
                    <a:pt x="496" y="477"/>
                    <a:pt x="537" y="478"/>
                  </a:cubicBezTo>
                  <a:cubicBezTo>
                    <a:pt x="579" y="477"/>
                    <a:pt x="641" y="505"/>
                    <a:pt x="655" y="588"/>
                  </a:cubicBezTo>
                  <a:moveTo>
                    <a:pt x="1075" y="538"/>
                  </a:moveTo>
                  <a:cubicBezTo>
                    <a:pt x="1075" y="835"/>
                    <a:pt x="834" y="1076"/>
                    <a:pt x="537" y="1076"/>
                  </a:cubicBezTo>
                  <a:cubicBezTo>
                    <a:pt x="240" y="1076"/>
                    <a:pt x="0" y="835"/>
                    <a:pt x="0" y="538"/>
                  </a:cubicBezTo>
                  <a:cubicBezTo>
                    <a:pt x="0" y="241"/>
                    <a:pt x="240" y="0"/>
                    <a:pt x="537" y="0"/>
                  </a:cubicBezTo>
                  <a:cubicBezTo>
                    <a:pt x="834" y="0"/>
                    <a:pt x="1075" y="241"/>
                    <a:pt x="1075" y="538"/>
                  </a:cubicBezTo>
                  <a:close/>
                </a:path>
              </a:pathLst>
            </a:custGeom>
            <a:solidFill>
              <a:srgbClr val="FF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660" name="Google Shape;1660;p150"/>
            <p:cNvSpPr/>
            <p:nvPr/>
          </p:nvSpPr>
          <p:spPr>
            <a:xfrm>
              <a:off x="12435109" y="5160513"/>
              <a:ext cx="347533" cy="342899"/>
            </a:xfrm>
            <a:custGeom>
              <a:rect b="b" l="l" r="r" t="t"/>
              <a:pathLst>
                <a:path extrusionOk="0" h="574" w="587">
                  <a:moveTo>
                    <a:pt x="294" y="96"/>
                  </a:moveTo>
                  <a:cubicBezTo>
                    <a:pt x="186" y="96"/>
                    <a:pt x="140" y="153"/>
                    <a:pt x="140" y="286"/>
                  </a:cubicBezTo>
                  <a:cubicBezTo>
                    <a:pt x="139" y="418"/>
                    <a:pt x="188" y="479"/>
                    <a:pt x="295" y="479"/>
                  </a:cubicBezTo>
                  <a:cubicBezTo>
                    <a:pt x="402" y="479"/>
                    <a:pt x="448" y="418"/>
                    <a:pt x="448" y="285"/>
                  </a:cubicBezTo>
                  <a:cubicBezTo>
                    <a:pt x="448" y="152"/>
                    <a:pt x="399" y="96"/>
                    <a:pt x="294" y="96"/>
                  </a:cubicBezTo>
                  <a:moveTo>
                    <a:pt x="302" y="574"/>
                  </a:moveTo>
                  <a:cubicBezTo>
                    <a:pt x="221" y="574"/>
                    <a:pt x="143" y="553"/>
                    <a:pt x="95" y="519"/>
                  </a:cubicBezTo>
                  <a:cubicBezTo>
                    <a:pt x="34" y="475"/>
                    <a:pt x="0" y="394"/>
                    <a:pt x="0" y="290"/>
                  </a:cubicBezTo>
                  <a:cubicBezTo>
                    <a:pt x="0" y="95"/>
                    <a:pt x="95" y="0"/>
                    <a:pt x="293" y="0"/>
                  </a:cubicBezTo>
                  <a:cubicBezTo>
                    <a:pt x="491" y="0"/>
                    <a:pt x="587" y="96"/>
                    <a:pt x="587" y="294"/>
                  </a:cubicBezTo>
                  <a:cubicBezTo>
                    <a:pt x="587" y="478"/>
                    <a:pt x="489" y="574"/>
                    <a:pt x="302" y="574"/>
                  </a:cubicBezTo>
                </a:path>
              </a:pathLst>
            </a:custGeom>
            <a:solidFill>
              <a:srgbClr val="FF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661" name="Google Shape;1661;p150"/>
            <p:cNvSpPr/>
            <p:nvPr/>
          </p:nvSpPr>
          <p:spPr>
            <a:xfrm>
              <a:off x="12842880" y="5174413"/>
              <a:ext cx="227055" cy="319732"/>
            </a:xfrm>
            <a:custGeom>
              <a:rect b="b" l="l" r="r" t="t"/>
              <a:pathLst>
                <a:path extrusionOk="0" h="538" w="386">
                  <a:moveTo>
                    <a:pt x="278" y="442"/>
                  </a:moveTo>
                  <a:cubicBezTo>
                    <a:pt x="200" y="442"/>
                    <a:pt x="175" y="437"/>
                    <a:pt x="154" y="419"/>
                  </a:cubicBezTo>
                  <a:cubicBezTo>
                    <a:pt x="134" y="402"/>
                    <a:pt x="128" y="390"/>
                    <a:pt x="126" y="335"/>
                  </a:cubicBezTo>
                  <a:lnTo>
                    <a:pt x="126" y="53"/>
                  </a:lnTo>
                  <a:cubicBezTo>
                    <a:pt x="125" y="24"/>
                    <a:pt x="101" y="1"/>
                    <a:pt x="71" y="0"/>
                  </a:cubicBezTo>
                  <a:lnTo>
                    <a:pt x="0" y="0"/>
                  </a:lnTo>
                  <a:lnTo>
                    <a:pt x="0" y="303"/>
                  </a:lnTo>
                  <a:cubicBezTo>
                    <a:pt x="0" y="397"/>
                    <a:pt x="9" y="439"/>
                    <a:pt x="41" y="476"/>
                  </a:cubicBezTo>
                  <a:cubicBezTo>
                    <a:pt x="78" y="519"/>
                    <a:pt x="132" y="538"/>
                    <a:pt x="217" y="538"/>
                  </a:cubicBezTo>
                  <a:lnTo>
                    <a:pt x="386" y="538"/>
                  </a:lnTo>
                  <a:lnTo>
                    <a:pt x="386" y="442"/>
                  </a:lnTo>
                  <a:lnTo>
                    <a:pt x="278" y="442"/>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662" name="Google Shape;1662;p150"/>
            <p:cNvSpPr/>
            <p:nvPr/>
          </p:nvSpPr>
          <p:spPr>
            <a:xfrm>
              <a:off x="13232117" y="5174413"/>
              <a:ext cx="361435" cy="319732"/>
            </a:xfrm>
            <a:custGeom>
              <a:rect b="b" l="l" r="r" t="t"/>
              <a:pathLst>
                <a:path extrusionOk="0" h="538" w="606">
                  <a:moveTo>
                    <a:pt x="222" y="318"/>
                  </a:moveTo>
                  <a:lnTo>
                    <a:pt x="303" y="129"/>
                  </a:lnTo>
                  <a:lnTo>
                    <a:pt x="383" y="318"/>
                  </a:lnTo>
                  <a:lnTo>
                    <a:pt x="222" y="318"/>
                  </a:lnTo>
                  <a:close/>
                  <a:moveTo>
                    <a:pt x="372" y="0"/>
                  </a:moveTo>
                  <a:lnTo>
                    <a:pt x="287" y="0"/>
                  </a:lnTo>
                  <a:cubicBezTo>
                    <a:pt x="254" y="1"/>
                    <a:pt x="226" y="20"/>
                    <a:pt x="214" y="47"/>
                  </a:cubicBezTo>
                  <a:lnTo>
                    <a:pt x="0" y="538"/>
                  </a:lnTo>
                  <a:lnTo>
                    <a:pt x="87" y="538"/>
                  </a:lnTo>
                  <a:cubicBezTo>
                    <a:pt x="120" y="538"/>
                    <a:pt x="149" y="518"/>
                    <a:pt x="162" y="491"/>
                  </a:cubicBezTo>
                  <a:lnTo>
                    <a:pt x="195" y="413"/>
                  </a:lnTo>
                  <a:lnTo>
                    <a:pt x="410" y="413"/>
                  </a:lnTo>
                  <a:lnTo>
                    <a:pt x="444" y="491"/>
                  </a:lnTo>
                  <a:cubicBezTo>
                    <a:pt x="457" y="519"/>
                    <a:pt x="485" y="538"/>
                    <a:pt x="519" y="538"/>
                  </a:cubicBezTo>
                  <a:lnTo>
                    <a:pt x="606" y="538"/>
                  </a:lnTo>
                  <a:lnTo>
                    <a:pt x="372" y="0"/>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663" name="Google Shape;1663;p150"/>
            <p:cNvSpPr/>
            <p:nvPr/>
          </p:nvSpPr>
          <p:spPr>
            <a:xfrm>
              <a:off x="13120906" y="5174413"/>
              <a:ext cx="74140" cy="319732"/>
            </a:xfrm>
            <a:custGeom>
              <a:rect b="b" l="l" r="r" t="t"/>
              <a:pathLst>
                <a:path extrusionOk="0" h="538" w="124">
                  <a:moveTo>
                    <a:pt x="54" y="0"/>
                  </a:moveTo>
                  <a:cubicBezTo>
                    <a:pt x="24" y="1"/>
                    <a:pt x="0" y="24"/>
                    <a:pt x="0" y="52"/>
                  </a:cubicBezTo>
                  <a:lnTo>
                    <a:pt x="0" y="538"/>
                  </a:lnTo>
                  <a:lnTo>
                    <a:pt x="70" y="538"/>
                  </a:lnTo>
                  <a:cubicBezTo>
                    <a:pt x="100" y="538"/>
                    <a:pt x="124" y="515"/>
                    <a:pt x="124" y="486"/>
                  </a:cubicBezTo>
                  <a:lnTo>
                    <a:pt x="124" y="0"/>
                  </a:lnTo>
                  <a:lnTo>
                    <a:pt x="54" y="0"/>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664" name="Google Shape;1664;p150"/>
            <p:cNvSpPr/>
            <p:nvPr/>
          </p:nvSpPr>
          <p:spPr>
            <a:xfrm>
              <a:off x="11726143" y="5174413"/>
              <a:ext cx="361435" cy="319732"/>
            </a:xfrm>
            <a:custGeom>
              <a:rect b="b" l="l" r="r" t="t"/>
              <a:pathLst>
                <a:path extrusionOk="0" h="538" w="602">
                  <a:moveTo>
                    <a:pt x="507" y="0"/>
                  </a:moveTo>
                  <a:cubicBezTo>
                    <a:pt x="474" y="1"/>
                    <a:pt x="446" y="20"/>
                    <a:pt x="433" y="47"/>
                  </a:cubicBezTo>
                  <a:lnTo>
                    <a:pt x="302" y="378"/>
                  </a:lnTo>
                  <a:lnTo>
                    <a:pt x="161" y="48"/>
                  </a:lnTo>
                  <a:cubicBezTo>
                    <a:pt x="148" y="20"/>
                    <a:pt x="120" y="1"/>
                    <a:pt x="86" y="0"/>
                  </a:cubicBezTo>
                  <a:lnTo>
                    <a:pt x="0" y="0"/>
                  </a:lnTo>
                  <a:lnTo>
                    <a:pt x="238" y="538"/>
                  </a:lnTo>
                  <a:lnTo>
                    <a:pt x="307" y="538"/>
                  </a:lnTo>
                  <a:cubicBezTo>
                    <a:pt x="339" y="537"/>
                    <a:pt x="366" y="519"/>
                    <a:pt x="379" y="493"/>
                  </a:cubicBezTo>
                  <a:lnTo>
                    <a:pt x="602" y="0"/>
                  </a:lnTo>
                  <a:lnTo>
                    <a:pt x="507" y="0"/>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665" name="Google Shape;1665;p150"/>
            <p:cNvSpPr/>
            <p:nvPr/>
          </p:nvSpPr>
          <p:spPr>
            <a:xfrm>
              <a:off x="12106112" y="5174413"/>
              <a:ext cx="273393" cy="319732"/>
            </a:xfrm>
            <a:custGeom>
              <a:rect b="b" l="l" r="r" t="t"/>
              <a:pathLst>
                <a:path extrusionOk="0" h="538" w="464">
                  <a:moveTo>
                    <a:pt x="0" y="273"/>
                  </a:moveTo>
                  <a:cubicBezTo>
                    <a:pt x="0" y="326"/>
                    <a:pt x="12" y="469"/>
                    <a:pt x="141" y="522"/>
                  </a:cubicBezTo>
                  <a:cubicBezTo>
                    <a:pt x="171" y="533"/>
                    <a:pt x="203" y="538"/>
                    <a:pt x="250" y="538"/>
                  </a:cubicBezTo>
                  <a:lnTo>
                    <a:pt x="464" y="538"/>
                  </a:lnTo>
                  <a:lnTo>
                    <a:pt x="464" y="442"/>
                  </a:lnTo>
                  <a:lnTo>
                    <a:pt x="299" y="442"/>
                  </a:lnTo>
                  <a:cubicBezTo>
                    <a:pt x="221" y="441"/>
                    <a:pt x="178" y="425"/>
                    <a:pt x="157" y="382"/>
                  </a:cubicBezTo>
                  <a:cubicBezTo>
                    <a:pt x="149" y="366"/>
                    <a:pt x="145" y="345"/>
                    <a:pt x="142" y="320"/>
                  </a:cubicBezTo>
                  <a:lnTo>
                    <a:pt x="142" y="315"/>
                  </a:lnTo>
                  <a:lnTo>
                    <a:pt x="450" y="315"/>
                  </a:lnTo>
                  <a:lnTo>
                    <a:pt x="450" y="223"/>
                  </a:lnTo>
                  <a:lnTo>
                    <a:pt x="142" y="223"/>
                  </a:lnTo>
                  <a:lnTo>
                    <a:pt x="142" y="218"/>
                  </a:lnTo>
                  <a:cubicBezTo>
                    <a:pt x="145" y="193"/>
                    <a:pt x="149" y="172"/>
                    <a:pt x="157" y="156"/>
                  </a:cubicBezTo>
                  <a:cubicBezTo>
                    <a:pt x="178" y="113"/>
                    <a:pt x="221" y="97"/>
                    <a:pt x="299" y="96"/>
                  </a:cubicBezTo>
                  <a:lnTo>
                    <a:pt x="464" y="96"/>
                  </a:lnTo>
                  <a:lnTo>
                    <a:pt x="464" y="0"/>
                  </a:lnTo>
                  <a:lnTo>
                    <a:pt x="250" y="0"/>
                  </a:lnTo>
                  <a:cubicBezTo>
                    <a:pt x="203" y="0"/>
                    <a:pt x="171" y="5"/>
                    <a:pt x="141" y="16"/>
                  </a:cubicBezTo>
                  <a:cubicBezTo>
                    <a:pt x="12" y="69"/>
                    <a:pt x="0" y="212"/>
                    <a:pt x="0" y="265"/>
                  </a:cubicBezTo>
                  <a:lnTo>
                    <a:pt x="0" y="273"/>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pic>
        <p:nvPicPr>
          <p:cNvPr id="1666" name="Google Shape;1666;p150" title="Capture d’écran 2025-03-12 à 23.37.54.png"/>
          <p:cNvPicPr preferRelativeResize="0"/>
          <p:nvPr/>
        </p:nvPicPr>
        <p:blipFill>
          <a:blip r:embed="rId2">
            <a:alphaModFix/>
          </a:blip>
          <a:stretch>
            <a:fillRect/>
          </a:stretch>
        </p:blipFill>
        <p:spPr>
          <a:xfrm>
            <a:off x="138044" y="4655070"/>
            <a:ext cx="378200" cy="379875"/>
          </a:xfrm>
          <a:prstGeom prst="rect">
            <a:avLst/>
          </a:prstGeom>
          <a:noFill/>
          <a:ln>
            <a:noFill/>
          </a:ln>
        </p:spPr>
      </p:pic>
    </p:spTree>
  </p:cSld>
  <p:clrMapOvr>
    <a:masterClrMapping/>
  </p:clrMapOvr>
</p:sldLayout>
</file>

<file path=ppt/slideLayouts/slideLayout1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ise en page personnalisée 2 1 1 1">
  <p:cSld name="CUSTOM_2_1_1_1">
    <p:bg>
      <p:bgPr>
        <a:solidFill>
          <a:schemeClr val="accent1"/>
        </a:solidFill>
      </p:bgPr>
    </p:bg>
    <p:spTree>
      <p:nvGrpSpPr>
        <p:cNvPr id="1667" name="Shape 1667"/>
        <p:cNvGrpSpPr/>
        <p:nvPr/>
      </p:nvGrpSpPr>
      <p:grpSpPr>
        <a:xfrm>
          <a:off x="0" y="0"/>
          <a:ext cx="0" cy="0"/>
          <a:chOff x="0" y="0"/>
          <a:chExt cx="0" cy="0"/>
        </a:xfrm>
      </p:grpSpPr>
    </p:spTree>
  </p:cSld>
  <p:clrMapOvr>
    <a:masterClrMapping/>
  </p:clrMapOvr>
</p:sldLayout>
</file>

<file path=ppt/slideLayouts/slideLayout1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668" name="Shape 1668"/>
        <p:cNvGrpSpPr/>
        <p:nvPr/>
      </p:nvGrpSpPr>
      <p:grpSpPr>
        <a:xfrm>
          <a:off x="0" y="0"/>
          <a:ext cx="0" cy="0"/>
          <a:chOff x="0" y="0"/>
          <a:chExt cx="0" cy="0"/>
        </a:xfrm>
      </p:grpSpPr>
      <p:sp>
        <p:nvSpPr>
          <p:cNvPr id="1669" name="Google Shape;1669;p152"/>
          <p:cNvSpPr txBox="1"/>
          <p:nvPr>
            <p:ph idx="10" type="dt"/>
          </p:nvPr>
        </p:nvSpPr>
        <p:spPr>
          <a:xfrm>
            <a:off x="228600" y="3178175"/>
            <a:ext cx="1066800" cy="182700"/>
          </a:xfrm>
          <a:prstGeom prst="rect">
            <a:avLst/>
          </a:prstGeom>
          <a:noFill/>
          <a:ln>
            <a:noFill/>
          </a:ln>
        </p:spPr>
        <p:txBody>
          <a:bodyPr anchorCtr="0" anchor="ctr" bIns="22850" lIns="45725" spcFirstLastPara="1" rIns="45725" wrap="square" tIns="22850">
            <a:noAutofit/>
          </a:bodyPr>
          <a:lstStyle>
            <a:lvl1pPr lvl="0" algn="l">
              <a:spcBef>
                <a:spcPts val="0"/>
              </a:spcBef>
              <a:spcAft>
                <a:spcPts val="0"/>
              </a:spcAft>
              <a:buSzPts val="700"/>
              <a:buNone/>
              <a:defRPr sz="700"/>
            </a:lvl1pPr>
            <a:lvl2pPr lvl="1" algn="l">
              <a:spcBef>
                <a:spcPts val="0"/>
              </a:spcBef>
              <a:spcAft>
                <a:spcPts val="0"/>
              </a:spcAft>
              <a:buSzPts val="700"/>
              <a:buNone/>
              <a:defRPr sz="700"/>
            </a:lvl2pPr>
            <a:lvl3pPr lvl="2" algn="l">
              <a:spcBef>
                <a:spcPts val="0"/>
              </a:spcBef>
              <a:spcAft>
                <a:spcPts val="0"/>
              </a:spcAft>
              <a:buSzPts val="700"/>
              <a:buNone/>
              <a:defRPr sz="700"/>
            </a:lvl3pPr>
            <a:lvl4pPr lvl="3" algn="l">
              <a:spcBef>
                <a:spcPts val="0"/>
              </a:spcBef>
              <a:spcAft>
                <a:spcPts val="0"/>
              </a:spcAft>
              <a:buSzPts val="700"/>
              <a:buNone/>
              <a:defRPr sz="700"/>
            </a:lvl4pPr>
            <a:lvl5pPr lvl="4" algn="l">
              <a:spcBef>
                <a:spcPts val="0"/>
              </a:spcBef>
              <a:spcAft>
                <a:spcPts val="0"/>
              </a:spcAft>
              <a:buSzPts val="700"/>
              <a:buNone/>
              <a:defRPr sz="700"/>
            </a:lvl5pPr>
            <a:lvl6pPr lvl="5" algn="l">
              <a:spcBef>
                <a:spcPts val="0"/>
              </a:spcBef>
              <a:spcAft>
                <a:spcPts val="0"/>
              </a:spcAft>
              <a:buSzPts val="700"/>
              <a:buNone/>
              <a:defRPr sz="700"/>
            </a:lvl6pPr>
            <a:lvl7pPr lvl="6" algn="l">
              <a:spcBef>
                <a:spcPts val="0"/>
              </a:spcBef>
              <a:spcAft>
                <a:spcPts val="0"/>
              </a:spcAft>
              <a:buSzPts val="700"/>
              <a:buNone/>
              <a:defRPr sz="700"/>
            </a:lvl7pPr>
            <a:lvl8pPr lvl="7" algn="l">
              <a:spcBef>
                <a:spcPts val="0"/>
              </a:spcBef>
              <a:spcAft>
                <a:spcPts val="0"/>
              </a:spcAft>
              <a:buSzPts val="700"/>
              <a:buNone/>
              <a:defRPr sz="700"/>
            </a:lvl8pPr>
            <a:lvl9pPr lvl="8" algn="l">
              <a:spcBef>
                <a:spcPts val="0"/>
              </a:spcBef>
              <a:spcAft>
                <a:spcPts val="0"/>
              </a:spcAft>
              <a:buSzPts val="700"/>
              <a:buNone/>
              <a:defRPr sz="700"/>
            </a:lvl9pPr>
          </a:lstStyle>
          <a:p/>
        </p:txBody>
      </p:sp>
      <p:sp>
        <p:nvSpPr>
          <p:cNvPr id="1670" name="Google Shape;1670;p152"/>
          <p:cNvSpPr txBox="1"/>
          <p:nvPr>
            <p:ph idx="11" type="ftr"/>
          </p:nvPr>
        </p:nvSpPr>
        <p:spPr>
          <a:xfrm>
            <a:off x="1562100" y="3178175"/>
            <a:ext cx="1447800" cy="182700"/>
          </a:xfrm>
          <a:prstGeom prst="rect">
            <a:avLst/>
          </a:prstGeom>
          <a:noFill/>
          <a:ln>
            <a:noFill/>
          </a:ln>
        </p:spPr>
        <p:txBody>
          <a:bodyPr anchorCtr="0" anchor="ctr" bIns="22850" lIns="45725" spcFirstLastPara="1" rIns="45725" wrap="square" tIns="22850">
            <a:noAutofit/>
          </a:bodyPr>
          <a:lstStyle>
            <a:lvl1pPr lvl="0" algn="ctr">
              <a:spcBef>
                <a:spcPts val="0"/>
              </a:spcBef>
              <a:spcAft>
                <a:spcPts val="0"/>
              </a:spcAft>
              <a:buSzPts val="700"/>
              <a:buNone/>
              <a:defRPr sz="700"/>
            </a:lvl1pPr>
            <a:lvl2pPr lvl="1" algn="l">
              <a:spcBef>
                <a:spcPts val="0"/>
              </a:spcBef>
              <a:spcAft>
                <a:spcPts val="0"/>
              </a:spcAft>
              <a:buSzPts val="700"/>
              <a:buNone/>
              <a:defRPr sz="700"/>
            </a:lvl2pPr>
            <a:lvl3pPr lvl="2" algn="l">
              <a:spcBef>
                <a:spcPts val="0"/>
              </a:spcBef>
              <a:spcAft>
                <a:spcPts val="0"/>
              </a:spcAft>
              <a:buSzPts val="700"/>
              <a:buNone/>
              <a:defRPr sz="700"/>
            </a:lvl3pPr>
            <a:lvl4pPr lvl="3" algn="l">
              <a:spcBef>
                <a:spcPts val="0"/>
              </a:spcBef>
              <a:spcAft>
                <a:spcPts val="0"/>
              </a:spcAft>
              <a:buSzPts val="700"/>
              <a:buNone/>
              <a:defRPr sz="700"/>
            </a:lvl4pPr>
            <a:lvl5pPr lvl="4" algn="l">
              <a:spcBef>
                <a:spcPts val="0"/>
              </a:spcBef>
              <a:spcAft>
                <a:spcPts val="0"/>
              </a:spcAft>
              <a:buSzPts val="700"/>
              <a:buNone/>
              <a:defRPr sz="700"/>
            </a:lvl5pPr>
            <a:lvl6pPr lvl="5" algn="l">
              <a:spcBef>
                <a:spcPts val="0"/>
              </a:spcBef>
              <a:spcAft>
                <a:spcPts val="0"/>
              </a:spcAft>
              <a:buSzPts val="700"/>
              <a:buNone/>
              <a:defRPr sz="700"/>
            </a:lvl6pPr>
            <a:lvl7pPr lvl="6" algn="l">
              <a:spcBef>
                <a:spcPts val="0"/>
              </a:spcBef>
              <a:spcAft>
                <a:spcPts val="0"/>
              </a:spcAft>
              <a:buSzPts val="700"/>
              <a:buNone/>
              <a:defRPr sz="700"/>
            </a:lvl7pPr>
            <a:lvl8pPr lvl="7" algn="l">
              <a:spcBef>
                <a:spcPts val="0"/>
              </a:spcBef>
              <a:spcAft>
                <a:spcPts val="0"/>
              </a:spcAft>
              <a:buSzPts val="700"/>
              <a:buNone/>
              <a:defRPr sz="700"/>
            </a:lvl8pPr>
            <a:lvl9pPr lvl="8" algn="l">
              <a:spcBef>
                <a:spcPts val="0"/>
              </a:spcBef>
              <a:spcAft>
                <a:spcPts val="0"/>
              </a:spcAft>
              <a:buSzPts val="700"/>
              <a:buNone/>
              <a:defRPr sz="700"/>
            </a:lvl9pPr>
          </a:lstStyle>
          <a:p/>
        </p:txBody>
      </p:sp>
      <p:sp>
        <p:nvSpPr>
          <p:cNvPr id="1671" name="Google Shape;1671;p152"/>
          <p:cNvSpPr txBox="1"/>
          <p:nvPr>
            <p:ph idx="12" type="sldNum"/>
          </p:nvPr>
        </p:nvSpPr>
        <p:spPr>
          <a:xfrm>
            <a:off x="3276600" y="3178175"/>
            <a:ext cx="1066800" cy="182700"/>
          </a:xfrm>
          <a:prstGeom prst="rect">
            <a:avLst/>
          </a:prstGeom>
          <a:noFill/>
          <a:ln>
            <a:noFill/>
          </a:ln>
        </p:spPr>
        <p:txBody>
          <a:bodyPr anchorCtr="0" anchor="ctr" bIns="22850" lIns="45725" spcFirstLastPara="1" rIns="45725" wrap="square" tIns="22850">
            <a:noAutofit/>
          </a:bodyPr>
          <a:lstStyle>
            <a:lvl1pPr indent="0" lvl="0" marL="0" algn="r">
              <a:spcBef>
                <a:spcPts val="0"/>
              </a:spcBef>
              <a:buNone/>
              <a:defRPr sz="700"/>
            </a:lvl1pPr>
            <a:lvl2pPr indent="0" lvl="1" marL="0" algn="r">
              <a:spcBef>
                <a:spcPts val="0"/>
              </a:spcBef>
              <a:buNone/>
              <a:defRPr sz="700"/>
            </a:lvl2pPr>
            <a:lvl3pPr indent="0" lvl="2" marL="0" algn="r">
              <a:spcBef>
                <a:spcPts val="0"/>
              </a:spcBef>
              <a:buNone/>
              <a:defRPr sz="700"/>
            </a:lvl3pPr>
            <a:lvl4pPr indent="0" lvl="3" marL="0" algn="r">
              <a:spcBef>
                <a:spcPts val="0"/>
              </a:spcBef>
              <a:buNone/>
              <a:defRPr sz="700"/>
            </a:lvl4pPr>
            <a:lvl5pPr indent="0" lvl="4" marL="0" algn="r">
              <a:spcBef>
                <a:spcPts val="0"/>
              </a:spcBef>
              <a:buNone/>
              <a:defRPr sz="700"/>
            </a:lvl5pPr>
            <a:lvl6pPr indent="0" lvl="5" marL="0" algn="r">
              <a:spcBef>
                <a:spcPts val="0"/>
              </a:spcBef>
              <a:buNone/>
              <a:defRPr sz="700"/>
            </a:lvl6pPr>
            <a:lvl7pPr indent="0" lvl="6" marL="0" algn="r">
              <a:spcBef>
                <a:spcPts val="0"/>
              </a:spcBef>
              <a:buNone/>
              <a:defRPr sz="700"/>
            </a:lvl7pPr>
            <a:lvl8pPr indent="0" lvl="7" marL="0" algn="r">
              <a:spcBef>
                <a:spcPts val="0"/>
              </a:spcBef>
              <a:buNone/>
              <a:defRPr sz="700"/>
            </a:lvl8pPr>
            <a:lvl9pPr indent="0" lvl="8" marL="0" algn="r">
              <a:spcBef>
                <a:spcPts val="0"/>
              </a:spcBef>
              <a:buNone/>
              <a:defRPr sz="700"/>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eu - 8 3 1">
  <p:cSld name="TITLE_1_1_1_1_1_1_1_1_1_4_2">
    <p:bg>
      <p:bgPr>
        <a:solidFill>
          <a:schemeClr val="lt1"/>
        </a:solidFill>
      </p:bgPr>
    </p:bg>
    <p:spTree>
      <p:nvGrpSpPr>
        <p:cNvPr id="1672" name="Shape 1672"/>
        <p:cNvGrpSpPr/>
        <p:nvPr/>
      </p:nvGrpSpPr>
      <p:grpSpPr>
        <a:xfrm>
          <a:off x="0" y="0"/>
          <a:ext cx="0" cy="0"/>
          <a:chOff x="0" y="0"/>
          <a:chExt cx="0" cy="0"/>
        </a:xfrm>
      </p:grpSpPr>
      <p:pic>
        <p:nvPicPr>
          <p:cNvPr id="1673" name="Google Shape;1673;p153"/>
          <p:cNvPicPr preferRelativeResize="0"/>
          <p:nvPr/>
        </p:nvPicPr>
        <p:blipFill>
          <a:blip r:embed="rId2">
            <a:alphaModFix/>
          </a:blip>
          <a:stretch>
            <a:fillRect/>
          </a:stretch>
        </p:blipFill>
        <p:spPr>
          <a:xfrm>
            <a:off x="7579309" y="0"/>
            <a:ext cx="1606125" cy="5143501"/>
          </a:xfrm>
          <a:prstGeom prst="rect">
            <a:avLst/>
          </a:prstGeom>
          <a:noFill/>
          <a:ln>
            <a:noFill/>
          </a:ln>
        </p:spPr>
      </p:pic>
      <p:sp>
        <p:nvSpPr>
          <p:cNvPr id="1674" name="Google Shape;1674;p153"/>
          <p:cNvSpPr txBox="1"/>
          <p:nvPr/>
        </p:nvSpPr>
        <p:spPr>
          <a:xfrm>
            <a:off x="8626802" y="4869720"/>
            <a:ext cx="517200" cy="2739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fld id="{00000000-1234-1234-1234-123412341234}" type="slidenum">
              <a:rPr b="1" lang="en-GB" sz="800">
                <a:solidFill>
                  <a:srgbClr val="002D62"/>
                </a:solidFill>
              </a:rPr>
              <a:t>‹#›</a:t>
            </a:fld>
            <a:endParaRPr b="1" sz="800">
              <a:solidFill>
                <a:srgbClr val="002D62"/>
              </a:solidFill>
            </a:endParaRPr>
          </a:p>
        </p:txBody>
      </p:sp>
      <p:sp>
        <p:nvSpPr>
          <p:cNvPr id="1675" name="Google Shape;1675;p153"/>
          <p:cNvSpPr txBox="1"/>
          <p:nvPr>
            <p:ph type="title"/>
          </p:nvPr>
        </p:nvSpPr>
        <p:spPr>
          <a:xfrm>
            <a:off x="0" y="129600"/>
            <a:ext cx="9144000" cy="366600"/>
          </a:xfrm>
          <a:prstGeom prst="rect">
            <a:avLst/>
          </a:prstGeom>
          <a:noFill/>
          <a:ln>
            <a:noFill/>
          </a:ln>
        </p:spPr>
        <p:txBody>
          <a:bodyPr anchorCtr="0" anchor="t" bIns="0" lIns="360000" spcFirstLastPara="1" rIns="0" wrap="square" tIns="72000">
            <a:noAutofit/>
          </a:bodyPr>
          <a:lstStyle>
            <a:lvl1pPr lvl="0">
              <a:lnSpc>
                <a:spcPct val="100000"/>
              </a:lnSpc>
              <a:spcBef>
                <a:spcPts val="0"/>
              </a:spcBef>
              <a:spcAft>
                <a:spcPts val="0"/>
              </a:spcAft>
              <a:buClr>
                <a:srgbClr val="002D62"/>
              </a:buClr>
              <a:buSzPts val="2000"/>
              <a:buFont typeface="Arial Black"/>
              <a:buNone/>
              <a:defRPr b="1" sz="2000">
                <a:solidFill>
                  <a:srgbClr val="002D62"/>
                </a:solidFill>
                <a:latin typeface="Arial Black"/>
                <a:ea typeface="Arial Black"/>
                <a:cs typeface="Arial Black"/>
                <a:sym typeface="Arial Black"/>
              </a:defRPr>
            </a:lvl1pPr>
            <a:lvl2pPr lvl="1">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2pPr>
            <a:lvl3pPr lvl="2">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3pPr>
            <a:lvl4pPr lvl="3">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4pPr>
            <a:lvl5pPr lvl="4">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5pPr>
            <a:lvl6pPr lvl="5">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6pPr>
            <a:lvl7pPr lvl="6">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7pPr>
            <a:lvl8pPr lvl="7">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8pPr>
            <a:lvl9pPr lvl="8">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9pPr>
          </a:lstStyle>
          <a:p/>
        </p:txBody>
      </p:sp>
      <p:sp>
        <p:nvSpPr>
          <p:cNvPr id="1676" name="Google Shape;1676;p153"/>
          <p:cNvSpPr txBox="1"/>
          <p:nvPr/>
        </p:nvSpPr>
        <p:spPr>
          <a:xfrm>
            <a:off x="388550" y="4815625"/>
            <a:ext cx="2955600" cy="276900"/>
          </a:xfrm>
          <a:prstGeom prst="rect">
            <a:avLst/>
          </a:prstGeom>
          <a:solidFill>
            <a:schemeClr val="lt1"/>
          </a:solid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i="1" lang="en-GB" sz="600">
                <a:solidFill>
                  <a:srgbClr val="55555A"/>
                </a:solidFill>
              </a:rPr>
              <a:t>Business Review - May 2025</a:t>
            </a:r>
            <a:endParaRPr i="1" sz="600">
              <a:solidFill>
                <a:srgbClr val="55555A"/>
              </a:solidFill>
            </a:endParaRPr>
          </a:p>
        </p:txBody>
      </p:sp>
      <p:pic>
        <p:nvPicPr>
          <p:cNvPr id="1677" name="Google Shape;1677;p153"/>
          <p:cNvPicPr preferRelativeResize="0"/>
          <p:nvPr/>
        </p:nvPicPr>
        <p:blipFill>
          <a:blip r:embed="rId3">
            <a:alphaModFix/>
          </a:blip>
          <a:stretch>
            <a:fillRect/>
          </a:stretch>
        </p:blipFill>
        <p:spPr>
          <a:xfrm>
            <a:off x="130201" y="4749901"/>
            <a:ext cx="393600" cy="393600"/>
          </a:xfrm>
          <a:prstGeom prst="rect">
            <a:avLst/>
          </a:prstGeom>
          <a:noFill/>
          <a:ln>
            <a:noFill/>
          </a:ln>
        </p:spPr>
      </p:pic>
    </p:spTree>
  </p:cSld>
  <p:clrMapOvr>
    <a:masterClrMapping/>
  </p:clrMapOvr>
</p:sldLayout>
</file>

<file path=ppt/slideLayouts/slideLayout1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 Bleu marine - 6">
  <p:cSld name="TITLE_1_1_1_1_2_1_1_1_1_1_1_1_1">
    <p:bg>
      <p:bgPr>
        <a:solidFill>
          <a:schemeClr val="lt1"/>
        </a:solidFill>
      </p:bgPr>
    </p:bg>
    <p:spTree>
      <p:nvGrpSpPr>
        <p:cNvPr id="1678" name="Shape 1678"/>
        <p:cNvGrpSpPr/>
        <p:nvPr/>
      </p:nvGrpSpPr>
      <p:grpSpPr>
        <a:xfrm>
          <a:off x="0" y="0"/>
          <a:ext cx="0" cy="0"/>
          <a:chOff x="0" y="0"/>
          <a:chExt cx="0" cy="0"/>
        </a:xfrm>
      </p:grpSpPr>
      <p:sp>
        <p:nvSpPr>
          <p:cNvPr id="1679" name="Google Shape;1679;p154"/>
          <p:cNvSpPr/>
          <p:nvPr/>
        </p:nvSpPr>
        <p:spPr>
          <a:xfrm rot="-5148349">
            <a:off x="2382454" y="1002595"/>
            <a:ext cx="5318781" cy="3141359"/>
          </a:xfrm>
          <a:custGeom>
            <a:rect b="b" l="l" r="r" t="t"/>
            <a:pathLst>
              <a:path extrusionOk="0" h="4191157" w="7072716">
                <a:moveTo>
                  <a:pt x="6831290" y="0"/>
                </a:moveTo>
                <a:lnTo>
                  <a:pt x="7072716" y="3358574"/>
                </a:lnTo>
                <a:lnTo>
                  <a:pt x="6921436" y="3443247"/>
                </a:lnTo>
                <a:cubicBezTo>
                  <a:pt x="5001034" y="4457942"/>
                  <a:pt x="2612859" y="4475149"/>
                  <a:pt x="612222" y="3279442"/>
                </a:cubicBezTo>
                <a:cubicBezTo>
                  <a:pt x="516953" y="3222504"/>
                  <a:pt x="423691" y="3163489"/>
                  <a:pt x="332458" y="3102489"/>
                </a:cubicBezTo>
                <a:lnTo>
                  <a:pt x="170390" y="2988105"/>
                </a:lnTo>
                <a:lnTo>
                  <a:pt x="0" y="617754"/>
                </a:lnTo>
                <a:lnTo>
                  <a:pt x="57656" y="673164"/>
                </a:lnTo>
                <a:cubicBezTo>
                  <a:pt x="281787" y="878040"/>
                  <a:pt x="529783" y="1063501"/>
                  <a:pt x="800581" y="1225347"/>
                </a:cubicBezTo>
                <a:cubicBezTo>
                  <a:pt x="2818333" y="2431296"/>
                  <a:pt x="5398745" y="1887255"/>
                  <a:pt x="6790014" y="57216"/>
                </a:cubicBezTo>
                <a:close/>
              </a:path>
            </a:pathLst>
          </a:custGeom>
          <a:gradFill>
            <a:gsLst>
              <a:gs pos="0">
                <a:srgbClr val="002D62"/>
              </a:gs>
              <a:gs pos="100000">
                <a:schemeClr val="lt1"/>
              </a:gs>
            </a:gsLst>
            <a:lin ang="3001153" scaled="0"/>
          </a:gra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None/>
            </a:pPr>
            <a:r>
              <a:t/>
            </a:r>
            <a:endParaRPr b="0" i="0" sz="1100" u="none" cap="none" strike="noStrike">
              <a:solidFill>
                <a:srgbClr val="000000"/>
              </a:solidFill>
              <a:latin typeface="Arial"/>
              <a:ea typeface="Arial"/>
              <a:cs typeface="Arial"/>
              <a:sym typeface="Arial"/>
            </a:endParaRPr>
          </a:p>
        </p:txBody>
      </p:sp>
      <p:sp>
        <p:nvSpPr>
          <p:cNvPr id="1680" name="Google Shape;1680;p154"/>
          <p:cNvSpPr txBox="1"/>
          <p:nvPr/>
        </p:nvSpPr>
        <p:spPr>
          <a:xfrm>
            <a:off x="8626827" y="4754925"/>
            <a:ext cx="517200" cy="2739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fld id="{00000000-1234-1234-1234-123412341234}" type="slidenum">
              <a:rPr b="1" lang="en-GB" sz="800">
                <a:solidFill>
                  <a:srgbClr val="002D62"/>
                </a:solidFill>
              </a:rPr>
              <a:t>‹#›</a:t>
            </a:fld>
            <a:endParaRPr b="1" sz="800">
              <a:solidFill>
                <a:srgbClr val="002D62"/>
              </a:solidFill>
            </a:endParaRPr>
          </a:p>
        </p:txBody>
      </p:sp>
      <p:grpSp>
        <p:nvGrpSpPr>
          <p:cNvPr id="1681" name="Google Shape;1681;p154"/>
          <p:cNvGrpSpPr/>
          <p:nvPr/>
        </p:nvGrpSpPr>
        <p:grpSpPr>
          <a:xfrm>
            <a:off x="7940154" y="4801506"/>
            <a:ext cx="686661" cy="174005"/>
            <a:chOff x="5486400" y="2551113"/>
            <a:chExt cx="2949575" cy="722312"/>
          </a:xfrm>
        </p:grpSpPr>
        <p:sp>
          <p:nvSpPr>
            <p:cNvPr id="1682" name="Google Shape;1682;p154"/>
            <p:cNvSpPr/>
            <p:nvPr/>
          </p:nvSpPr>
          <p:spPr>
            <a:xfrm>
              <a:off x="5486400" y="2551113"/>
              <a:ext cx="723900" cy="722312"/>
            </a:xfrm>
            <a:custGeom>
              <a:rect b="b" l="l" r="r" t="t"/>
              <a:pathLst>
                <a:path extrusionOk="0" h="278" w="278">
                  <a:moveTo>
                    <a:pt x="278" y="139"/>
                  </a:moveTo>
                  <a:cubicBezTo>
                    <a:pt x="278" y="216"/>
                    <a:pt x="216" y="278"/>
                    <a:pt x="139" y="278"/>
                  </a:cubicBezTo>
                  <a:cubicBezTo>
                    <a:pt x="62" y="278"/>
                    <a:pt x="0" y="216"/>
                    <a:pt x="0" y="139"/>
                  </a:cubicBezTo>
                  <a:cubicBezTo>
                    <a:pt x="0" y="62"/>
                    <a:pt x="62" y="0"/>
                    <a:pt x="139" y="0"/>
                  </a:cubicBezTo>
                  <a:cubicBezTo>
                    <a:pt x="216" y="0"/>
                    <a:pt x="278" y="62"/>
                    <a:pt x="278" y="139"/>
                  </a:cubicBezTo>
                  <a:close/>
                  <a:moveTo>
                    <a:pt x="169" y="152"/>
                  </a:moveTo>
                  <a:cubicBezTo>
                    <a:pt x="174" y="173"/>
                    <a:pt x="157" y="199"/>
                    <a:pt x="139" y="218"/>
                  </a:cubicBezTo>
                  <a:cubicBezTo>
                    <a:pt x="194" y="218"/>
                    <a:pt x="238" y="174"/>
                    <a:pt x="238" y="120"/>
                  </a:cubicBezTo>
                  <a:cubicBezTo>
                    <a:pt x="238" y="65"/>
                    <a:pt x="193" y="21"/>
                    <a:pt x="139" y="21"/>
                  </a:cubicBezTo>
                  <a:cubicBezTo>
                    <a:pt x="84" y="21"/>
                    <a:pt x="40" y="65"/>
                    <a:pt x="40" y="120"/>
                  </a:cubicBezTo>
                  <a:cubicBezTo>
                    <a:pt x="40" y="174"/>
                    <a:pt x="84" y="218"/>
                    <a:pt x="138" y="218"/>
                  </a:cubicBezTo>
                  <a:cubicBezTo>
                    <a:pt x="121" y="199"/>
                    <a:pt x="104" y="173"/>
                    <a:pt x="108" y="152"/>
                  </a:cubicBezTo>
                  <a:cubicBezTo>
                    <a:pt x="112" y="130"/>
                    <a:pt x="128" y="123"/>
                    <a:pt x="139" y="123"/>
                  </a:cubicBezTo>
                  <a:cubicBezTo>
                    <a:pt x="149" y="123"/>
                    <a:pt x="166" y="130"/>
                    <a:pt x="169" y="152"/>
                  </a:cubicBez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683" name="Google Shape;1683;p154"/>
            <p:cNvSpPr/>
            <p:nvPr/>
          </p:nvSpPr>
          <p:spPr>
            <a:xfrm>
              <a:off x="7126288" y="2743200"/>
              <a:ext cx="396875" cy="385762"/>
            </a:xfrm>
            <a:custGeom>
              <a:rect b="b" l="l" r="r" t="t"/>
              <a:pathLst>
                <a:path extrusionOk="0" h="148" w="152">
                  <a:moveTo>
                    <a:pt x="78" y="148"/>
                  </a:moveTo>
                  <a:cubicBezTo>
                    <a:pt x="57" y="148"/>
                    <a:pt x="37" y="143"/>
                    <a:pt x="25" y="134"/>
                  </a:cubicBezTo>
                  <a:cubicBezTo>
                    <a:pt x="9" y="123"/>
                    <a:pt x="0" y="102"/>
                    <a:pt x="0" y="75"/>
                  </a:cubicBezTo>
                  <a:cubicBezTo>
                    <a:pt x="0" y="24"/>
                    <a:pt x="25" y="0"/>
                    <a:pt x="76" y="0"/>
                  </a:cubicBezTo>
                  <a:cubicBezTo>
                    <a:pt x="127" y="0"/>
                    <a:pt x="152" y="24"/>
                    <a:pt x="152" y="76"/>
                  </a:cubicBezTo>
                  <a:cubicBezTo>
                    <a:pt x="152" y="123"/>
                    <a:pt x="127" y="148"/>
                    <a:pt x="78" y="148"/>
                  </a:cubicBezTo>
                  <a:close/>
                  <a:moveTo>
                    <a:pt x="76" y="24"/>
                  </a:moveTo>
                  <a:cubicBezTo>
                    <a:pt x="48" y="24"/>
                    <a:pt x="36" y="39"/>
                    <a:pt x="36" y="74"/>
                  </a:cubicBezTo>
                  <a:cubicBezTo>
                    <a:pt x="36" y="108"/>
                    <a:pt x="49" y="124"/>
                    <a:pt x="76" y="124"/>
                  </a:cubicBezTo>
                  <a:cubicBezTo>
                    <a:pt x="104" y="124"/>
                    <a:pt x="116" y="108"/>
                    <a:pt x="116" y="73"/>
                  </a:cubicBezTo>
                  <a:cubicBezTo>
                    <a:pt x="116" y="40"/>
                    <a:pt x="103" y="24"/>
                    <a:pt x="76" y="24"/>
                  </a:cubicBez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684" name="Google Shape;1684;p154"/>
            <p:cNvSpPr/>
            <p:nvPr/>
          </p:nvSpPr>
          <p:spPr>
            <a:xfrm>
              <a:off x="7588250" y="2755900"/>
              <a:ext cx="260350" cy="361950"/>
            </a:xfrm>
            <a:custGeom>
              <a:rect b="b" l="l" r="r" t="t"/>
              <a:pathLst>
                <a:path extrusionOk="0" h="139" w="100">
                  <a:moveTo>
                    <a:pt x="72" y="115"/>
                  </a:moveTo>
                  <a:cubicBezTo>
                    <a:pt x="52" y="115"/>
                    <a:pt x="45" y="113"/>
                    <a:pt x="40" y="109"/>
                  </a:cubicBezTo>
                  <a:cubicBezTo>
                    <a:pt x="35" y="104"/>
                    <a:pt x="33" y="101"/>
                    <a:pt x="33" y="87"/>
                  </a:cubicBezTo>
                  <a:cubicBezTo>
                    <a:pt x="33" y="14"/>
                    <a:pt x="33" y="14"/>
                    <a:pt x="33" y="14"/>
                  </a:cubicBezTo>
                  <a:cubicBezTo>
                    <a:pt x="33" y="6"/>
                    <a:pt x="26" y="0"/>
                    <a:pt x="19" y="0"/>
                  </a:cubicBezTo>
                  <a:cubicBezTo>
                    <a:pt x="0" y="0"/>
                    <a:pt x="0" y="0"/>
                    <a:pt x="0" y="0"/>
                  </a:cubicBezTo>
                  <a:cubicBezTo>
                    <a:pt x="0" y="78"/>
                    <a:pt x="0" y="78"/>
                    <a:pt x="0" y="78"/>
                  </a:cubicBezTo>
                  <a:cubicBezTo>
                    <a:pt x="0" y="103"/>
                    <a:pt x="2" y="114"/>
                    <a:pt x="11" y="123"/>
                  </a:cubicBezTo>
                  <a:cubicBezTo>
                    <a:pt x="20" y="134"/>
                    <a:pt x="34" y="139"/>
                    <a:pt x="56" y="139"/>
                  </a:cubicBezTo>
                  <a:cubicBezTo>
                    <a:pt x="100" y="139"/>
                    <a:pt x="100" y="139"/>
                    <a:pt x="100" y="139"/>
                  </a:cubicBezTo>
                  <a:cubicBezTo>
                    <a:pt x="100" y="115"/>
                    <a:pt x="100" y="115"/>
                    <a:pt x="100" y="115"/>
                  </a:cubicBezTo>
                  <a:lnTo>
                    <a:pt x="72" y="115"/>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685" name="Google Shape;1685;p154"/>
            <p:cNvSpPr/>
            <p:nvPr/>
          </p:nvSpPr>
          <p:spPr>
            <a:xfrm>
              <a:off x="8029575" y="2755900"/>
              <a:ext cx="406400" cy="361950"/>
            </a:xfrm>
            <a:custGeom>
              <a:rect b="b" l="l" r="r" t="t"/>
              <a:pathLst>
                <a:path extrusionOk="0" h="139" w="156">
                  <a:moveTo>
                    <a:pt x="96" y="0"/>
                  </a:moveTo>
                  <a:cubicBezTo>
                    <a:pt x="74" y="0"/>
                    <a:pt x="74" y="0"/>
                    <a:pt x="74" y="0"/>
                  </a:cubicBezTo>
                  <a:cubicBezTo>
                    <a:pt x="65" y="0"/>
                    <a:pt x="58" y="5"/>
                    <a:pt x="55" y="12"/>
                  </a:cubicBezTo>
                  <a:cubicBezTo>
                    <a:pt x="0" y="139"/>
                    <a:pt x="0" y="139"/>
                    <a:pt x="0" y="139"/>
                  </a:cubicBezTo>
                  <a:cubicBezTo>
                    <a:pt x="22" y="139"/>
                    <a:pt x="22" y="139"/>
                    <a:pt x="22" y="139"/>
                  </a:cubicBezTo>
                  <a:cubicBezTo>
                    <a:pt x="31" y="139"/>
                    <a:pt x="38" y="134"/>
                    <a:pt x="41" y="127"/>
                  </a:cubicBezTo>
                  <a:cubicBezTo>
                    <a:pt x="50" y="107"/>
                    <a:pt x="50" y="107"/>
                    <a:pt x="50" y="107"/>
                  </a:cubicBezTo>
                  <a:cubicBezTo>
                    <a:pt x="106" y="107"/>
                    <a:pt x="106" y="107"/>
                    <a:pt x="106" y="107"/>
                  </a:cubicBezTo>
                  <a:cubicBezTo>
                    <a:pt x="115" y="127"/>
                    <a:pt x="115" y="127"/>
                    <a:pt x="115" y="127"/>
                  </a:cubicBezTo>
                  <a:cubicBezTo>
                    <a:pt x="118" y="134"/>
                    <a:pt x="125" y="139"/>
                    <a:pt x="134" y="139"/>
                  </a:cubicBezTo>
                  <a:cubicBezTo>
                    <a:pt x="156" y="139"/>
                    <a:pt x="156" y="139"/>
                    <a:pt x="156" y="139"/>
                  </a:cubicBezTo>
                  <a:lnTo>
                    <a:pt x="96" y="0"/>
                  </a:lnTo>
                  <a:close/>
                  <a:moveTo>
                    <a:pt x="57" y="82"/>
                  </a:moveTo>
                  <a:cubicBezTo>
                    <a:pt x="78" y="34"/>
                    <a:pt x="78" y="34"/>
                    <a:pt x="78" y="34"/>
                  </a:cubicBezTo>
                  <a:cubicBezTo>
                    <a:pt x="99" y="82"/>
                    <a:pt x="99" y="82"/>
                    <a:pt x="99" y="82"/>
                  </a:cubicBezTo>
                  <a:lnTo>
                    <a:pt x="57" y="82"/>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686" name="Google Shape;1686;p154"/>
            <p:cNvSpPr/>
            <p:nvPr/>
          </p:nvSpPr>
          <p:spPr>
            <a:xfrm>
              <a:off x="7902575" y="2755900"/>
              <a:ext cx="84137" cy="361950"/>
            </a:xfrm>
            <a:custGeom>
              <a:rect b="b" l="l" r="r" t="t"/>
              <a:pathLst>
                <a:path extrusionOk="0" h="139" w="32">
                  <a:moveTo>
                    <a:pt x="14" y="0"/>
                  </a:moveTo>
                  <a:cubicBezTo>
                    <a:pt x="6" y="0"/>
                    <a:pt x="0" y="6"/>
                    <a:pt x="0" y="14"/>
                  </a:cubicBezTo>
                  <a:cubicBezTo>
                    <a:pt x="0" y="139"/>
                    <a:pt x="0" y="139"/>
                    <a:pt x="0" y="139"/>
                  </a:cubicBezTo>
                  <a:cubicBezTo>
                    <a:pt x="18" y="139"/>
                    <a:pt x="18" y="139"/>
                    <a:pt x="18" y="139"/>
                  </a:cubicBezTo>
                  <a:cubicBezTo>
                    <a:pt x="25" y="139"/>
                    <a:pt x="32" y="133"/>
                    <a:pt x="32" y="126"/>
                  </a:cubicBezTo>
                  <a:cubicBezTo>
                    <a:pt x="32" y="0"/>
                    <a:pt x="32" y="0"/>
                    <a:pt x="32" y="0"/>
                  </a:cubicBezTo>
                  <a:lnTo>
                    <a:pt x="14" y="0"/>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687" name="Google Shape;1687;p154"/>
            <p:cNvSpPr/>
            <p:nvPr/>
          </p:nvSpPr>
          <p:spPr>
            <a:xfrm>
              <a:off x="6324600" y="2755900"/>
              <a:ext cx="406400" cy="361950"/>
            </a:xfrm>
            <a:custGeom>
              <a:rect b="b" l="l" r="r" t="t"/>
              <a:pathLst>
                <a:path extrusionOk="0" h="139" w="156">
                  <a:moveTo>
                    <a:pt x="132" y="0"/>
                  </a:moveTo>
                  <a:cubicBezTo>
                    <a:pt x="123" y="0"/>
                    <a:pt x="116" y="5"/>
                    <a:pt x="113" y="12"/>
                  </a:cubicBezTo>
                  <a:cubicBezTo>
                    <a:pt x="78" y="98"/>
                    <a:pt x="78" y="98"/>
                    <a:pt x="78" y="98"/>
                  </a:cubicBezTo>
                  <a:cubicBezTo>
                    <a:pt x="42" y="13"/>
                    <a:pt x="42" y="13"/>
                    <a:pt x="42" y="13"/>
                  </a:cubicBezTo>
                  <a:cubicBezTo>
                    <a:pt x="39" y="5"/>
                    <a:pt x="31" y="0"/>
                    <a:pt x="23" y="0"/>
                  </a:cubicBezTo>
                  <a:cubicBezTo>
                    <a:pt x="0" y="0"/>
                    <a:pt x="0" y="0"/>
                    <a:pt x="0" y="0"/>
                  </a:cubicBezTo>
                  <a:cubicBezTo>
                    <a:pt x="62" y="139"/>
                    <a:pt x="62" y="139"/>
                    <a:pt x="62" y="139"/>
                  </a:cubicBezTo>
                  <a:cubicBezTo>
                    <a:pt x="80" y="139"/>
                    <a:pt x="80" y="139"/>
                    <a:pt x="80" y="139"/>
                  </a:cubicBezTo>
                  <a:cubicBezTo>
                    <a:pt x="88" y="139"/>
                    <a:pt x="95" y="134"/>
                    <a:pt x="99" y="128"/>
                  </a:cubicBezTo>
                  <a:cubicBezTo>
                    <a:pt x="156" y="0"/>
                    <a:pt x="156" y="0"/>
                    <a:pt x="156" y="0"/>
                  </a:cubicBezTo>
                  <a:lnTo>
                    <a:pt x="132" y="0"/>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688" name="Google Shape;1688;p154"/>
            <p:cNvSpPr/>
            <p:nvPr/>
          </p:nvSpPr>
          <p:spPr>
            <a:xfrm>
              <a:off x="6751638" y="2755900"/>
              <a:ext cx="312737" cy="361950"/>
            </a:xfrm>
            <a:custGeom>
              <a:rect b="b" l="l" r="r" t="t"/>
              <a:pathLst>
                <a:path extrusionOk="0" h="139" w="120">
                  <a:moveTo>
                    <a:pt x="0" y="71"/>
                  </a:moveTo>
                  <a:cubicBezTo>
                    <a:pt x="0" y="85"/>
                    <a:pt x="4" y="121"/>
                    <a:pt x="37" y="135"/>
                  </a:cubicBezTo>
                  <a:cubicBezTo>
                    <a:pt x="45" y="138"/>
                    <a:pt x="53" y="139"/>
                    <a:pt x="65" y="139"/>
                  </a:cubicBezTo>
                  <a:cubicBezTo>
                    <a:pt x="120" y="139"/>
                    <a:pt x="120" y="139"/>
                    <a:pt x="120" y="139"/>
                  </a:cubicBezTo>
                  <a:cubicBezTo>
                    <a:pt x="120" y="115"/>
                    <a:pt x="120" y="115"/>
                    <a:pt x="120" y="115"/>
                  </a:cubicBezTo>
                  <a:cubicBezTo>
                    <a:pt x="120" y="115"/>
                    <a:pt x="78" y="115"/>
                    <a:pt x="78" y="115"/>
                  </a:cubicBezTo>
                  <a:cubicBezTo>
                    <a:pt x="58" y="114"/>
                    <a:pt x="47" y="110"/>
                    <a:pt x="41" y="99"/>
                  </a:cubicBezTo>
                  <a:cubicBezTo>
                    <a:pt x="39" y="95"/>
                    <a:pt x="38" y="89"/>
                    <a:pt x="37" y="83"/>
                  </a:cubicBezTo>
                  <a:cubicBezTo>
                    <a:pt x="37" y="82"/>
                    <a:pt x="37" y="82"/>
                    <a:pt x="37" y="82"/>
                  </a:cubicBezTo>
                  <a:cubicBezTo>
                    <a:pt x="117" y="82"/>
                    <a:pt x="117" y="82"/>
                    <a:pt x="117" y="82"/>
                  </a:cubicBezTo>
                  <a:cubicBezTo>
                    <a:pt x="117" y="58"/>
                    <a:pt x="117" y="58"/>
                    <a:pt x="117" y="58"/>
                  </a:cubicBezTo>
                  <a:cubicBezTo>
                    <a:pt x="37" y="58"/>
                    <a:pt x="37" y="58"/>
                    <a:pt x="37" y="58"/>
                  </a:cubicBezTo>
                  <a:cubicBezTo>
                    <a:pt x="37" y="57"/>
                    <a:pt x="37" y="57"/>
                    <a:pt x="37" y="57"/>
                  </a:cubicBezTo>
                  <a:cubicBezTo>
                    <a:pt x="38" y="50"/>
                    <a:pt x="39" y="45"/>
                    <a:pt x="41" y="40"/>
                  </a:cubicBezTo>
                  <a:cubicBezTo>
                    <a:pt x="47" y="29"/>
                    <a:pt x="58" y="25"/>
                    <a:pt x="78" y="25"/>
                  </a:cubicBezTo>
                  <a:cubicBezTo>
                    <a:pt x="78" y="25"/>
                    <a:pt x="120" y="25"/>
                    <a:pt x="120" y="25"/>
                  </a:cubicBezTo>
                  <a:cubicBezTo>
                    <a:pt x="120" y="0"/>
                    <a:pt x="120" y="0"/>
                    <a:pt x="120" y="0"/>
                  </a:cubicBezTo>
                  <a:cubicBezTo>
                    <a:pt x="65" y="0"/>
                    <a:pt x="65" y="0"/>
                    <a:pt x="65" y="0"/>
                  </a:cubicBezTo>
                  <a:cubicBezTo>
                    <a:pt x="53" y="0"/>
                    <a:pt x="45" y="1"/>
                    <a:pt x="37" y="4"/>
                  </a:cubicBezTo>
                  <a:cubicBezTo>
                    <a:pt x="4" y="18"/>
                    <a:pt x="0" y="55"/>
                    <a:pt x="0" y="69"/>
                  </a:cubicBezTo>
                  <a:lnTo>
                    <a:pt x="0" y="71"/>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sp>
        <p:nvSpPr>
          <p:cNvPr id="1689" name="Google Shape;1689;p154"/>
          <p:cNvSpPr txBox="1"/>
          <p:nvPr>
            <p:ph type="title"/>
          </p:nvPr>
        </p:nvSpPr>
        <p:spPr>
          <a:xfrm>
            <a:off x="0" y="0"/>
            <a:ext cx="8186400" cy="1141800"/>
          </a:xfrm>
          <a:prstGeom prst="rect">
            <a:avLst/>
          </a:prstGeom>
          <a:noFill/>
          <a:ln>
            <a:noFill/>
          </a:ln>
        </p:spPr>
        <p:txBody>
          <a:bodyPr anchorCtr="0" anchor="t" bIns="91425" lIns="504000" spcFirstLastPara="1" rIns="252000" wrap="square" tIns="504000">
            <a:noAutofit/>
          </a:bodyPr>
          <a:lstStyle>
            <a:lvl1pPr lvl="0">
              <a:spcBef>
                <a:spcPts val="0"/>
              </a:spcBef>
              <a:spcAft>
                <a:spcPts val="0"/>
              </a:spcAft>
              <a:buClr>
                <a:srgbClr val="002D62"/>
              </a:buClr>
              <a:buSzPts val="2500"/>
              <a:buFont typeface="Arial Black"/>
              <a:buNone/>
              <a:defRPr b="1" sz="2500">
                <a:solidFill>
                  <a:srgbClr val="002D62"/>
                </a:solidFill>
                <a:latin typeface="Arial Black"/>
                <a:ea typeface="Arial Black"/>
                <a:cs typeface="Arial Black"/>
                <a:sym typeface="Arial Black"/>
              </a:defRPr>
            </a:lvl1pPr>
            <a:lvl2pPr lvl="1">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2pPr>
            <a:lvl3pPr lvl="2">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3pPr>
            <a:lvl4pPr lvl="3">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4pPr>
            <a:lvl5pPr lvl="4">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5pPr>
            <a:lvl6pPr lvl="5">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6pPr>
            <a:lvl7pPr lvl="6">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7pPr>
            <a:lvl8pPr lvl="7">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8pPr>
            <a:lvl9pPr lvl="8">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9pPr>
          </a:lstStyle>
          <a:p/>
        </p:txBody>
      </p:sp>
      <p:sp>
        <p:nvSpPr>
          <p:cNvPr id="1690" name="Google Shape;1690;p154"/>
          <p:cNvSpPr txBox="1"/>
          <p:nvPr>
            <p:ph idx="1" type="body"/>
          </p:nvPr>
        </p:nvSpPr>
        <p:spPr>
          <a:xfrm>
            <a:off x="-8700" y="1410725"/>
            <a:ext cx="9144000" cy="2552700"/>
          </a:xfrm>
          <a:prstGeom prst="rect">
            <a:avLst/>
          </a:prstGeom>
          <a:noFill/>
          <a:ln>
            <a:noFill/>
          </a:ln>
        </p:spPr>
        <p:txBody>
          <a:bodyPr anchorCtr="0" anchor="t" bIns="91425" lIns="504000" spcFirstLastPara="1" rIns="504000" wrap="square" tIns="91425">
            <a:noAutofit/>
          </a:bodyPr>
          <a:lstStyle>
            <a:lvl1pPr indent="-317500" lvl="0" marL="457200">
              <a:spcBef>
                <a:spcPts val="0"/>
              </a:spcBef>
              <a:spcAft>
                <a:spcPts val="0"/>
              </a:spcAft>
              <a:buClr>
                <a:srgbClr val="002D62"/>
              </a:buClr>
              <a:buSzPts val="1400"/>
              <a:buChar char="●"/>
              <a:defRPr>
                <a:solidFill>
                  <a:srgbClr val="002D62"/>
                </a:solidFill>
              </a:defRPr>
            </a:lvl1pPr>
            <a:lvl2pPr indent="-317500" lvl="1" marL="914400">
              <a:spcBef>
                <a:spcPts val="0"/>
              </a:spcBef>
              <a:spcAft>
                <a:spcPts val="0"/>
              </a:spcAft>
              <a:buClr>
                <a:srgbClr val="002D62"/>
              </a:buClr>
              <a:buSzPts val="1400"/>
              <a:buChar char="○"/>
              <a:defRPr>
                <a:solidFill>
                  <a:srgbClr val="002D62"/>
                </a:solidFill>
              </a:defRPr>
            </a:lvl2pPr>
            <a:lvl3pPr indent="-317500" lvl="2" marL="1371600">
              <a:spcBef>
                <a:spcPts val="0"/>
              </a:spcBef>
              <a:spcAft>
                <a:spcPts val="0"/>
              </a:spcAft>
              <a:buClr>
                <a:srgbClr val="002D62"/>
              </a:buClr>
              <a:buSzPts val="1400"/>
              <a:buChar char="■"/>
              <a:defRPr>
                <a:solidFill>
                  <a:srgbClr val="002D62"/>
                </a:solidFill>
              </a:defRPr>
            </a:lvl3pPr>
            <a:lvl4pPr indent="-317500" lvl="3" marL="1828800">
              <a:spcBef>
                <a:spcPts val="0"/>
              </a:spcBef>
              <a:spcAft>
                <a:spcPts val="0"/>
              </a:spcAft>
              <a:buClr>
                <a:srgbClr val="002D62"/>
              </a:buClr>
              <a:buSzPts val="1400"/>
              <a:buChar char="●"/>
              <a:defRPr>
                <a:solidFill>
                  <a:srgbClr val="002D62"/>
                </a:solidFill>
              </a:defRPr>
            </a:lvl4pPr>
            <a:lvl5pPr indent="-317500" lvl="4" marL="2286000">
              <a:spcBef>
                <a:spcPts val="0"/>
              </a:spcBef>
              <a:spcAft>
                <a:spcPts val="0"/>
              </a:spcAft>
              <a:buClr>
                <a:srgbClr val="002D62"/>
              </a:buClr>
              <a:buSzPts val="1400"/>
              <a:buChar char="○"/>
              <a:defRPr>
                <a:solidFill>
                  <a:srgbClr val="002D62"/>
                </a:solidFill>
              </a:defRPr>
            </a:lvl5pPr>
            <a:lvl6pPr indent="-317500" lvl="5" marL="2743200">
              <a:spcBef>
                <a:spcPts val="0"/>
              </a:spcBef>
              <a:spcAft>
                <a:spcPts val="0"/>
              </a:spcAft>
              <a:buClr>
                <a:srgbClr val="002D62"/>
              </a:buClr>
              <a:buSzPts val="1400"/>
              <a:buChar char="■"/>
              <a:defRPr>
                <a:solidFill>
                  <a:srgbClr val="002D62"/>
                </a:solidFill>
              </a:defRPr>
            </a:lvl6pPr>
            <a:lvl7pPr indent="-317500" lvl="6" marL="3200400">
              <a:spcBef>
                <a:spcPts val="0"/>
              </a:spcBef>
              <a:spcAft>
                <a:spcPts val="0"/>
              </a:spcAft>
              <a:buClr>
                <a:srgbClr val="002D62"/>
              </a:buClr>
              <a:buSzPts val="1400"/>
              <a:buChar char="●"/>
              <a:defRPr>
                <a:solidFill>
                  <a:srgbClr val="002D62"/>
                </a:solidFill>
              </a:defRPr>
            </a:lvl7pPr>
            <a:lvl8pPr indent="-317500" lvl="7" marL="3657600">
              <a:spcBef>
                <a:spcPts val="0"/>
              </a:spcBef>
              <a:spcAft>
                <a:spcPts val="0"/>
              </a:spcAft>
              <a:buClr>
                <a:srgbClr val="002D62"/>
              </a:buClr>
              <a:buSzPts val="1400"/>
              <a:buChar char="○"/>
              <a:defRPr>
                <a:solidFill>
                  <a:srgbClr val="002D62"/>
                </a:solidFill>
              </a:defRPr>
            </a:lvl8pPr>
            <a:lvl9pPr indent="-317500" lvl="8" marL="4114800">
              <a:spcBef>
                <a:spcPts val="0"/>
              </a:spcBef>
              <a:spcAft>
                <a:spcPts val="0"/>
              </a:spcAft>
              <a:buClr>
                <a:srgbClr val="002D62"/>
              </a:buClr>
              <a:buSzPts val="1400"/>
              <a:buChar char="■"/>
              <a:defRPr>
                <a:solidFill>
                  <a:srgbClr val="002D62"/>
                </a:solidFill>
              </a:defRPr>
            </a:lvl9pPr>
          </a:lstStyle>
          <a:p/>
        </p:txBody>
      </p:sp>
      <p:sp>
        <p:nvSpPr>
          <p:cNvPr id="1691" name="Google Shape;1691;p154"/>
          <p:cNvSpPr txBox="1"/>
          <p:nvPr/>
        </p:nvSpPr>
        <p:spPr>
          <a:xfrm>
            <a:off x="226499" y="4754925"/>
            <a:ext cx="2902500" cy="2739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Clr>
                <a:schemeClr val="dk1"/>
              </a:buClr>
              <a:buSzPts val="1100"/>
              <a:buFont typeface="Arial"/>
              <a:buNone/>
            </a:pPr>
            <a:r>
              <a:rPr lang="en-GB" sz="800">
                <a:solidFill>
                  <a:srgbClr val="002D62"/>
                </a:solidFill>
              </a:rPr>
              <a:t>Reporte Sostenibilidad Veolia Latam - 2024</a:t>
            </a:r>
            <a:endParaRPr sz="800">
              <a:solidFill>
                <a:srgbClr val="002D62"/>
              </a:solidFill>
            </a:endParaRPr>
          </a:p>
        </p:txBody>
      </p:sp>
    </p:spTree>
  </p:cSld>
  <p:clrMapOvr>
    <a:masterClrMapping/>
  </p:clrMapOvr>
</p:sldLayout>
</file>

<file path=ppt/slideLayouts/slideLayout1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 Bleu marine - 9">
  <p:cSld name="TITLE_1_1_1_1_1_1_2_1_1_1_1_1_1">
    <p:bg>
      <p:bgPr>
        <a:solidFill>
          <a:schemeClr val="lt1"/>
        </a:solidFill>
      </p:bgPr>
    </p:bg>
    <p:spTree>
      <p:nvGrpSpPr>
        <p:cNvPr id="1692" name="Shape 1692"/>
        <p:cNvGrpSpPr/>
        <p:nvPr/>
      </p:nvGrpSpPr>
      <p:grpSpPr>
        <a:xfrm>
          <a:off x="0" y="0"/>
          <a:ext cx="0" cy="0"/>
          <a:chOff x="0" y="0"/>
          <a:chExt cx="0" cy="0"/>
        </a:xfrm>
      </p:grpSpPr>
      <p:sp>
        <p:nvSpPr>
          <p:cNvPr id="1693" name="Google Shape;1693;p155"/>
          <p:cNvSpPr/>
          <p:nvPr/>
        </p:nvSpPr>
        <p:spPr>
          <a:xfrm rot="-4872443">
            <a:off x="4960854" y="-88347"/>
            <a:ext cx="4243699" cy="4721298"/>
          </a:xfrm>
          <a:custGeom>
            <a:rect b="b" l="l" r="r" t="t"/>
            <a:pathLst>
              <a:path extrusionOk="0" h="6713401" w="6034284">
                <a:moveTo>
                  <a:pt x="5795984" y="172418"/>
                </a:moveTo>
                <a:lnTo>
                  <a:pt x="6034284" y="1696396"/>
                </a:lnTo>
                <a:lnTo>
                  <a:pt x="5966588" y="1640477"/>
                </a:lnTo>
                <a:cubicBezTo>
                  <a:pt x="5879147" y="1575358"/>
                  <a:pt x="5787592" y="1514051"/>
                  <a:pt x="5692010" y="1456927"/>
                </a:cubicBezTo>
                <a:cubicBezTo>
                  <a:pt x="4152747" y="536947"/>
                  <a:pt x="2158746" y="1038959"/>
                  <a:pt x="1238392" y="2578902"/>
                </a:cubicBezTo>
                <a:cubicBezTo>
                  <a:pt x="490631" y="3830051"/>
                  <a:pt x="682035" y="5380904"/>
                  <a:pt x="1605744" y="6411944"/>
                </a:cubicBezTo>
                <a:lnTo>
                  <a:pt x="1720521" y="6527870"/>
                </a:lnTo>
                <a:lnTo>
                  <a:pt x="534014" y="6713401"/>
                </a:lnTo>
                <a:lnTo>
                  <a:pt x="531442" y="6708806"/>
                </a:lnTo>
                <a:cubicBezTo>
                  <a:pt x="-189557" y="5344294"/>
                  <a:pt x="-201791" y="3647432"/>
                  <a:pt x="647780" y="2225930"/>
                </a:cubicBezTo>
                <a:cubicBezTo>
                  <a:pt x="1699686" y="465865"/>
                  <a:pt x="3748997" y="-330563"/>
                  <a:pt x="5642372" y="127075"/>
                </a:cubicBezTo>
                <a:close/>
              </a:path>
            </a:pathLst>
          </a:custGeom>
          <a:gradFill>
            <a:gsLst>
              <a:gs pos="0">
                <a:schemeClr val="lt1"/>
              </a:gs>
              <a:gs pos="100000">
                <a:srgbClr val="002D62"/>
              </a:gs>
            </a:gsLst>
            <a:lin ang="3001153" scaled="0"/>
          </a:gra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None/>
            </a:pPr>
            <a:r>
              <a:t/>
            </a:r>
            <a:endParaRPr b="0" i="0" sz="1100" u="none" cap="none" strike="noStrike">
              <a:solidFill>
                <a:srgbClr val="000000"/>
              </a:solidFill>
              <a:latin typeface="Arial"/>
              <a:ea typeface="Arial"/>
              <a:cs typeface="Arial"/>
              <a:sym typeface="Arial"/>
            </a:endParaRPr>
          </a:p>
        </p:txBody>
      </p:sp>
      <p:sp>
        <p:nvSpPr>
          <p:cNvPr id="1694" name="Google Shape;1694;p155"/>
          <p:cNvSpPr txBox="1"/>
          <p:nvPr/>
        </p:nvSpPr>
        <p:spPr>
          <a:xfrm>
            <a:off x="8626827" y="4754925"/>
            <a:ext cx="517200" cy="2739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fld id="{00000000-1234-1234-1234-123412341234}" type="slidenum">
              <a:rPr b="1" lang="en-GB" sz="800">
                <a:solidFill>
                  <a:srgbClr val="002D62"/>
                </a:solidFill>
              </a:rPr>
              <a:t>‹#›</a:t>
            </a:fld>
            <a:endParaRPr b="1" sz="800">
              <a:solidFill>
                <a:srgbClr val="002D62"/>
              </a:solidFill>
            </a:endParaRPr>
          </a:p>
        </p:txBody>
      </p:sp>
      <p:grpSp>
        <p:nvGrpSpPr>
          <p:cNvPr id="1695" name="Google Shape;1695;p155"/>
          <p:cNvGrpSpPr/>
          <p:nvPr/>
        </p:nvGrpSpPr>
        <p:grpSpPr>
          <a:xfrm>
            <a:off x="7940154" y="4801506"/>
            <a:ext cx="686661" cy="174005"/>
            <a:chOff x="5486400" y="2551113"/>
            <a:chExt cx="2949575" cy="722312"/>
          </a:xfrm>
        </p:grpSpPr>
        <p:sp>
          <p:nvSpPr>
            <p:cNvPr id="1696" name="Google Shape;1696;p155"/>
            <p:cNvSpPr/>
            <p:nvPr/>
          </p:nvSpPr>
          <p:spPr>
            <a:xfrm>
              <a:off x="5486400" y="2551113"/>
              <a:ext cx="723900" cy="722312"/>
            </a:xfrm>
            <a:custGeom>
              <a:rect b="b" l="l" r="r" t="t"/>
              <a:pathLst>
                <a:path extrusionOk="0" h="278" w="278">
                  <a:moveTo>
                    <a:pt x="278" y="139"/>
                  </a:moveTo>
                  <a:cubicBezTo>
                    <a:pt x="278" y="216"/>
                    <a:pt x="216" y="278"/>
                    <a:pt x="139" y="278"/>
                  </a:cubicBezTo>
                  <a:cubicBezTo>
                    <a:pt x="62" y="278"/>
                    <a:pt x="0" y="216"/>
                    <a:pt x="0" y="139"/>
                  </a:cubicBezTo>
                  <a:cubicBezTo>
                    <a:pt x="0" y="62"/>
                    <a:pt x="62" y="0"/>
                    <a:pt x="139" y="0"/>
                  </a:cubicBezTo>
                  <a:cubicBezTo>
                    <a:pt x="216" y="0"/>
                    <a:pt x="278" y="62"/>
                    <a:pt x="278" y="139"/>
                  </a:cubicBezTo>
                  <a:close/>
                  <a:moveTo>
                    <a:pt x="169" y="152"/>
                  </a:moveTo>
                  <a:cubicBezTo>
                    <a:pt x="174" y="173"/>
                    <a:pt x="157" y="199"/>
                    <a:pt x="139" y="218"/>
                  </a:cubicBezTo>
                  <a:cubicBezTo>
                    <a:pt x="194" y="218"/>
                    <a:pt x="238" y="174"/>
                    <a:pt x="238" y="120"/>
                  </a:cubicBezTo>
                  <a:cubicBezTo>
                    <a:pt x="238" y="65"/>
                    <a:pt x="193" y="21"/>
                    <a:pt x="139" y="21"/>
                  </a:cubicBezTo>
                  <a:cubicBezTo>
                    <a:pt x="84" y="21"/>
                    <a:pt x="40" y="65"/>
                    <a:pt x="40" y="120"/>
                  </a:cubicBezTo>
                  <a:cubicBezTo>
                    <a:pt x="40" y="174"/>
                    <a:pt x="84" y="218"/>
                    <a:pt x="138" y="218"/>
                  </a:cubicBezTo>
                  <a:cubicBezTo>
                    <a:pt x="121" y="199"/>
                    <a:pt x="104" y="173"/>
                    <a:pt x="108" y="152"/>
                  </a:cubicBezTo>
                  <a:cubicBezTo>
                    <a:pt x="112" y="130"/>
                    <a:pt x="128" y="123"/>
                    <a:pt x="139" y="123"/>
                  </a:cubicBezTo>
                  <a:cubicBezTo>
                    <a:pt x="149" y="123"/>
                    <a:pt x="166" y="130"/>
                    <a:pt x="169" y="152"/>
                  </a:cubicBez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697" name="Google Shape;1697;p155"/>
            <p:cNvSpPr/>
            <p:nvPr/>
          </p:nvSpPr>
          <p:spPr>
            <a:xfrm>
              <a:off x="7126288" y="2743200"/>
              <a:ext cx="396875" cy="385762"/>
            </a:xfrm>
            <a:custGeom>
              <a:rect b="b" l="l" r="r" t="t"/>
              <a:pathLst>
                <a:path extrusionOk="0" h="148" w="152">
                  <a:moveTo>
                    <a:pt x="78" y="148"/>
                  </a:moveTo>
                  <a:cubicBezTo>
                    <a:pt x="57" y="148"/>
                    <a:pt x="37" y="143"/>
                    <a:pt x="25" y="134"/>
                  </a:cubicBezTo>
                  <a:cubicBezTo>
                    <a:pt x="9" y="123"/>
                    <a:pt x="0" y="102"/>
                    <a:pt x="0" y="75"/>
                  </a:cubicBezTo>
                  <a:cubicBezTo>
                    <a:pt x="0" y="24"/>
                    <a:pt x="25" y="0"/>
                    <a:pt x="76" y="0"/>
                  </a:cubicBezTo>
                  <a:cubicBezTo>
                    <a:pt x="127" y="0"/>
                    <a:pt x="152" y="24"/>
                    <a:pt x="152" y="76"/>
                  </a:cubicBezTo>
                  <a:cubicBezTo>
                    <a:pt x="152" y="123"/>
                    <a:pt x="127" y="148"/>
                    <a:pt x="78" y="148"/>
                  </a:cubicBezTo>
                  <a:close/>
                  <a:moveTo>
                    <a:pt x="76" y="24"/>
                  </a:moveTo>
                  <a:cubicBezTo>
                    <a:pt x="48" y="24"/>
                    <a:pt x="36" y="39"/>
                    <a:pt x="36" y="74"/>
                  </a:cubicBezTo>
                  <a:cubicBezTo>
                    <a:pt x="36" y="108"/>
                    <a:pt x="49" y="124"/>
                    <a:pt x="76" y="124"/>
                  </a:cubicBezTo>
                  <a:cubicBezTo>
                    <a:pt x="104" y="124"/>
                    <a:pt x="116" y="108"/>
                    <a:pt x="116" y="73"/>
                  </a:cubicBezTo>
                  <a:cubicBezTo>
                    <a:pt x="116" y="40"/>
                    <a:pt x="103" y="24"/>
                    <a:pt x="76" y="24"/>
                  </a:cubicBez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698" name="Google Shape;1698;p155"/>
            <p:cNvSpPr/>
            <p:nvPr/>
          </p:nvSpPr>
          <p:spPr>
            <a:xfrm>
              <a:off x="7588250" y="2755900"/>
              <a:ext cx="260350" cy="361950"/>
            </a:xfrm>
            <a:custGeom>
              <a:rect b="b" l="l" r="r" t="t"/>
              <a:pathLst>
                <a:path extrusionOk="0" h="139" w="100">
                  <a:moveTo>
                    <a:pt x="72" y="115"/>
                  </a:moveTo>
                  <a:cubicBezTo>
                    <a:pt x="52" y="115"/>
                    <a:pt x="45" y="113"/>
                    <a:pt x="40" y="109"/>
                  </a:cubicBezTo>
                  <a:cubicBezTo>
                    <a:pt x="35" y="104"/>
                    <a:pt x="33" y="101"/>
                    <a:pt x="33" y="87"/>
                  </a:cubicBezTo>
                  <a:cubicBezTo>
                    <a:pt x="33" y="14"/>
                    <a:pt x="33" y="14"/>
                    <a:pt x="33" y="14"/>
                  </a:cubicBezTo>
                  <a:cubicBezTo>
                    <a:pt x="33" y="6"/>
                    <a:pt x="26" y="0"/>
                    <a:pt x="19" y="0"/>
                  </a:cubicBezTo>
                  <a:cubicBezTo>
                    <a:pt x="0" y="0"/>
                    <a:pt x="0" y="0"/>
                    <a:pt x="0" y="0"/>
                  </a:cubicBezTo>
                  <a:cubicBezTo>
                    <a:pt x="0" y="78"/>
                    <a:pt x="0" y="78"/>
                    <a:pt x="0" y="78"/>
                  </a:cubicBezTo>
                  <a:cubicBezTo>
                    <a:pt x="0" y="103"/>
                    <a:pt x="2" y="114"/>
                    <a:pt x="11" y="123"/>
                  </a:cubicBezTo>
                  <a:cubicBezTo>
                    <a:pt x="20" y="134"/>
                    <a:pt x="34" y="139"/>
                    <a:pt x="56" y="139"/>
                  </a:cubicBezTo>
                  <a:cubicBezTo>
                    <a:pt x="100" y="139"/>
                    <a:pt x="100" y="139"/>
                    <a:pt x="100" y="139"/>
                  </a:cubicBezTo>
                  <a:cubicBezTo>
                    <a:pt x="100" y="115"/>
                    <a:pt x="100" y="115"/>
                    <a:pt x="100" y="115"/>
                  </a:cubicBezTo>
                  <a:lnTo>
                    <a:pt x="72" y="115"/>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699" name="Google Shape;1699;p155"/>
            <p:cNvSpPr/>
            <p:nvPr/>
          </p:nvSpPr>
          <p:spPr>
            <a:xfrm>
              <a:off x="8029575" y="2755900"/>
              <a:ext cx="406400" cy="361950"/>
            </a:xfrm>
            <a:custGeom>
              <a:rect b="b" l="l" r="r" t="t"/>
              <a:pathLst>
                <a:path extrusionOk="0" h="139" w="156">
                  <a:moveTo>
                    <a:pt x="96" y="0"/>
                  </a:moveTo>
                  <a:cubicBezTo>
                    <a:pt x="74" y="0"/>
                    <a:pt x="74" y="0"/>
                    <a:pt x="74" y="0"/>
                  </a:cubicBezTo>
                  <a:cubicBezTo>
                    <a:pt x="65" y="0"/>
                    <a:pt x="58" y="5"/>
                    <a:pt x="55" y="12"/>
                  </a:cubicBezTo>
                  <a:cubicBezTo>
                    <a:pt x="0" y="139"/>
                    <a:pt x="0" y="139"/>
                    <a:pt x="0" y="139"/>
                  </a:cubicBezTo>
                  <a:cubicBezTo>
                    <a:pt x="22" y="139"/>
                    <a:pt x="22" y="139"/>
                    <a:pt x="22" y="139"/>
                  </a:cubicBezTo>
                  <a:cubicBezTo>
                    <a:pt x="31" y="139"/>
                    <a:pt x="38" y="134"/>
                    <a:pt x="41" y="127"/>
                  </a:cubicBezTo>
                  <a:cubicBezTo>
                    <a:pt x="50" y="107"/>
                    <a:pt x="50" y="107"/>
                    <a:pt x="50" y="107"/>
                  </a:cubicBezTo>
                  <a:cubicBezTo>
                    <a:pt x="106" y="107"/>
                    <a:pt x="106" y="107"/>
                    <a:pt x="106" y="107"/>
                  </a:cubicBezTo>
                  <a:cubicBezTo>
                    <a:pt x="115" y="127"/>
                    <a:pt x="115" y="127"/>
                    <a:pt x="115" y="127"/>
                  </a:cubicBezTo>
                  <a:cubicBezTo>
                    <a:pt x="118" y="134"/>
                    <a:pt x="125" y="139"/>
                    <a:pt x="134" y="139"/>
                  </a:cubicBezTo>
                  <a:cubicBezTo>
                    <a:pt x="156" y="139"/>
                    <a:pt x="156" y="139"/>
                    <a:pt x="156" y="139"/>
                  </a:cubicBezTo>
                  <a:lnTo>
                    <a:pt x="96" y="0"/>
                  </a:lnTo>
                  <a:close/>
                  <a:moveTo>
                    <a:pt x="57" y="82"/>
                  </a:moveTo>
                  <a:cubicBezTo>
                    <a:pt x="78" y="34"/>
                    <a:pt x="78" y="34"/>
                    <a:pt x="78" y="34"/>
                  </a:cubicBezTo>
                  <a:cubicBezTo>
                    <a:pt x="99" y="82"/>
                    <a:pt x="99" y="82"/>
                    <a:pt x="99" y="82"/>
                  </a:cubicBezTo>
                  <a:lnTo>
                    <a:pt x="57" y="82"/>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700" name="Google Shape;1700;p155"/>
            <p:cNvSpPr/>
            <p:nvPr/>
          </p:nvSpPr>
          <p:spPr>
            <a:xfrm>
              <a:off x="7902575" y="2755900"/>
              <a:ext cx="84137" cy="361950"/>
            </a:xfrm>
            <a:custGeom>
              <a:rect b="b" l="l" r="r" t="t"/>
              <a:pathLst>
                <a:path extrusionOk="0" h="139" w="32">
                  <a:moveTo>
                    <a:pt x="14" y="0"/>
                  </a:moveTo>
                  <a:cubicBezTo>
                    <a:pt x="6" y="0"/>
                    <a:pt x="0" y="6"/>
                    <a:pt x="0" y="14"/>
                  </a:cubicBezTo>
                  <a:cubicBezTo>
                    <a:pt x="0" y="139"/>
                    <a:pt x="0" y="139"/>
                    <a:pt x="0" y="139"/>
                  </a:cubicBezTo>
                  <a:cubicBezTo>
                    <a:pt x="18" y="139"/>
                    <a:pt x="18" y="139"/>
                    <a:pt x="18" y="139"/>
                  </a:cubicBezTo>
                  <a:cubicBezTo>
                    <a:pt x="25" y="139"/>
                    <a:pt x="32" y="133"/>
                    <a:pt x="32" y="126"/>
                  </a:cubicBezTo>
                  <a:cubicBezTo>
                    <a:pt x="32" y="0"/>
                    <a:pt x="32" y="0"/>
                    <a:pt x="32" y="0"/>
                  </a:cubicBezTo>
                  <a:lnTo>
                    <a:pt x="14" y="0"/>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701" name="Google Shape;1701;p155"/>
            <p:cNvSpPr/>
            <p:nvPr/>
          </p:nvSpPr>
          <p:spPr>
            <a:xfrm>
              <a:off x="6324600" y="2755900"/>
              <a:ext cx="406400" cy="361950"/>
            </a:xfrm>
            <a:custGeom>
              <a:rect b="b" l="l" r="r" t="t"/>
              <a:pathLst>
                <a:path extrusionOk="0" h="139" w="156">
                  <a:moveTo>
                    <a:pt x="132" y="0"/>
                  </a:moveTo>
                  <a:cubicBezTo>
                    <a:pt x="123" y="0"/>
                    <a:pt x="116" y="5"/>
                    <a:pt x="113" y="12"/>
                  </a:cubicBezTo>
                  <a:cubicBezTo>
                    <a:pt x="78" y="98"/>
                    <a:pt x="78" y="98"/>
                    <a:pt x="78" y="98"/>
                  </a:cubicBezTo>
                  <a:cubicBezTo>
                    <a:pt x="42" y="13"/>
                    <a:pt x="42" y="13"/>
                    <a:pt x="42" y="13"/>
                  </a:cubicBezTo>
                  <a:cubicBezTo>
                    <a:pt x="39" y="5"/>
                    <a:pt x="31" y="0"/>
                    <a:pt x="23" y="0"/>
                  </a:cubicBezTo>
                  <a:cubicBezTo>
                    <a:pt x="0" y="0"/>
                    <a:pt x="0" y="0"/>
                    <a:pt x="0" y="0"/>
                  </a:cubicBezTo>
                  <a:cubicBezTo>
                    <a:pt x="62" y="139"/>
                    <a:pt x="62" y="139"/>
                    <a:pt x="62" y="139"/>
                  </a:cubicBezTo>
                  <a:cubicBezTo>
                    <a:pt x="80" y="139"/>
                    <a:pt x="80" y="139"/>
                    <a:pt x="80" y="139"/>
                  </a:cubicBezTo>
                  <a:cubicBezTo>
                    <a:pt x="88" y="139"/>
                    <a:pt x="95" y="134"/>
                    <a:pt x="99" y="128"/>
                  </a:cubicBezTo>
                  <a:cubicBezTo>
                    <a:pt x="156" y="0"/>
                    <a:pt x="156" y="0"/>
                    <a:pt x="156" y="0"/>
                  </a:cubicBezTo>
                  <a:lnTo>
                    <a:pt x="132" y="0"/>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702" name="Google Shape;1702;p155"/>
            <p:cNvSpPr/>
            <p:nvPr/>
          </p:nvSpPr>
          <p:spPr>
            <a:xfrm>
              <a:off x="6751638" y="2755900"/>
              <a:ext cx="312737" cy="361950"/>
            </a:xfrm>
            <a:custGeom>
              <a:rect b="b" l="l" r="r" t="t"/>
              <a:pathLst>
                <a:path extrusionOk="0" h="139" w="120">
                  <a:moveTo>
                    <a:pt x="0" y="71"/>
                  </a:moveTo>
                  <a:cubicBezTo>
                    <a:pt x="0" y="85"/>
                    <a:pt x="4" y="121"/>
                    <a:pt x="37" y="135"/>
                  </a:cubicBezTo>
                  <a:cubicBezTo>
                    <a:pt x="45" y="138"/>
                    <a:pt x="53" y="139"/>
                    <a:pt x="65" y="139"/>
                  </a:cubicBezTo>
                  <a:cubicBezTo>
                    <a:pt x="120" y="139"/>
                    <a:pt x="120" y="139"/>
                    <a:pt x="120" y="139"/>
                  </a:cubicBezTo>
                  <a:cubicBezTo>
                    <a:pt x="120" y="115"/>
                    <a:pt x="120" y="115"/>
                    <a:pt x="120" y="115"/>
                  </a:cubicBezTo>
                  <a:cubicBezTo>
                    <a:pt x="120" y="115"/>
                    <a:pt x="78" y="115"/>
                    <a:pt x="78" y="115"/>
                  </a:cubicBezTo>
                  <a:cubicBezTo>
                    <a:pt x="58" y="114"/>
                    <a:pt x="47" y="110"/>
                    <a:pt x="41" y="99"/>
                  </a:cubicBezTo>
                  <a:cubicBezTo>
                    <a:pt x="39" y="95"/>
                    <a:pt x="38" y="89"/>
                    <a:pt x="37" y="83"/>
                  </a:cubicBezTo>
                  <a:cubicBezTo>
                    <a:pt x="37" y="82"/>
                    <a:pt x="37" y="82"/>
                    <a:pt x="37" y="82"/>
                  </a:cubicBezTo>
                  <a:cubicBezTo>
                    <a:pt x="117" y="82"/>
                    <a:pt x="117" y="82"/>
                    <a:pt x="117" y="82"/>
                  </a:cubicBezTo>
                  <a:cubicBezTo>
                    <a:pt x="117" y="58"/>
                    <a:pt x="117" y="58"/>
                    <a:pt x="117" y="58"/>
                  </a:cubicBezTo>
                  <a:cubicBezTo>
                    <a:pt x="37" y="58"/>
                    <a:pt x="37" y="58"/>
                    <a:pt x="37" y="58"/>
                  </a:cubicBezTo>
                  <a:cubicBezTo>
                    <a:pt x="37" y="57"/>
                    <a:pt x="37" y="57"/>
                    <a:pt x="37" y="57"/>
                  </a:cubicBezTo>
                  <a:cubicBezTo>
                    <a:pt x="38" y="50"/>
                    <a:pt x="39" y="45"/>
                    <a:pt x="41" y="40"/>
                  </a:cubicBezTo>
                  <a:cubicBezTo>
                    <a:pt x="47" y="29"/>
                    <a:pt x="58" y="25"/>
                    <a:pt x="78" y="25"/>
                  </a:cubicBezTo>
                  <a:cubicBezTo>
                    <a:pt x="78" y="25"/>
                    <a:pt x="120" y="25"/>
                    <a:pt x="120" y="25"/>
                  </a:cubicBezTo>
                  <a:cubicBezTo>
                    <a:pt x="120" y="0"/>
                    <a:pt x="120" y="0"/>
                    <a:pt x="120" y="0"/>
                  </a:cubicBezTo>
                  <a:cubicBezTo>
                    <a:pt x="65" y="0"/>
                    <a:pt x="65" y="0"/>
                    <a:pt x="65" y="0"/>
                  </a:cubicBezTo>
                  <a:cubicBezTo>
                    <a:pt x="53" y="0"/>
                    <a:pt x="45" y="1"/>
                    <a:pt x="37" y="4"/>
                  </a:cubicBezTo>
                  <a:cubicBezTo>
                    <a:pt x="4" y="18"/>
                    <a:pt x="0" y="55"/>
                    <a:pt x="0" y="69"/>
                  </a:cubicBezTo>
                  <a:lnTo>
                    <a:pt x="0" y="71"/>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sp>
        <p:nvSpPr>
          <p:cNvPr id="1703" name="Google Shape;1703;p155"/>
          <p:cNvSpPr txBox="1"/>
          <p:nvPr>
            <p:ph type="title"/>
          </p:nvPr>
        </p:nvSpPr>
        <p:spPr>
          <a:xfrm>
            <a:off x="0" y="0"/>
            <a:ext cx="8186400" cy="1141800"/>
          </a:xfrm>
          <a:prstGeom prst="rect">
            <a:avLst/>
          </a:prstGeom>
          <a:noFill/>
          <a:ln>
            <a:noFill/>
          </a:ln>
        </p:spPr>
        <p:txBody>
          <a:bodyPr anchorCtr="0" anchor="t" bIns="91425" lIns="504000" spcFirstLastPara="1" rIns="252000" wrap="square" tIns="504000">
            <a:noAutofit/>
          </a:bodyPr>
          <a:lstStyle>
            <a:lvl1pPr lvl="0">
              <a:spcBef>
                <a:spcPts val="0"/>
              </a:spcBef>
              <a:spcAft>
                <a:spcPts val="0"/>
              </a:spcAft>
              <a:buClr>
                <a:srgbClr val="002D62"/>
              </a:buClr>
              <a:buSzPts val="2500"/>
              <a:buFont typeface="Arial Black"/>
              <a:buNone/>
              <a:defRPr b="1" sz="2500">
                <a:solidFill>
                  <a:srgbClr val="002D62"/>
                </a:solidFill>
                <a:latin typeface="Arial Black"/>
                <a:ea typeface="Arial Black"/>
                <a:cs typeface="Arial Black"/>
                <a:sym typeface="Arial Black"/>
              </a:defRPr>
            </a:lvl1pPr>
            <a:lvl2pPr lvl="1">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2pPr>
            <a:lvl3pPr lvl="2">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3pPr>
            <a:lvl4pPr lvl="3">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4pPr>
            <a:lvl5pPr lvl="4">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5pPr>
            <a:lvl6pPr lvl="5">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6pPr>
            <a:lvl7pPr lvl="6">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7pPr>
            <a:lvl8pPr lvl="7">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8pPr>
            <a:lvl9pPr lvl="8">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9pPr>
          </a:lstStyle>
          <a:p/>
        </p:txBody>
      </p:sp>
      <p:sp>
        <p:nvSpPr>
          <p:cNvPr id="1704" name="Google Shape;1704;p155"/>
          <p:cNvSpPr txBox="1"/>
          <p:nvPr>
            <p:ph idx="1" type="body"/>
          </p:nvPr>
        </p:nvSpPr>
        <p:spPr>
          <a:xfrm>
            <a:off x="-8700" y="1410725"/>
            <a:ext cx="9144000" cy="2552700"/>
          </a:xfrm>
          <a:prstGeom prst="rect">
            <a:avLst/>
          </a:prstGeom>
          <a:noFill/>
          <a:ln>
            <a:noFill/>
          </a:ln>
        </p:spPr>
        <p:txBody>
          <a:bodyPr anchorCtr="0" anchor="t" bIns="91425" lIns="504000" spcFirstLastPara="1" rIns="504000" wrap="square" tIns="91425">
            <a:noAutofit/>
          </a:bodyPr>
          <a:lstStyle>
            <a:lvl1pPr indent="-317500" lvl="0" marL="457200">
              <a:spcBef>
                <a:spcPts val="0"/>
              </a:spcBef>
              <a:spcAft>
                <a:spcPts val="0"/>
              </a:spcAft>
              <a:buClr>
                <a:srgbClr val="002D62"/>
              </a:buClr>
              <a:buSzPts val="1400"/>
              <a:buChar char="●"/>
              <a:defRPr>
                <a:solidFill>
                  <a:srgbClr val="002D62"/>
                </a:solidFill>
              </a:defRPr>
            </a:lvl1pPr>
            <a:lvl2pPr indent="-317500" lvl="1" marL="914400">
              <a:spcBef>
                <a:spcPts val="0"/>
              </a:spcBef>
              <a:spcAft>
                <a:spcPts val="0"/>
              </a:spcAft>
              <a:buClr>
                <a:srgbClr val="002D62"/>
              </a:buClr>
              <a:buSzPts val="1400"/>
              <a:buChar char="○"/>
              <a:defRPr>
                <a:solidFill>
                  <a:srgbClr val="002D62"/>
                </a:solidFill>
              </a:defRPr>
            </a:lvl2pPr>
            <a:lvl3pPr indent="-317500" lvl="2" marL="1371600">
              <a:spcBef>
                <a:spcPts val="0"/>
              </a:spcBef>
              <a:spcAft>
                <a:spcPts val="0"/>
              </a:spcAft>
              <a:buClr>
                <a:srgbClr val="002D62"/>
              </a:buClr>
              <a:buSzPts val="1400"/>
              <a:buChar char="■"/>
              <a:defRPr>
                <a:solidFill>
                  <a:srgbClr val="002D62"/>
                </a:solidFill>
              </a:defRPr>
            </a:lvl3pPr>
            <a:lvl4pPr indent="-317500" lvl="3" marL="1828800">
              <a:spcBef>
                <a:spcPts val="0"/>
              </a:spcBef>
              <a:spcAft>
                <a:spcPts val="0"/>
              </a:spcAft>
              <a:buClr>
                <a:srgbClr val="002D62"/>
              </a:buClr>
              <a:buSzPts val="1400"/>
              <a:buChar char="●"/>
              <a:defRPr>
                <a:solidFill>
                  <a:srgbClr val="002D62"/>
                </a:solidFill>
              </a:defRPr>
            </a:lvl4pPr>
            <a:lvl5pPr indent="-317500" lvl="4" marL="2286000">
              <a:spcBef>
                <a:spcPts val="0"/>
              </a:spcBef>
              <a:spcAft>
                <a:spcPts val="0"/>
              </a:spcAft>
              <a:buClr>
                <a:srgbClr val="002D62"/>
              </a:buClr>
              <a:buSzPts val="1400"/>
              <a:buChar char="○"/>
              <a:defRPr>
                <a:solidFill>
                  <a:srgbClr val="002D62"/>
                </a:solidFill>
              </a:defRPr>
            </a:lvl5pPr>
            <a:lvl6pPr indent="-317500" lvl="5" marL="2743200">
              <a:spcBef>
                <a:spcPts val="0"/>
              </a:spcBef>
              <a:spcAft>
                <a:spcPts val="0"/>
              </a:spcAft>
              <a:buClr>
                <a:srgbClr val="002D62"/>
              </a:buClr>
              <a:buSzPts val="1400"/>
              <a:buChar char="■"/>
              <a:defRPr>
                <a:solidFill>
                  <a:srgbClr val="002D62"/>
                </a:solidFill>
              </a:defRPr>
            </a:lvl6pPr>
            <a:lvl7pPr indent="-317500" lvl="6" marL="3200400">
              <a:spcBef>
                <a:spcPts val="0"/>
              </a:spcBef>
              <a:spcAft>
                <a:spcPts val="0"/>
              </a:spcAft>
              <a:buClr>
                <a:srgbClr val="002D62"/>
              </a:buClr>
              <a:buSzPts val="1400"/>
              <a:buChar char="●"/>
              <a:defRPr>
                <a:solidFill>
                  <a:srgbClr val="002D62"/>
                </a:solidFill>
              </a:defRPr>
            </a:lvl7pPr>
            <a:lvl8pPr indent="-317500" lvl="7" marL="3657600">
              <a:spcBef>
                <a:spcPts val="0"/>
              </a:spcBef>
              <a:spcAft>
                <a:spcPts val="0"/>
              </a:spcAft>
              <a:buClr>
                <a:srgbClr val="002D62"/>
              </a:buClr>
              <a:buSzPts val="1400"/>
              <a:buChar char="○"/>
              <a:defRPr>
                <a:solidFill>
                  <a:srgbClr val="002D62"/>
                </a:solidFill>
              </a:defRPr>
            </a:lvl8pPr>
            <a:lvl9pPr indent="-317500" lvl="8" marL="4114800">
              <a:spcBef>
                <a:spcPts val="0"/>
              </a:spcBef>
              <a:spcAft>
                <a:spcPts val="0"/>
              </a:spcAft>
              <a:buClr>
                <a:srgbClr val="002D62"/>
              </a:buClr>
              <a:buSzPts val="1400"/>
              <a:buChar char="■"/>
              <a:defRPr>
                <a:solidFill>
                  <a:srgbClr val="002D62"/>
                </a:solidFill>
              </a:defRPr>
            </a:lvl9pPr>
          </a:lstStyle>
          <a:p/>
        </p:txBody>
      </p:sp>
      <p:sp>
        <p:nvSpPr>
          <p:cNvPr id="1705" name="Google Shape;1705;p155"/>
          <p:cNvSpPr txBox="1"/>
          <p:nvPr/>
        </p:nvSpPr>
        <p:spPr>
          <a:xfrm>
            <a:off x="226499" y="4754925"/>
            <a:ext cx="2902500" cy="2739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lang="en-GB" sz="800">
                <a:solidFill>
                  <a:srgbClr val="002D62"/>
                </a:solidFill>
              </a:rPr>
              <a:t>Reporte Sostenibilidad Veolia Latam - 2024</a:t>
            </a:r>
            <a:endParaRPr sz="800">
              <a:solidFill>
                <a:srgbClr val="002D62"/>
              </a:solidFill>
            </a:endParaRPr>
          </a:p>
        </p:txBody>
      </p:sp>
    </p:spTree>
  </p:cSld>
  <p:clrMapOvr>
    <a:masterClrMapping/>
  </p:clrMapOvr>
</p:sldLayout>
</file>

<file path=ppt/slideLayouts/slideLayout1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iolet - 8">
  <p:cSld name="TITLE_1_1_1_1_1_1_1_1_1_1_1_1_1_1_1_1">
    <p:bg>
      <p:bgPr>
        <a:solidFill>
          <a:schemeClr val="lt1"/>
        </a:solidFill>
      </p:bgPr>
    </p:bg>
    <p:spTree>
      <p:nvGrpSpPr>
        <p:cNvPr id="1706" name="Shape 1706"/>
        <p:cNvGrpSpPr/>
        <p:nvPr/>
      </p:nvGrpSpPr>
      <p:grpSpPr>
        <a:xfrm>
          <a:off x="0" y="0"/>
          <a:ext cx="0" cy="0"/>
          <a:chOff x="0" y="0"/>
          <a:chExt cx="0" cy="0"/>
        </a:xfrm>
      </p:grpSpPr>
      <p:sp>
        <p:nvSpPr>
          <p:cNvPr id="1707" name="Google Shape;1707;p156"/>
          <p:cNvSpPr txBox="1"/>
          <p:nvPr/>
        </p:nvSpPr>
        <p:spPr>
          <a:xfrm>
            <a:off x="8626827" y="4754925"/>
            <a:ext cx="517200" cy="2739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fld id="{00000000-1234-1234-1234-123412341234}" type="slidenum">
              <a:rPr b="1" lang="en-GB" sz="800">
                <a:solidFill>
                  <a:srgbClr val="002D62"/>
                </a:solidFill>
              </a:rPr>
              <a:t>‹#›</a:t>
            </a:fld>
            <a:endParaRPr b="1" sz="800">
              <a:solidFill>
                <a:srgbClr val="002D62"/>
              </a:solidFill>
            </a:endParaRPr>
          </a:p>
        </p:txBody>
      </p:sp>
      <p:grpSp>
        <p:nvGrpSpPr>
          <p:cNvPr id="1708" name="Google Shape;1708;p156"/>
          <p:cNvGrpSpPr/>
          <p:nvPr/>
        </p:nvGrpSpPr>
        <p:grpSpPr>
          <a:xfrm>
            <a:off x="7940154" y="4801506"/>
            <a:ext cx="686661" cy="174005"/>
            <a:chOff x="5486400" y="2551113"/>
            <a:chExt cx="2949575" cy="722312"/>
          </a:xfrm>
        </p:grpSpPr>
        <p:sp>
          <p:nvSpPr>
            <p:cNvPr id="1709" name="Google Shape;1709;p156"/>
            <p:cNvSpPr/>
            <p:nvPr/>
          </p:nvSpPr>
          <p:spPr>
            <a:xfrm>
              <a:off x="5486400" y="2551113"/>
              <a:ext cx="723900" cy="722312"/>
            </a:xfrm>
            <a:custGeom>
              <a:rect b="b" l="l" r="r" t="t"/>
              <a:pathLst>
                <a:path extrusionOk="0" h="278" w="278">
                  <a:moveTo>
                    <a:pt x="278" y="139"/>
                  </a:moveTo>
                  <a:cubicBezTo>
                    <a:pt x="278" y="216"/>
                    <a:pt x="216" y="278"/>
                    <a:pt x="139" y="278"/>
                  </a:cubicBezTo>
                  <a:cubicBezTo>
                    <a:pt x="62" y="278"/>
                    <a:pt x="0" y="216"/>
                    <a:pt x="0" y="139"/>
                  </a:cubicBezTo>
                  <a:cubicBezTo>
                    <a:pt x="0" y="62"/>
                    <a:pt x="62" y="0"/>
                    <a:pt x="139" y="0"/>
                  </a:cubicBezTo>
                  <a:cubicBezTo>
                    <a:pt x="216" y="0"/>
                    <a:pt x="278" y="62"/>
                    <a:pt x="278" y="139"/>
                  </a:cubicBezTo>
                  <a:close/>
                  <a:moveTo>
                    <a:pt x="169" y="152"/>
                  </a:moveTo>
                  <a:cubicBezTo>
                    <a:pt x="174" y="173"/>
                    <a:pt x="157" y="199"/>
                    <a:pt x="139" y="218"/>
                  </a:cubicBezTo>
                  <a:cubicBezTo>
                    <a:pt x="194" y="218"/>
                    <a:pt x="238" y="174"/>
                    <a:pt x="238" y="120"/>
                  </a:cubicBezTo>
                  <a:cubicBezTo>
                    <a:pt x="238" y="65"/>
                    <a:pt x="193" y="21"/>
                    <a:pt x="139" y="21"/>
                  </a:cubicBezTo>
                  <a:cubicBezTo>
                    <a:pt x="84" y="21"/>
                    <a:pt x="40" y="65"/>
                    <a:pt x="40" y="120"/>
                  </a:cubicBezTo>
                  <a:cubicBezTo>
                    <a:pt x="40" y="174"/>
                    <a:pt x="84" y="218"/>
                    <a:pt x="138" y="218"/>
                  </a:cubicBezTo>
                  <a:cubicBezTo>
                    <a:pt x="121" y="199"/>
                    <a:pt x="104" y="173"/>
                    <a:pt x="108" y="152"/>
                  </a:cubicBezTo>
                  <a:cubicBezTo>
                    <a:pt x="112" y="130"/>
                    <a:pt x="128" y="123"/>
                    <a:pt x="139" y="123"/>
                  </a:cubicBezTo>
                  <a:cubicBezTo>
                    <a:pt x="149" y="123"/>
                    <a:pt x="166" y="130"/>
                    <a:pt x="169" y="152"/>
                  </a:cubicBez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710" name="Google Shape;1710;p156"/>
            <p:cNvSpPr/>
            <p:nvPr/>
          </p:nvSpPr>
          <p:spPr>
            <a:xfrm>
              <a:off x="7126288" y="2743200"/>
              <a:ext cx="396875" cy="385762"/>
            </a:xfrm>
            <a:custGeom>
              <a:rect b="b" l="l" r="r" t="t"/>
              <a:pathLst>
                <a:path extrusionOk="0" h="148" w="152">
                  <a:moveTo>
                    <a:pt x="78" y="148"/>
                  </a:moveTo>
                  <a:cubicBezTo>
                    <a:pt x="57" y="148"/>
                    <a:pt x="37" y="143"/>
                    <a:pt x="25" y="134"/>
                  </a:cubicBezTo>
                  <a:cubicBezTo>
                    <a:pt x="9" y="123"/>
                    <a:pt x="0" y="102"/>
                    <a:pt x="0" y="75"/>
                  </a:cubicBezTo>
                  <a:cubicBezTo>
                    <a:pt x="0" y="24"/>
                    <a:pt x="25" y="0"/>
                    <a:pt x="76" y="0"/>
                  </a:cubicBezTo>
                  <a:cubicBezTo>
                    <a:pt x="127" y="0"/>
                    <a:pt x="152" y="24"/>
                    <a:pt x="152" y="76"/>
                  </a:cubicBezTo>
                  <a:cubicBezTo>
                    <a:pt x="152" y="123"/>
                    <a:pt x="127" y="148"/>
                    <a:pt x="78" y="148"/>
                  </a:cubicBezTo>
                  <a:close/>
                  <a:moveTo>
                    <a:pt x="76" y="24"/>
                  </a:moveTo>
                  <a:cubicBezTo>
                    <a:pt x="48" y="24"/>
                    <a:pt x="36" y="39"/>
                    <a:pt x="36" y="74"/>
                  </a:cubicBezTo>
                  <a:cubicBezTo>
                    <a:pt x="36" y="108"/>
                    <a:pt x="49" y="124"/>
                    <a:pt x="76" y="124"/>
                  </a:cubicBezTo>
                  <a:cubicBezTo>
                    <a:pt x="104" y="124"/>
                    <a:pt x="116" y="108"/>
                    <a:pt x="116" y="73"/>
                  </a:cubicBezTo>
                  <a:cubicBezTo>
                    <a:pt x="116" y="40"/>
                    <a:pt x="103" y="24"/>
                    <a:pt x="76" y="24"/>
                  </a:cubicBez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711" name="Google Shape;1711;p156"/>
            <p:cNvSpPr/>
            <p:nvPr/>
          </p:nvSpPr>
          <p:spPr>
            <a:xfrm>
              <a:off x="7588250" y="2755900"/>
              <a:ext cx="260350" cy="361950"/>
            </a:xfrm>
            <a:custGeom>
              <a:rect b="b" l="l" r="r" t="t"/>
              <a:pathLst>
                <a:path extrusionOk="0" h="139" w="100">
                  <a:moveTo>
                    <a:pt x="72" y="115"/>
                  </a:moveTo>
                  <a:cubicBezTo>
                    <a:pt x="52" y="115"/>
                    <a:pt x="45" y="113"/>
                    <a:pt x="40" y="109"/>
                  </a:cubicBezTo>
                  <a:cubicBezTo>
                    <a:pt x="35" y="104"/>
                    <a:pt x="33" y="101"/>
                    <a:pt x="33" y="87"/>
                  </a:cubicBezTo>
                  <a:cubicBezTo>
                    <a:pt x="33" y="14"/>
                    <a:pt x="33" y="14"/>
                    <a:pt x="33" y="14"/>
                  </a:cubicBezTo>
                  <a:cubicBezTo>
                    <a:pt x="33" y="6"/>
                    <a:pt x="26" y="0"/>
                    <a:pt x="19" y="0"/>
                  </a:cubicBezTo>
                  <a:cubicBezTo>
                    <a:pt x="0" y="0"/>
                    <a:pt x="0" y="0"/>
                    <a:pt x="0" y="0"/>
                  </a:cubicBezTo>
                  <a:cubicBezTo>
                    <a:pt x="0" y="78"/>
                    <a:pt x="0" y="78"/>
                    <a:pt x="0" y="78"/>
                  </a:cubicBezTo>
                  <a:cubicBezTo>
                    <a:pt x="0" y="103"/>
                    <a:pt x="2" y="114"/>
                    <a:pt x="11" y="123"/>
                  </a:cubicBezTo>
                  <a:cubicBezTo>
                    <a:pt x="20" y="134"/>
                    <a:pt x="34" y="139"/>
                    <a:pt x="56" y="139"/>
                  </a:cubicBezTo>
                  <a:cubicBezTo>
                    <a:pt x="100" y="139"/>
                    <a:pt x="100" y="139"/>
                    <a:pt x="100" y="139"/>
                  </a:cubicBezTo>
                  <a:cubicBezTo>
                    <a:pt x="100" y="115"/>
                    <a:pt x="100" y="115"/>
                    <a:pt x="100" y="115"/>
                  </a:cubicBezTo>
                  <a:lnTo>
                    <a:pt x="72" y="115"/>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712" name="Google Shape;1712;p156"/>
            <p:cNvSpPr/>
            <p:nvPr/>
          </p:nvSpPr>
          <p:spPr>
            <a:xfrm>
              <a:off x="8029575" y="2755900"/>
              <a:ext cx="406400" cy="361950"/>
            </a:xfrm>
            <a:custGeom>
              <a:rect b="b" l="l" r="r" t="t"/>
              <a:pathLst>
                <a:path extrusionOk="0" h="139" w="156">
                  <a:moveTo>
                    <a:pt x="96" y="0"/>
                  </a:moveTo>
                  <a:cubicBezTo>
                    <a:pt x="74" y="0"/>
                    <a:pt x="74" y="0"/>
                    <a:pt x="74" y="0"/>
                  </a:cubicBezTo>
                  <a:cubicBezTo>
                    <a:pt x="65" y="0"/>
                    <a:pt x="58" y="5"/>
                    <a:pt x="55" y="12"/>
                  </a:cubicBezTo>
                  <a:cubicBezTo>
                    <a:pt x="0" y="139"/>
                    <a:pt x="0" y="139"/>
                    <a:pt x="0" y="139"/>
                  </a:cubicBezTo>
                  <a:cubicBezTo>
                    <a:pt x="22" y="139"/>
                    <a:pt x="22" y="139"/>
                    <a:pt x="22" y="139"/>
                  </a:cubicBezTo>
                  <a:cubicBezTo>
                    <a:pt x="31" y="139"/>
                    <a:pt x="38" y="134"/>
                    <a:pt x="41" y="127"/>
                  </a:cubicBezTo>
                  <a:cubicBezTo>
                    <a:pt x="50" y="107"/>
                    <a:pt x="50" y="107"/>
                    <a:pt x="50" y="107"/>
                  </a:cubicBezTo>
                  <a:cubicBezTo>
                    <a:pt x="106" y="107"/>
                    <a:pt x="106" y="107"/>
                    <a:pt x="106" y="107"/>
                  </a:cubicBezTo>
                  <a:cubicBezTo>
                    <a:pt x="115" y="127"/>
                    <a:pt x="115" y="127"/>
                    <a:pt x="115" y="127"/>
                  </a:cubicBezTo>
                  <a:cubicBezTo>
                    <a:pt x="118" y="134"/>
                    <a:pt x="125" y="139"/>
                    <a:pt x="134" y="139"/>
                  </a:cubicBezTo>
                  <a:cubicBezTo>
                    <a:pt x="156" y="139"/>
                    <a:pt x="156" y="139"/>
                    <a:pt x="156" y="139"/>
                  </a:cubicBezTo>
                  <a:lnTo>
                    <a:pt x="96" y="0"/>
                  </a:lnTo>
                  <a:close/>
                  <a:moveTo>
                    <a:pt x="57" y="82"/>
                  </a:moveTo>
                  <a:cubicBezTo>
                    <a:pt x="78" y="34"/>
                    <a:pt x="78" y="34"/>
                    <a:pt x="78" y="34"/>
                  </a:cubicBezTo>
                  <a:cubicBezTo>
                    <a:pt x="99" y="82"/>
                    <a:pt x="99" y="82"/>
                    <a:pt x="99" y="82"/>
                  </a:cubicBezTo>
                  <a:lnTo>
                    <a:pt x="57" y="82"/>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713" name="Google Shape;1713;p156"/>
            <p:cNvSpPr/>
            <p:nvPr/>
          </p:nvSpPr>
          <p:spPr>
            <a:xfrm>
              <a:off x="7902575" y="2755900"/>
              <a:ext cx="84137" cy="361950"/>
            </a:xfrm>
            <a:custGeom>
              <a:rect b="b" l="l" r="r" t="t"/>
              <a:pathLst>
                <a:path extrusionOk="0" h="139" w="32">
                  <a:moveTo>
                    <a:pt x="14" y="0"/>
                  </a:moveTo>
                  <a:cubicBezTo>
                    <a:pt x="6" y="0"/>
                    <a:pt x="0" y="6"/>
                    <a:pt x="0" y="14"/>
                  </a:cubicBezTo>
                  <a:cubicBezTo>
                    <a:pt x="0" y="139"/>
                    <a:pt x="0" y="139"/>
                    <a:pt x="0" y="139"/>
                  </a:cubicBezTo>
                  <a:cubicBezTo>
                    <a:pt x="18" y="139"/>
                    <a:pt x="18" y="139"/>
                    <a:pt x="18" y="139"/>
                  </a:cubicBezTo>
                  <a:cubicBezTo>
                    <a:pt x="25" y="139"/>
                    <a:pt x="32" y="133"/>
                    <a:pt x="32" y="126"/>
                  </a:cubicBezTo>
                  <a:cubicBezTo>
                    <a:pt x="32" y="0"/>
                    <a:pt x="32" y="0"/>
                    <a:pt x="32" y="0"/>
                  </a:cubicBezTo>
                  <a:lnTo>
                    <a:pt x="14" y="0"/>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714" name="Google Shape;1714;p156"/>
            <p:cNvSpPr/>
            <p:nvPr/>
          </p:nvSpPr>
          <p:spPr>
            <a:xfrm>
              <a:off x="6324600" y="2755900"/>
              <a:ext cx="406400" cy="361950"/>
            </a:xfrm>
            <a:custGeom>
              <a:rect b="b" l="l" r="r" t="t"/>
              <a:pathLst>
                <a:path extrusionOk="0" h="139" w="156">
                  <a:moveTo>
                    <a:pt x="132" y="0"/>
                  </a:moveTo>
                  <a:cubicBezTo>
                    <a:pt x="123" y="0"/>
                    <a:pt x="116" y="5"/>
                    <a:pt x="113" y="12"/>
                  </a:cubicBezTo>
                  <a:cubicBezTo>
                    <a:pt x="78" y="98"/>
                    <a:pt x="78" y="98"/>
                    <a:pt x="78" y="98"/>
                  </a:cubicBezTo>
                  <a:cubicBezTo>
                    <a:pt x="42" y="13"/>
                    <a:pt x="42" y="13"/>
                    <a:pt x="42" y="13"/>
                  </a:cubicBezTo>
                  <a:cubicBezTo>
                    <a:pt x="39" y="5"/>
                    <a:pt x="31" y="0"/>
                    <a:pt x="23" y="0"/>
                  </a:cubicBezTo>
                  <a:cubicBezTo>
                    <a:pt x="0" y="0"/>
                    <a:pt x="0" y="0"/>
                    <a:pt x="0" y="0"/>
                  </a:cubicBezTo>
                  <a:cubicBezTo>
                    <a:pt x="62" y="139"/>
                    <a:pt x="62" y="139"/>
                    <a:pt x="62" y="139"/>
                  </a:cubicBezTo>
                  <a:cubicBezTo>
                    <a:pt x="80" y="139"/>
                    <a:pt x="80" y="139"/>
                    <a:pt x="80" y="139"/>
                  </a:cubicBezTo>
                  <a:cubicBezTo>
                    <a:pt x="88" y="139"/>
                    <a:pt x="95" y="134"/>
                    <a:pt x="99" y="128"/>
                  </a:cubicBezTo>
                  <a:cubicBezTo>
                    <a:pt x="156" y="0"/>
                    <a:pt x="156" y="0"/>
                    <a:pt x="156" y="0"/>
                  </a:cubicBezTo>
                  <a:lnTo>
                    <a:pt x="132" y="0"/>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715" name="Google Shape;1715;p156"/>
            <p:cNvSpPr/>
            <p:nvPr/>
          </p:nvSpPr>
          <p:spPr>
            <a:xfrm>
              <a:off x="6751638" y="2755900"/>
              <a:ext cx="312737" cy="361950"/>
            </a:xfrm>
            <a:custGeom>
              <a:rect b="b" l="l" r="r" t="t"/>
              <a:pathLst>
                <a:path extrusionOk="0" h="139" w="120">
                  <a:moveTo>
                    <a:pt x="0" y="71"/>
                  </a:moveTo>
                  <a:cubicBezTo>
                    <a:pt x="0" y="85"/>
                    <a:pt x="4" y="121"/>
                    <a:pt x="37" y="135"/>
                  </a:cubicBezTo>
                  <a:cubicBezTo>
                    <a:pt x="45" y="138"/>
                    <a:pt x="53" y="139"/>
                    <a:pt x="65" y="139"/>
                  </a:cubicBezTo>
                  <a:cubicBezTo>
                    <a:pt x="120" y="139"/>
                    <a:pt x="120" y="139"/>
                    <a:pt x="120" y="139"/>
                  </a:cubicBezTo>
                  <a:cubicBezTo>
                    <a:pt x="120" y="115"/>
                    <a:pt x="120" y="115"/>
                    <a:pt x="120" y="115"/>
                  </a:cubicBezTo>
                  <a:cubicBezTo>
                    <a:pt x="120" y="115"/>
                    <a:pt x="78" y="115"/>
                    <a:pt x="78" y="115"/>
                  </a:cubicBezTo>
                  <a:cubicBezTo>
                    <a:pt x="58" y="114"/>
                    <a:pt x="47" y="110"/>
                    <a:pt x="41" y="99"/>
                  </a:cubicBezTo>
                  <a:cubicBezTo>
                    <a:pt x="39" y="95"/>
                    <a:pt x="38" y="89"/>
                    <a:pt x="37" y="83"/>
                  </a:cubicBezTo>
                  <a:cubicBezTo>
                    <a:pt x="37" y="82"/>
                    <a:pt x="37" y="82"/>
                    <a:pt x="37" y="82"/>
                  </a:cubicBezTo>
                  <a:cubicBezTo>
                    <a:pt x="117" y="82"/>
                    <a:pt x="117" y="82"/>
                    <a:pt x="117" y="82"/>
                  </a:cubicBezTo>
                  <a:cubicBezTo>
                    <a:pt x="117" y="58"/>
                    <a:pt x="117" y="58"/>
                    <a:pt x="117" y="58"/>
                  </a:cubicBezTo>
                  <a:cubicBezTo>
                    <a:pt x="37" y="58"/>
                    <a:pt x="37" y="58"/>
                    <a:pt x="37" y="58"/>
                  </a:cubicBezTo>
                  <a:cubicBezTo>
                    <a:pt x="37" y="57"/>
                    <a:pt x="37" y="57"/>
                    <a:pt x="37" y="57"/>
                  </a:cubicBezTo>
                  <a:cubicBezTo>
                    <a:pt x="38" y="50"/>
                    <a:pt x="39" y="45"/>
                    <a:pt x="41" y="40"/>
                  </a:cubicBezTo>
                  <a:cubicBezTo>
                    <a:pt x="47" y="29"/>
                    <a:pt x="58" y="25"/>
                    <a:pt x="78" y="25"/>
                  </a:cubicBezTo>
                  <a:cubicBezTo>
                    <a:pt x="78" y="25"/>
                    <a:pt x="120" y="25"/>
                    <a:pt x="120" y="25"/>
                  </a:cubicBezTo>
                  <a:cubicBezTo>
                    <a:pt x="120" y="0"/>
                    <a:pt x="120" y="0"/>
                    <a:pt x="120" y="0"/>
                  </a:cubicBezTo>
                  <a:cubicBezTo>
                    <a:pt x="65" y="0"/>
                    <a:pt x="65" y="0"/>
                    <a:pt x="65" y="0"/>
                  </a:cubicBezTo>
                  <a:cubicBezTo>
                    <a:pt x="53" y="0"/>
                    <a:pt x="45" y="1"/>
                    <a:pt x="37" y="4"/>
                  </a:cubicBezTo>
                  <a:cubicBezTo>
                    <a:pt x="4" y="18"/>
                    <a:pt x="0" y="55"/>
                    <a:pt x="0" y="69"/>
                  </a:cubicBezTo>
                  <a:lnTo>
                    <a:pt x="0" y="71"/>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sp>
        <p:nvSpPr>
          <p:cNvPr id="1716" name="Google Shape;1716;p156"/>
          <p:cNvSpPr txBox="1"/>
          <p:nvPr>
            <p:ph type="title"/>
          </p:nvPr>
        </p:nvSpPr>
        <p:spPr>
          <a:xfrm>
            <a:off x="0" y="0"/>
            <a:ext cx="8186400" cy="1141800"/>
          </a:xfrm>
          <a:prstGeom prst="rect">
            <a:avLst/>
          </a:prstGeom>
          <a:noFill/>
          <a:ln>
            <a:noFill/>
          </a:ln>
        </p:spPr>
        <p:txBody>
          <a:bodyPr anchorCtr="0" anchor="t" bIns="91425" lIns="504000" spcFirstLastPara="1" rIns="252000" wrap="square" tIns="504000">
            <a:noAutofit/>
          </a:bodyPr>
          <a:lstStyle>
            <a:lvl1pPr lvl="0">
              <a:spcBef>
                <a:spcPts val="0"/>
              </a:spcBef>
              <a:spcAft>
                <a:spcPts val="0"/>
              </a:spcAft>
              <a:buClr>
                <a:srgbClr val="002D62"/>
              </a:buClr>
              <a:buSzPts val="2500"/>
              <a:buFont typeface="Arial Black"/>
              <a:buNone/>
              <a:defRPr b="1" sz="2500">
                <a:solidFill>
                  <a:srgbClr val="002D62"/>
                </a:solidFill>
                <a:latin typeface="Arial Black"/>
                <a:ea typeface="Arial Black"/>
                <a:cs typeface="Arial Black"/>
                <a:sym typeface="Arial Black"/>
              </a:defRPr>
            </a:lvl1pPr>
            <a:lvl2pPr lvl="1">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2pPr>
            <a:lvl3pPr lvl="2">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3pPr>
            <a:lvl4pPr lvl="3">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4pPr>
            <a:lvl5pPr lvl="4">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5pPr>
            <a:lvl6pPr lvl="5">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6pPr>
            <a:lvl7pPr lvl="6">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7pPr>
            <a:lvl8pPr lvl="7">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8pPr>
            <a:lvl9pPr lvl="8">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9pPr>
          </a:lstStyle>
          <a:p/>
        </p:txBody>
      </p:sp>
      <p:sp>
        <p:nvSpPr>
          <p:cNvPr id="1717" name="Google Shape;1717;p156"/>
          <p:cNvSpPr txBox="1"/>
          <p:nvPr>
            <p:ph idx="1" type="body"/>
          </p:nvPr>
        </p:nvSpPr>
        <p:spPr>
          <a:xfrm>
            <a:off x="-8700" y="1410725"/>
            <a:ext cx="9144000" cy="2552700"/>
          </a:xfrm>
          <a:prstGeom prst="rect">
            <a:avLst/>
          </a:prstGeom>
          <a:noFill/>
          <a:ln>
            <a:noFill/>
          </a:ln>
        </p:spPr>
        <p:txBody>
          <a:bodyPr anchorCtr="0" anchor="t" bIns="91425" lIns="504000" spcFirstLastPara="1" rIns="504000" wrap="square" tIns="91425">
            <a:noAutofit/>
          </a:bodyPr>
          <a:lstStyle>
            <a:lvl1pPr indent="-317500" lvl="0" marL="457200">
              <a:spcBef>
                <a:spcPts val="0"/>
              </a:spcBef>
              <a:spcAft>
                <a:spcPts val="0"/>
              </a:spcAft>
              <a:buClr>
                <a:srgbClr val="002D62"/>
              </a:buClr>
              <a:buSzPts val="1400"/>
              <a:buChar char="●"/>
              <a:defRPr>
                <a:solidFill>
                  <a:srgbClr val="002D62"/>
                </a:solidFill>
              </a:defRPr>
            </a:lvl1pPr>
            <a:lvl2pPr indent="-317500" lvl="1" marL="914400">
              <a:spcBef>
                <a:spcPts val="0"/>
              </a:spcBef>
              <a:spcAft>
                <a:spcPts val="0"/>
              </a:spcAft>
              <a:buClr>
                <a:srgbClr val="002D62"/>
              </a:buClr>
              <a:buSzPts val="1400"/>
              <a:buChar char="○"/>
              <a:defRPr>
                <a:solidFill>
                  <a:srgbClr val="002D62"/>
                </a:solidFill>
              </a:defRPr>
            </a:lvl2pPr>
            <a:lvl3pPr indent="-317500" lvl="2" marL="1371600">
              <a:spcBef>
                <a:spcPts val="0"/>
              </a:spcBef>
              <a:spcAft>
                <a:spcPts val="0"/>
              </a:spcAft>
              <a:buClr>
                <a:srgbClr val="002D62"/>
              </a:buClr>
              <a:buSzPts val="1400"/>
              <a:buChar char="■"/>
              <a:defRPr>
                <a:solidFill>
                  <a:srgbClr val="002D62"/>
                </a:solidFill>
              </a:defRPr>
            </a:lvl3pPr>
            <a:lvl4pPr indent="-317500" lvl="3" marL="1828800">
              <a:spcBef>
                <a:spcPts val="0"/>
              </a:spcBef>
              <a:spcAft>
                <a:spcPts val="0"/>
              </a:spcAft>
              <a:buClr>
                <a:srgbClr val="002D62"/>
              </a:buClr>
              <a:buSzPts val="1400"/>
              <a:buChar char="●"/>
              <a:defRPr>
                <a:solidFill>
                  <a:srgbClr val="002D62"/>
                </a:solidFill>
              </a:defRPr>
            </a:lvl4pPr>
            <a:lvl5pPr indent="-317500" lvl="4" marL="2286000">
              <a:spcBef>
                <a:spcPts val="0"/>
              </a:spcBef>
              <a:spcAft>
                <a:spcPts val="0"/>
              </a:spcAft>
              <a:buClr>
                <a:srgbClr val="002D62"/>
              </a:buClr>
              <a:buSzPts val="1400"/>
              <a:buChar char="○"/>
              <a:defRPr>
                <a:solidFill>
                  <a:srgbClr val="002D62"/>
                </a:solidFill>
              </a:defRPr>
            </a:lvl5pPr>
            <a:lvl6pPr indent="-317500" lvl="5" marL="2743200">
              <a:spcBef>
                <a:spcPts val="0"/>
              </a:spcBef>
              <a:spcAft>
                <a:spcPts val="0"/>
              </a:spcAft>
              <a:buClr>
                <a:srgbClr val="002D62"/>
              </a:buClr>
              <a:buSzPts val="1400"/>
              <a:buChar char="■"/>
              <a:defRPr>
                <a:solidFill>
                  <a:srgbClr val="002D62"/>
                </a:solidFill>
              </a:defRPr>
            </a:lvl6pPr>
            <a:lvl7pPr indent="-317500" lvl="6" marL="3200400">
              <a:spcBef>
                <a:spcPts val="0"/>
              </a:spcBef>
              <a:spcAft>
                <a:spcPts val="0"/>
              </a:spcAft>
              <a:buClr>
                <a:srgbClr val="002D62"/>
              </a:buClr>
              <a:buSzPts val="1400"/>
              <a:buChar char="●"/>
              <a:defRPr>
                <a:solidFill>
                  <a:srgbClr val="002D62"/>
                </a:solidFill>
              </a:defRPr>
            </a:lvl7pPr>
            <a:lvl8pPr indent="-317500" lvl="7" marL="3657600">
              <a:spcBef>
                <a:spcPts val="0"/>
              </a:spcBef>
              <a:spcAft>
                <a:spcPts val="0"/>
              </a:spcAft>
              <a:buClr>
                <a:srgbClr val="002D62"/>
              </a:buClr>
              <a:buSzPts val="1400"/>
              <a:buChar char="○"/>
              <a:defRPr>
                <a:solidFill>
                  <a:srgbClr val="002D62"/>
                </a:solidFill>
              </a:defRPr>
            </a:lvl8pPr>
            <a:lvl9pPr indent="-317500" lvl="8" marL="4114800">
              <a:spcBef>
                <a:spcPts val="0"/>
              </a:spcBef>
              <a:spcAft>
                <a:spcPts val="0"/>
              </a:spcAft>
              <a:buClr>
                <a:srgbClr val="002D62"/>
              </a:buClr>
              <a:buSzPts val="1400"/>
              <a:buChar char="■"/>
              <a:defRPr>
                <a:solidFill>
                  <a:srgbClr val="002D62"/>
                </a:solidFill>
              </a:defRPr>
            </a:lvl9pPr>
          </a:lstStyle>
          <a:p/>
        </p:txBody>
      </p:sp>
      <p:pic>
        <p:nvPicPr>
          <p:cNvPr id="1718" name="Google Shape;1718;p156" title="Capture d’écran 2025-03-12 à 23.37.54.png"/>
          <p:cNvPicPr preferRelativeResize="0"/>
          <p:nvPr/>
        </p:nvPicPr>
        <p:blipFill>
          <a:blip r:embed="rId2">
            <a:alphaModFix/>
          </a:blip>
          <a:stretch>
            <a:fillRect/>
          </a:stretch>
        </p:blipFill>
        <p:spPr>
          <a:xfrm>
            <a:off x="138044" y="4655070"/>
            <a:ext cx="378200" cy="379875"/>
          </a:xfrm>
          <a:prstGeom prst="rect">
            <a:avLst/>
          </a:prstGeom>
          <a:noFill/>
          <a:ln>
            <a:noFill/>
          </a:ln>
        </p:spPr>
      </p:pic>
    </p:spTree>
  </p:cSld>
  <p:clrMapOvr>
    <a:masterClrMapping/>
  </p:clrMapOvr>
</p:sldLayout>
</file>

<file path=ppt/slideLayouts/slideLayout1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719" name="Shape 1719"/>
        <p:cNvGrpSpPr/>
        <p:nvPr/>
      </p:nvGrpSpPr>
      <p:grpSpPr>
        <a:xfrm>
          <a:off x="0" y="0"/>
          <a:ext cx="0" cy="0"/>
          <a:chOff x="0" y="0"/>
          <a:chExt cx="0" cy="0"/>
        </a:xfrm>
      </p:grpSpPr>
      <p:sp>
        <p:nvSpPr>
          <p:cNvPr id="1720" name="Google Shape;1720;p157"/>
          <p:cNvSpPr txBox="1"/>
          <p:nvPr>
            <p:ph type="ctrTitle"/>
          </p:nvPr>
        </p:nvSpPr>
        <p:spPr>
          <a:xfrm>
            <a:off x="311708" y="744575"/>
            <a:ext cx="8520600" cy="2052600"/>
          </a:xfrm>
          <a:prstGeom prst="rect">
            <a:avLst/>
          </a:prstGeom>
          <a:noFill/>
          <a:ln>
            <a:noFill/>
          </a:ln>
        </p:spPr>
        <p:txBody>
          <a:bodyPr anchorCtr="0" anchor="b" bIns="91425" lIns="91425" spcFirstLastPara="1" rIns="91425" wrap="square" tIns="91425">
            <a:noAutofit/>
          </a:bodyPr>
          <a:lstStyle>
            <a:lvl1pPr lvl="0" algn="ctr">
              <a:spcBef>
                <a:spcPts val="0"/>
              </a:spcBef>
              <a:spcAft>
                <a:spcPts val="0"/>
              </a:spcAft>
              <a:buSzPts val="5200"/>
              <a:buChar char="●"/>
              <a:defRPr sz="5200"/>
            </a:lvl1pPr>
            <a:lvl2pPr lvl="1" algn="ctr">
              <a:spcBef>
                <a:spcPts val="0"/>
              </a:spcBef>
              <a:spcAft>
                <a:spcPts val="0"/>
              </a:spcAft>
              <a:buSzPts val="5200"/>
              <a:buChar char="○"/>
              <a:defRPr sz="5200"/>
            </a:lvl2pPr>
            <a:lvl3pPr lvl="2" algn="ctr">
              <a:spcBef>
                <a:spcPts val="0"/>
              </a:spcBef>
              <a:spcAft>
                <a:spcPts val="0"/>
              </a:spcAft>
              <a:buSzPts val="5200"/>
              <a:buChar char="■"/>
              <a:defRPr sz="5200"/>
            </a:lvl3pPr>
            <a:lvl4pPr lvl="3" algn="ctr">
              <a:spcBef>
                <a:spcPts val="0"/>
              </a:spcBef>
              <a:spcAft>
                <a:spcPts val="0"/>
              </a:spcAft>
              <a:buSzPts val="5200"/>
              <a:buChar char="●"/>
              <a:defRPr sz="5200"/>
            </a:lvl4pPr>
            <a:lvl5pPr lvl="4" algn="ctr">
              <a:spcBef>
                <a:spcPts val="0"/>
              </a:spcBef>
              <a:spcAft>
                <a:spcPts val="0"/>
              </a:spcAft>
              <a:buSzPts val="5200"/>
              <a:buChar char="○"/>
              <a:defRPr sz="5200"/>
            </a:lvl5pPr>
            <a:lvl6pPr lvl="5" algn="ctr">
              <a:spcBef>
                <a:spcPts val="0"/>
              </a:spcBef>
              <a:spcAft>
                <a:spcPts val="0"/>
              </a:spcAft>
              <a:buSzPts val="5200"/>
              <a:buChar char="■"/>
              <a:defRPr sz="5200"/>
            </a:lvl6pPr>
            <a:lvl7pPr lvl="6" algn="ctr">
              <a:spcBef>
                <a:spcPts val="0"/>
              </a:spcBef>
              <a:spcAft>
                <a:spcPts val="0"/>
              </a:spcAft>
              <a:buSzPts val="5200"/>
              <a:buChar char="●"/>
              <a:defRPr sz="5200"/>
            </a:lvl7pPr>
            <a:lvl8pPr lvl="7" algn="ctr">
              <a:spcBef>
                <a:spcPts val="0"/>
              </a:spcBef>
              <a:spcAft>
                <a:spcPts val="0"/>
              </a:spcAft>
              <a:buSzPts val="5200"/>
              <a:buChar char="○"/>
              <a:defRPr sz="5200"/>
            </a:lvl8pPr>
            <a:lvl9pPr lvl="8" algn="ctr">
              <a:spcBef>
                <a:spcPts val="0"/>
              </a:spcBef>
              <a:spcAft>
                <a:spcPts val="0"/>
              </a:spcAft>
              <a:buSzPts val="5200"/>
              <a:buChar char="■"/>
              <a:defRPr sz="5200"/>
            </a:lvl9pPr>
          </a:lstStyle>
          <a:p/>
        </p:txBody>
      </p:sp>
      <p:sp>
        <p:nvSpPr>
          <p:cNvPr id="1721" name="Google Shape;1721;p157"/>
          <p:cNvSpPr txBox="1"/>
          <p:nvPr>
            <p:ph idx="1" type="subTitle"/>
          </p:nvPr>
        </p:nvSpPr>
        <p:spPr>
          <a:xfrm>
            <a:off x="311700" y="2834125"/>
            <a:ext cx="8520600" cy="7926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722" name="Google Shape;1722;p15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l">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5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range claire - 8">
  <p:cSld name="TITLE_1_1_1_1_1_1_1_1_1_1">
    <p:bg>
      <p:bgPr>
        <a:solidFill>
          <a:schemeClr val="lt1"/>
        </a:solidFill>
      </p:bgPr>
    </p:bg>
    <p:spTree>
      <p:nvGrpSpPr>
        <p:cNvPr id="1723" name="Shape 1723"/>
        <p:cNvGrpSpPr/>
        <p:nvPr/>
      </p:nvGrpSpPr>
      <p:grpSpPr>
        <a:xfrm>
          <a:off x="0" y="0"/>
          <a:ext cx="0" cy="0"/>
          <a:chOff x="0" y="0"/>
          <a:chExt cx="0" cy="0"/>
        </a:xfrm>
      </p:grpSpPr>
      <p:sp>
        <p:nvSpPr>
          <p:cNvPr id="1724" name="Google Shape;1724;p158"/>
          <p:cNvSpPr/>
          <p:nvPr/>
        </p:nvSpPr>
        <p:spPr>
          <a:xfrm flipH="1" rot="-1033734">
            <a:off x="6719056" y="-69281"/>
            <a:ext cx="2880744" cy="5417385"/>
          </a:xfrm>
          <a:custGeom>
            <a:rect b="b" l="l" r="r" t="t"/>
            <a:pathLst>
              <a:path extrusionOk="0" h="7211571" w="3834819">
                <a:moveTo>
                  <a:pt x="220459" y="454090"/>
                </a:moveTo>
                <a:lnTo>
                  <a:pt x="1675267" y="0"/>
                </a:lnTo>
                <a:lnTo>
                  <a:pt x="1640312" y="108417"/>
                </a:lnTo>
                <a:cubicBezTo>
                  <a:pt x="956879" y="2424901"/>
                  <a:pt x="1772778" y="4978283"/>
                  <a:pt x="3756426" y="6454918"/>
                </a:cubicBezTo>
                <a:lnTo>
                  <a:pt x="3834819" y="6510246"/>
                </a:lnTo>
                <a:lnTo>
                  <a:pt x="1587924" y="7211571"/>
                </a:lnTo>
                <a:lnTo>
                  <a:pt x="1364218" y="6889794"/>
                </a:lnTo>
                <a:cubicBezTo>
                  <a:pt x="190158" y="5109782"/>
                  <a:pt x="-257296" y="2921319"/>
                  <a:pt x="143904" y="809046"/>
                </a:cubicBezTo>
                <a:close/>
              </a:path>
            </a:pathLst>
          </a:custGeom>
          <a:gradFill>
            <a:gsLst>
              <a:gs pos="0">
                <a:srgbClr val="FFAC00"/>
              </a:gs>
              <a:gs pos="100000">
                <a:schemeClr val="lt1"/>
              </a:gs>
            </a:gsLst>
            <a:lin ang="3001153" scaled="0"/>
          </a:gra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None/>
            </a:pPr>
            <a:r>
              <a:t/>
            </a:r>
            <a:endParaRPr b="0" i="0" sz="1100" u="none" cap="none" strike="noStrike">
              <a:solidFill>
                <a:srgbClr val="000000"/>
              </a:solidFill>
              <a:latin typeface="Arial"/>
              <a:ea typeface="Arial"/>
              <a:cs typeface="Arial"/>
              <a:sym typeface="Arial"/>
            </a:endParaRPr>
          </a:p>
        </p:txBody>
      </p:sp>
      <p:grpSp>
        <p:nvGrpSpPr>
          <p:cNvPr id="1725" name="Google Shape;1725;p158"/>
          <p:cNvGrpSpPr/>
          <p:nvPr/>
        </p:nvGrpSpPr>
        <p:grpSpPr>
          <a:xfrm>
            <a:off x="7940154" y="4801506"/>
            <a:ext cx="686661" cy="174005"/>
            <a:chOff x="5486400" y="2551113"/>
            <a:chExt cx="2949575" cy="722312"/>
          </a:xfrm>
        </p:grpSpPr>
        <p:sp>
          <p:nvSpPr>
            <p:cNvPr id="1726" name="Google Shape;1726;p158"/>
            <p:cNvSpPr/>
            <p:nvPr/>
          </p:nvSpPr>
          <p:spPr>
            <a:xfrm>
              <a:off x="5486400" y="2551113"/>
              <a:ext cx="723900" cy="722312"/>
            </a:xfrm>
            <a:custGeom>
              <a:rect b="b" l="l" r="r" t="t"/>
              <a:pathLst>
                <a:path extrusionOk="0" h="278" w="278">
                  <a:moveTo>
                    <a:pt x="278" y="139"/>
                  </a:moveTo>
                  <a:cubicBezTo>
                    <a:pt x="278" y="216"/>
                    <a:pt x="216" y="278"/>
                    <a:pt x="139" y="278"/>
                  </a:cubicBezTo>
                  <a:cubicBezTo>
                    <a:pt x="62" y="278"/>
                    <a:pt x="0" y="216"/>
                    <a:pt x="0" y="139"/>
                  </a:cubicBezTo>
                  <a:cubicBezTo>
                    <a:pt x="0" y="62"/>
                    <a:pt x="62" y="0"/>
                    <a:pt x="139" y="0"/>
                  </a:cubicBezTo>
                  <a:cubicBezTo>
                    <a:pt x="216" y="0"/>
                    <a:pt x="278" y="62"/>
                    <a:pt x="278" y="139"/>
                  </a:cubicBezTo>
                  <a:close/>
                  <a:moveTo>
                    <a:pt x="169" y="152"/>
                  </a:moveTo>
                  <a:cubicBezTo>
                    <a:pt x="174" y="173"/>
                    <a:pt x="157" y="199"/>
                    <a:pt x="139" y="218"/>
                  </a:cubicBezTo>
                  <a:cubicBezTo>
                    <a:pt x="194" y="218"/>
                    <a:pt x="238" y="174"/>
                    <a:pt x="238" y="120"/>
                  </a:cubicBezTo>
                  <a:cubicBezTo>
                    <a:pt x="238" y="65"/>
                    <a:pt x="193" y="21"/>
                    <a:pt x="139" y="21"/>
                  </a:cubicBezTo>
                  <a:cubicBezTo>
                    <a:pt x="84" y="21"/>
                    <a:pt x="40" y="65"/>
                    <a:pt x="40" y="120"/>
                  </a:cubicBezTo>
                  <a:cubicBezTo>
                    <a:pt x="40" y="174"/>
                    <a:pt x="84" y="218"/>
                    <a:pt x="138" y="218"/>
                  </a:cubicBezTo>
                  <a:cubicBezTo>
                    <a:pt x="121" y="199"/>
                    <a:pt x="104" y="173"/>
                    <a:pt x="108" y="152"/>
                  </a:cubicBezTo>
                  <a:cubicBezTo>
                    <a:pt x="112" y="130"/>
                    <a:pt x="128" y="123"/>
                    <a:pt x="139" y="123"/>
                  </a:cubicBezTo>
                  <a:cubicBezTo>
                    <a:pt x="149" y="123"/>
                    <a:pt x="166" y="130"/>
                    <a:pt x="169" y="152"/>
                  </a:cubicBez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727" name="Google Shape;1727;p158"/>
            <p:cNvSpPr/>
            <p:nvPr/>
          </p:nvSpPr>
          <p:spPr>
            <a:xfrm>
              <a:off x="7126288" y="2743200"/>
              <a:ext cx="396875" cy="385762"/>
            </a:xfrm>
            <a:custGeom>
              <a:rect b="b" l="l" r="r" t="t"/>
              <a:pathLst>
                <a:path extrusionOk="0" h="148" w="152">
                  <a:moveTo>
                    <a:pt x="78" y="148"/>
                  </a:moveTo>
                  <a:cubicBezTo>
                    <a:pt x="57" y="148"/>
                    <a:pt x="37" y="143"/>
                    <a:pt x="25" y="134"/>
                  </a:cubicBezTo>
                  <a:cubicBezTo>
                    <a:pt x="9" y="123"/>
                    <a:pt x="0" y="102"/>
                    <a:pt x="0" y="75"/>
                  </a:cubicBezTo>
                  <a:cubicBezTo>
                    <a:pt x="0" y="24"/>
                    <a:pt x="25" y="0"/>
                    <a:pt x="76" y="0"/>
                  </a:cubicBezTo>
                  <a:cubicBezTo>
                    <a:pt x="127" y="0"/>
                    <a:pt x="152" y="24"/>
                    <a:pt x="152" y="76"/>
                  </a:cubicBezTo>
                  <a:cubicBezTo>
                    <a:pt x="152" y="123"/>
                    <a:pt x="127" y="148"/>
                    <a:pt x="78" y="148"/>
                  </a:cubicBezTo>
                  <a:close/>
                  <a:moveTo>
                    <a:pt x="76" y="24"/>
                  </a:moveTo>
                  <a:cubicBezTo>
                    <a:pt x="48" y="24"/>
                    <a:pt x="36" y="39"/>
                    <a:pt x="36" y="74"/>
                  </a:cubicBezTo>
                  <a:cubicBezTo>
                    <a:pt x="36" y="108"/>
                    <a:pt x="49" y="124"/>
                    <a:pt x="76" y="124"/>
                  </a:cubicBezTo>
                  <a:cubicBezTo>
                    <a:pt x="104" y="124"/>
                    <a:pt x="116" y="108"/>
                    <a:pt x="116" y="73"/>
                  </a:cubicBezTo>
                  <a:cubicBezTo>
                    <a:pt x="116" y="40"/>
                    <a:pt x="103" y="24"/>
                    <a:pt x="76" y="24"/>
                  </a:cubicBez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728" name="Google Shape;1728;p158"/>
            <p:cNvSpPr/>
            <p:nvPr/>
          </p:nvSpPr>
          <p:spPr>
            <a:xfrm>
              <a:off x="7588250" y="2755900"/>
              <a:ext cx="260350" cy="361950"/>
            </a:xfrm>
            <a:custGeom>
              <a:rect b="b" l="l" r="r" t="t"/>
              <a:pathLst>
                <a:path extrusionOk="0" h="139" w="100">
                  <a:moveTo>
                    <a:pt x="72" y="115"/>
                  </a:moveTo>
                  <a:cubicBezTo>
                    <a:pt x="52" y="115"/>
                    <a:pt x="45" y="113"/>
                    <a:pt x="40" y="109"/>
                  </a:cubicBezTo>
                  <a:cubicBezTo>
                    <a:pt x="35" y="104"/>
                    <a:pt x="33" y="101"/>
                    <a:pt x="33" y="87"/>
                  </a:cubicBezTo>
                  <a:cubicBezTo>
                    <a:pt x="33" y="14"/>
                    <a:pt x="33" y="14"/>
                    <a:pt x="33" y="14"/>
                  </a:cubicBezTo>
                  <a:cubicBezTo>
                    <a:pt x="33" y="6"/>
                    <a:pt x="26" y="0"/>
                    <a:pt x="19" y="0"/>
                  </a:cubicBezTo>
                  <a:cubicBezTo>
                    <a:pt x="0" y="0"/>
                    <a:pt x="0" y="0"/>
                    <a:pt x="0" y="0"/>
                  </a:cubicBezTo>
                  <a:cubicBezTo>
                    <a:pt x="0" y="78"/>
                    <a:pt x="0" y="78"/>
                    <a:pt x="0" y="78"/>
                  </a:cubicBezTo>
                  <a:cubicBezTo>
                    <a:pt x="0" y="103"/>
                    <a:pt x="2" y="114"/>
                    <a:pt x="11" y="123"/>
                  </a:cubicBezTo>
                  <a:cubicBezTo>
                    <a:pt x="20" y="134"/>
                    <a:pt x="34" y="139"/>
                    <a:pt x="56" y="139"/>
                  </a:cubicBezTo>
                  <a:cubicBezTo>
                    <a:pt x="100" y="139"/>
                    <a:pt x="100" y="139"/>
                    <a:pt x="100" y="139"/>
                  </a:cubicBezTo>
                  <a:cubicBezTo>
                    <a:pt x="100" y="115"/>
                    <a:pt x="100" y="115"/>
                    <a:pt x="100" y="115"/>
                  </a:cubicBezTo>
                  <a:lnTo>
                    <a:pt x="72" y="115"/>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729" name="Google Shape;1729;p158"/>
            <p:cNvSpPr/>
            <p:nvPr/>
          </p:nvSpPr>
          <p:spPr>
            <a:xfrm>
              <a:off x="8029575" y="2755900"/>
              <a:ext cx="406400" cy="361950"/>
            </a:xfrm>
            <a:custGeom>
              <a:rect b="b" l="l" r="r" t="t"/>
              <a:pathLst>
                <a:path extrusionOk="0" h="139" w="156">
                  <a:moveTo>
                    <a:pt x="96" y="0"/>
                  </a:moveTo>
                  <a:cubicBezTo>
                    <a:pt x="74" y="0"/>
                    <a:pt x="74" y="0"/>
                    <a:pt x="74" y="0"/>
                  </a:cubicBezTo>
                  <a:cubicBezTo>
                    <a:pt x="65" y="0"/>
                    <a:pt x="58" y="5"/>
                    <a:pt x="55" y="12"/>
                  </a:cubicBezTo>
                  <a:cubicBezTo>
                    <a:pt x="0" y="139"/>
                    <a:pt x="0" y="139"/>
                    <a:pt x="0" y="139"/>
                  </a:cubicBezTo>
                  <a:cubicBezTo>
                    <a:pt x="22" y="139"/>
                    <a:pt x="22" y="139"/>
                    <a:pt x="22" y="139"/>
                  </a:cubicBezTo>
                  <a:cubicBezTo>
                    <a:pt x="31" y="139"/>
                    <a:pt x="38" y="134"/>
                    <a:pt x="41" y="127"/>
                  </a:cubicBezTo>
                  <a:cubicBezTo>
                    <a:pt x="50" y="107"/>
                    <a:pt x="50" y="107"/>
                    <a:pt x="50" y="107"/>
                  </a:cubicBezTo>
                  <a:cubicBezTo>
                    <a:pt x="106" y="107"/>
                    <a:pt x="106" y="107"/>
                    <a:pt x="106" y="107"/>
                  </a:cubicBezTo>
                  <a:cubicBezTo>
                    <a:pt x="115" y="127"/>
                    <a:pt x="115" y="127"/>
                    <a:pt x="115" y="127"/>
                  </a:cubicBezTo>
                  <a:cubicBezTo>
                    <a:pt x="118" y="134"/>
                    <a:pt x="125" y="139"/>
                    <a:pt x="134" y="139"/>
                  </a:cubicBezTo>
                  <a:cubicBezTo>
                    <a:pt x="156" y="139"/>
                    <a:pt x="156" y="139"/>
                    <a:pt x="156" y="139"/>
                  </a:cubicBezTo>
                  <a:lnTo>
                    <a:pt x="96" y="0"/>
                  </a:lnTo>
                  <a:close/>
                  <a:moveTo>
                    <a:pt x="57" y="82"/>
                  </a:moveTo>
                  <a:cubicBezTo>
                    <a:pt x="78" y="34"/>
                    <a:pt x="78" y="34"/>
                    <a:pt x="78" y="34"/>
                  </a:cubicBezTo>
                  <a:cubicBezTo>
                    <a:pt x="99" y="82"/>
                    <a:pt x="99" y="82"/>
                    <a:pt x="99" y="82"/>
                  </a:cubicBezTo>
                  <a:lnTo>
                    <a:pt x="57" y="82"/>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730" name="Google Shape;1730;p158"/>
            <p:cNvSpPr/>
            <p:nvPr/>
          </p:nvSpPr>
          <p:spPr>
            <a:xfrm>
              <a:off x="7902575" y="2755900"/>
              <a:ext cx="84137" cy="361950"/>
            </a:xfrm>
            <a:custGeom>
              <a:rect b="b" l="l" r="r" t="t"/>
              <a:pathLst>
                <a:path extrusionOk="0" h="139" w="32">
                  <a:moveTo>
                    <a:pt x="14" y="0"/>
                  </a:moveTo>
                  <a:cubicBezTo>
                    <a:pt x="6" y="0"/>
                    <a:pt x="0" y="6"/>
                    <a:pt x="0" y="14"/>
                  </a:cubicBezTo>
                  <a:cubicBezTo>
                    <a:pt x="0" y="139"/>
                    <a:pt x="0" y="139"/>
                    <a:pt x="0" y="139"/>
                  </a:cubicBezTo>
                  <a:cubicBezTo>
                    <a:pt x="18" y="139"/>
                    <a:pt x="18" y="139"/>
                    <a:pt x="18" y="139"/>
                  </a:cubicBezTo>
                  <a:cubicBezTo>
                    <a:pt x="25" y="139"/>
                    <a:pt x="32" y="133"/>
                    <a:pt x="32" y="126"/>
                  </a:cubicBezTo>
                  <a:cubicBezTo>
                    <a:pt x="32" y="0"/>
                    <a:pt x="32" y="0"/>
                    <a:pt x="32" y="0"/>
                  </a:cubicBezTo>
                  <a:lnTo>
                    <a:pt x="14" y="0"/>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731" name="Google Shape;1731;p158"/>
            <p:cNvSpPr/>
            <p:nvPr/>
          </p:nvSpPr>
          <p:spPr>
            <a:xfrm>
              <a:off x="6324600" y="2755900"/>
              <a:ext cx="406400" cy="361950"/>
            </a:xfrm>
            <a:custGeom>
              <a:rect b="b" l="l" r="r" t="t"/>
              <a:pathLst>
                <a:path extrusionOk="0" h="139" w="156">
                  <a:moveTo>
                    <a:pt x="132" y="0"/>
                  </a:moveTo>
                  <a:cubicBezTo>
                    <a:pt x="123" y="0"/>
                    <a:pt x="116" y="5"/>
                    <a:pt x="113" y="12"/>
                  </a:cubicBezTo>
                  <a:cubicBezTo>
                    <a:pt x="78" y="98"/>
                    <a:pt x="78" y="98"/>
                    <a:pt x="78" y="98"/>
                  </a:cubicBezTo>
                  <a:cubicBezTo>
                    <a:pt x="42" y="13"/>
                    <a:pt x="42" y="13"/>
                    <a:pt x="42" y="13"/>
                  </a:cubicBezTo>
                  <a:cubicBezTo>
                    <a:pt x="39" y="5"/>
                    <a:pt x="31" y="0"/>
                    <a:pt x="23" y="0"/>
                  </a:cubicBezTo>
                  <a:cubicBezTo>
                    <a:pt x="0" y="0"/>
                    <a:pt x="0" y="0"/>
                    <a:pt x="0" y="0"/>
                  </a:cubicBezTo>
                  <a:cubicBezTo>
                    <a:pt x="62" y="139"/>
                    <a:pt x="62" y="139"/>
                    <a:pt x="62" y="139"/>
                  </a:cubicBezTo>
                  <a:cubicBezTo>
                    <a:pt x="80" y="139"/>
                    <a:pt x="80" y="139"/>
                    <a:pt x="80" y="139"/>
                  </a:cubicBezTo>
                  <a:cubicBezTo>
                    <a:pt x="88" y="139"/>
                    <a:pt x="95" y="134"/>
                    <a:pt x="99" y="128"/>
                  </a:cubicBezTo>
                  <a:cubicBezTo>
                    <a:pt x="156" y="0"/>
                    <a:pt x="156" y="0"/>
                    <a:pt x="156" y="0"/>
                  </a:cubicBezTo>
                  <a:lnTo>
                    <a:pt x="132" y="0"/>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732" name="Google Shape;1732;p158"/>
            <p:cNvSpPr/>
            <p:nvPr/>
          </p:nvSpPr>
          <p:spPr>
            <a:xfrm>
              <a:off x="6751638" y="2755900"/>
              <a:ext cx="312737" cy="361950"/>
            </a:xfrm>
            <a:custGeom>
              <a:rect b="b" l="l" r="r" t="t"/>
              <a:pathLst>
                <a:path extrusionOk="0" h="139" w="120">
                  <a:moveTo>
                    <a:pt x="0" y="71"/>
                  </a:moveTo>
                  <a:cubicBezTo>
                    <a:pt x="0" y="85"/>
                    <a:pt x="4" y="121"/>
                    <a:pt x="37" y="135"/>
                  </a:cubicBezTo>
                  <a:cubicBezTo>
                    <a:pt x="45" y="138"/>
                    <a:pt x="53" y="139"/>
                    <a:pt x="65" y="139"/>
                  </a:cubicBezTo>
                  <a:cubicBezTo>
                    <a:pt x="120" y="139"/>
                    <a:pt x="120" y="139"/>
                    <a:pt x="120" y="139"/>
                  </a:cubicBezTo>
                  <a:cubicBezTo>
                    <a:pt x="120" y="115"/>
                    <a:pt x="120" y="115"/>
                    <a:pt x="120" y="115"/>
                  </a:cubicBezTo>
                  <a:cubicBezTo>
                    <a:pt x="120" y="115"/>
                    <a:pt x="78" y="115"/>
                    <a:pt x="78" y="115"/>
                  </a:cubicBezTo>
                  <a:cubicBezTo>
                    <a:pt x="58" y="114"/>
                    <a:pt x="47" y="110"/>
                    <a:pt x="41" y="99"/>
                  </a:cubicBezTo>
                  <a:cubicBezTo>
                    <a:pt x="39" y="95"/>
                    <a:pt x="38" y="89"/>
                    <a:pt x="37" y="83"/>
                  </a:cubicBezTo>
                  <a:cubicBezTo>
                    <a:pt x="37" y="82"/>
                    <a:pt x="37" y="82"/>
                    <a:pt x="37" y="82"/>
                  </a:cubicBezTo>
                  <a:cubicBezTo>
                    <a:pt x="117" y="82"/>
                    <a:pt x="117" y="82"/>
                    <a:pt x="117" y="82"/>
                  </a:cubicBezTo>
                  <a:cubicBezTo>
                    <a:pt x="117" y="58"/>
                    <a:pt x="117" y="58"/>
                    <a:pt x="117" y="58"/>
                  </a:cubicBezTo>
                  <a:cubicBezTo>
                    <a:pt x="37" y="58"/>
                    <a:pt x="37" y="58"/>
                    <a:pt x="37" y="58"/>
                  </a:cubicBezTo>
                  <a:cubicBezTo>
                    <a:pt x="37" y="57"/>
                    <a:pt x="37" y="57"/>
                    <a:pt x="37" y="57"/>
                  </a:cubicBezTo>
                  <a:cubicBezTo>
                    <a:pt x="38" y="50"/>
                    <a:pt x="39" y="45"/>
                    <a:pt x="41" y="40"/>
                  </a:cubicBezTo>
                  <a:cubicBezTo>
                    <a:pt x="47" y="29"/>
                    <a:pt x="58" y="25"/>
                    <a:pt x="78" y="25"/>
                  </a:cubicBezTo>
                  <a:cubicBezTo>
                    <a:pt x="78" y="25"/>
                    <a:pt x="120" y="25"/>
                    <a:pt x="120" y="25"/>
                  </a:cubicBezTo>
                  <a:cubicBezTo>
                    <a:pt x="120" y="0"/>
                    <a:pt x="120" y="0"/>
                    <a:pt x="120" y="0"/>
                  </a:cubicBezTo>
                  <a:cubicBezTo>
                    <a:pt x="65" y="0"/>
                    <a:pt x="65" y="0"/>
                    <a:pt x="65" y="0"/>
                  </a:cubicBezTo>
                  <a:cubicBezTo>
                    <a:pt x="53" y="0"/>
                    <a:pt x="45" y="1"/>
                    <a:pt x="37" y="4"/>
                  </a:cubicBezTo>
                  <a:cubicBezTo>
                    <a:pt x="4" y="18"/>
                    <a:pt x="0" y="55"/>
                    <a:pt x="0" y="69"/>
                  </a:cubicBezTo>
                  <a:lnTo>
                    <a:pt x="0" y="71"/>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sp>
        <p:nvSpPr>
          <p:cNvPr id="1733" name="Google Shape;1733;p158"/>
          <p:cNvSpPr txBox="1"/>
          <p:nvPr>
            <p:ph type="title"/>
          </p:nvPr>
        </p:nvSpPr>
        <p:spPr>
          <a:xfrm>
            <a:off x="0" y="0"/>
            <a:ext cx="8186400" cy="1141800"/>
          </a:xfrm>
          <a:prstGeom prst="rect">
            <a:avLst/>
          </a:prstGeom>
          <a:noFill/>
          <a:ln>
            <a:noFill/>
          </a:ln>
        </p:spPr>
        <p:txBody>
          <a:bodyPr anchorCtr="0" anchor="t" bIns="91425" lIns="504000" spcFirstLastPara="1" rIns="252000" wrap="square" tIns="504000">
            <a:noAutofit/>
          </a:bodyPr>
          <a:lstStyle>
            <a:lvl1pPr lvl="0">
              <a:spcBef>
                <a:spcPts val="0"/>
              </a:spcBef>
              <a:spcAft>
                <a:spcPts val="0"/>
              </a:spcAft>
              <a:buClr>
                <a:srgbClr val="002D62"/>
              </a:buClr>
              <a:buSzPts val="2500"/>
              <a:buFont typeface="Arial Black"/>
              <a:buNone/>
              <a:defRPr b="1" sz="2500">
                <a:solidFill>
                  <a:srgbClr val="002D62"/>
                </a:solidFill>
                <a:latin typeface="Arial Black"/>
                <a:ea typeface="Arial Black"/>
                <a:cs typeface="Arial Black"/>
                <a:sym typeface="Arial Black"/>
              </a:defRPr>
            </a:lvl1pPr>
            <a:lvl2pPr lvl="1">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2pPr>
            <a:lvl3pPr lvl="2">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3pPr>
            <a:lvl4pPr lvl="3">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4pPr>
            <a:lvl5pPr lvl="4">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5pPr>
            <a:lvl6pPr lvl="5">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6pPr>
            <a:lvl7pPr lvl="6">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7pPr>
            <a:lvl8pPr lvl="7">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8pPr>
            <a:lvl9pPr lvl="8">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9pPr>
          </a:lstStyle>
          <a:p/>
        </p:txBody>
      </p:sp>
      <p:sp>
        <p:nvSpPr>
          <p:cNvPr id="1734" name="Google Shape;1734;p158"/>
          <p:cNvSpPr txBox="1"/>
          <p:nvPr>
            <p:ph idx="1" type="body"/>
          </p:nvPr>
        </p:nvSpPr>
        <p:spPr>
          <a:xfrm>
            <a:off x="-8700" y="1410725"/>
            <a:ext cx="9144000" cy="2552700"/>
          </a:xfrm>
          <a:prstGeom prst="rect">
            <a:avLst/>
          </a:prstGeom>
          <a:noFill/>
          <a:ln>
            <a:noFill/>
          </a:ln>
        </p:spPr>
        <p:txBody>
          <a:bodyPr anchorCtr="0" anchor="t" bIns="91425" lIns="504000" spcFirstLastPara="1" rIns="504000" wrap="square" tIns="91425">
            <a:noAutofit/>
          </a:bodyPr>
          <a:lstStyle>
            <a:lvl1pPr indent="-317500" lvl="0" marL="457200">
              <a:spcBef>
                <a:spcPts val="0"/>
              </a:spcBef>
              <a:spcAft>
                <a:spcPts val="0"/>
              </a:spcAft>
              <a:buClr>
                <a:srgbClr val="002D62"/>
              </a:buClr>
              <a:buSzPts val="1400"/>
              <a:buChar char="●"/>
              <a:defRPr>
                <a:solidFill>
                  <a:srgbClr val="002D62"/>
                </a:solidFill>
              </a:defRPr>
            </a:lvl1pPr>
            <a:lvl2pPr indent="-317500" lvl="1" marL="914400">
              <a:spcBef>
                <a:spcPts val="0"/>
              </a:spcBef>
              <a:spcAft>
                <a:spcPts val="0"/>
              </a:spcAft>
              <a:buClr>
                <a:srgbClr val="002D62"/>
              </a:buClr>
              <a:buSzPts val="1400"/>
              <a:buChar char="○"/>
              <a:defRPr>
                <a:solidFill>
                  <a:srgbClr val="002D62"/>
                </a:solidFill>
              </a:defRPr>
            </a:lvl2pPr>
            <a:lvl3pPr indent="-317500" lvl="2" marL="1371600">
              <a:spcBef>
                <a:spcPts val="0"/>
              </a:spcBef>
              <a:spcAft>
                <a:spcPts val="0"/>
              </a:spcAft>
              <a:buClr>
                <a:srgbClr val="002D62"/>
              </a:buClr>
              <a:buSzPts val="1400"/>
              <a:buChar char="■"/>
              <a:defRPr>
                <a:solidFill>
                  <a:srgbClr val="002D62"/>
                </a:solidFill>
              </a:defRPr>
            </a:lvl3pPr>
            <a:lvl4pPr indent="-317500" lvl="3" marL="1828800">
              <a:spcBef>
                <a:spcPts val="0"/>
              </a:spcBef>
              <a:spcAft>
                <a:spcPts val="0"/>
              </a:spcAft>
              <a:buClr>
                <a:srgbClr val="002D62"/>
              </a:buClr>
              <a:buSzPts val="1400"/>
              <a:buChar char="●"/>
              <a:defRPr>
                <a:solidFill>
                  <a:srgbClr val="002D62"/>
                </a:solidFill>
              </a:defRPr>
            </a:lvl4pPr>
            <a:lvl5pPr indent="-317500" lvl="4" marL="2286000">
              <a:spcBef>
                <a:spcPts val="0"/>
              </a:spcBef>
              <a:spcAft>
                <a:spcPts val="0"/>
              </a:spcAft>
              <a:buClr>
                <a:srgbClr val="002D62"/>
              </a:buClr>
              <a:buSzPts val="1400"/>
              <a:buChar char="○"/>
              <a:defRPr>
                <a:solidFill>
                  <a:srgbClr val="002D62"/>
                </a:solidFill>
              </a:defRPr>
            </a:lvl5pPr>
            <a:lvl6pPr indent="-317500" lvl="5" marL="2743200">
              <a:spcBef>
                <a:spcPts val="0"/>
              </a:spcBef>
              <a:spcAft>
                <a:spcPts val="0"/>
              </a:spcAft>
              <a:buClr>
                <a:srgbClr val="002D62"/>
              </a:buClr>
              <a:buSzPts val="1400"/>
              <a:buChar char="■"/>
              <a:defRPr>
                <a:solidFill>
                  <a:srgbClr val="002D62"/>
                </a:solidFill>
              </a:defRPr>
            </a:lvl6pPr>
            <a:lvl7pPr indent="-317500" lvl="6" marL="3200400">
              <a:spcBef>
                <a:spcPts val="0"/>
              </a:spcBef>
              <a:spcAft>
                <a:spcPts val="0"/>
              </a:spcAft>
              <a:buClr>
                <a:srgbClr val="002D62"/>
              </a:buClr>
              <a:buSzPts val="1400"/>
              <a:buChar char="●"/>
              <a:defRPr>
                <a:solidFill>
                  <a:srgbClr val="002D62"/>
                </a:solidFill>
              </a:defRPr>
            </a:lvl7pPr>
            <a:lvl8pPr indent="-317500" lvl="7" marL="3657600">
              <a:spcBef>
                <a:spcPts val="0"/>
              </a:spcBef>
              <a:spcAft>
                <a:spcPts val="0"/>
              </a:spcAft>
              <a:buClr>
                <a:srgbClr val="002D62"/>
              </a:buClr>
              <a:buSzPts val="1400"/>
              <a:buChar char="○"/>
              <a:defRPr>
                <a:solidFill>
                  <a:srgbClr val="002D62"/>
                </a:solidFill>
              </a:defRPr>
            </a:lvl8pPr>
            <a:lvl9pPr indent="-317500" lvl="8" marL="4114800">
              <a:spcBef>
                <a:spcPts val="0"/>
              </a:spcBef>
              <a:spcAft>
                <a:spcPts val="0"/>
              </a:spcAft>
              <a:buClr>
                <a:srgbClr val="002D62"/>
              </a:buClr>
              <a:buSzPts val="1400"/>
              <a:buChar char="■"/>
              <a:defRPr>
                <a:solidFill>
                  <a:srgbClr val="002D62"/>
                </a:solidFill>
              </a:defRPr>
            </a:lvl9pPr>
          </a:lstStyle>
          <a:p/>
        </p:txBody>
      </p:sp>
      <p:sp>
        <p:nvSpPr>
          <p:cNvPr id="1735" name="Google Shape;1735;p158"/>
          <p:cNvSpPr txBox="1"/>
          <p:nvPr>
            <p:ph idx="12" type="sldNum"/>
          </p:nvPr>
        </p:nvSpPr>
        <p:spPr>
          <a:xfrm>
            <a:off x="8621922" y="4869067"/>
            <a:ext cx="548700" cy="393600"/>
          </a:xfrm>
          <a:prstGeom prst="rect">
            <a:avLst/>
          </a:prstGeom>
          <a:noFill/>
          <a:ln>
            <a:noFill/>
          </a:ln>
        </p:spPr>
        <p:txBody>
          <a:bodyPr anchorCtr="0" anchor="t" bIns="91425" lIns="91425" spcFirstLastPara="1" rIns="91425" wrap="square" tIns="91425">
            <a:noAutofit/>
          </a:bodyPr>
          <a:lstStyle>
            <a:lvl1pPr lvl="0">
              <a:buNone/>
              <a:defRPr sz="1000">
                <a:solidFill>
                  <a:schemeClr val="dk2"/>
                </a:solidFill>
              </a:defRPr>
            </a:lvl1pPr>
            <a:lvl2pPr lvl="1">
              <a:buNone/>
              <a:defRPr sz="1000">
                <a:solidFill>
                  <a:schemeClr val="dk2"/>
                </a:solidFill>
              </a:defRPr>
            </a:lvl2pPr>
            <a:lvl3pPr lvl="2">
              <a:buNone/>
              <a:defRPr sz="1000">
                <a:solidFill>
                  <a:schemeClr val="dk2"/>
                </a:solidFill>
              </a:defRPr>
            </a:lvl3pPr>
            <a:lvl4pPr lvl="3">
              <a:buNone/>
              <a:defRPr sz="1000">
                <a:solidFill>
                  <a:schemeClr val="dk2"/>
                </a:solidFill>
              </a:defRPr>
            </a:lvl4pPr>
            <a:lvl5pPr lvl="4">
              <a:buNone/>
              <a:defRPr sz="1000">
                <a:solidFill>
                  <a:schemeClr val="dk2"/>
                </a:solidFill>
              </a:defRPr>
            </a:lvl5pPr>
            <a:lvl6pPr lvl="5">
              <a:buNone/>
              <a:defRPr sz="1000">
                <a:solidFill>
                  <a:schemeClr val="dk2"/>
                </a:solidFill>
              </a:defRPr>
            </a:lvl6pPr>
            <a:lvl7pPr lvl="6">
              <a:buNone/>
              <a:defRPr sz="1000">
                <a:solidFill>
                  <a:schemeClr val="dk2"/>
                </a:solidFill>
              </a:defRPr>
            </a:lvl7pPr>
            <a:lvl8pPr lvl="7">
              <a:buNone/>
              <a:defRPr sz="1000">
                <a:solidFill>
                  <a:schemeClr val="dk2"/>
                </a:solidFill>
              </a:defRPr>
            </a:lvl8pPr>
            <a:lvl9pPr lvl="8">
              <a:buNone/>
              <a:defRPr sz="1000">
                <a:solidFill>
                  <a:schemeClr val="dk2"/>
                </a:solidFill>
              </a:defRPr>
            </a:lvl9pPr>
          </a:lstStyle>
          <a:p>
            <a:pPr indent="0" lvl="0" marL="0" rtl="0" algn="l">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5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eu - 8">
  <p:cSld name="TITLE_1_1_1_1_1_1_1_1_1_2">
    <p:bg>
      <p:bgPr>
        <a:solidFill>
          <a:schemeClr val="lt1"/>
        </a:solidFill>
      </p:bgPr>
    </p:bg>
    <p:spTree>
      <p:nvGrpSpPr>
        <p:cNvPr id="1736" name="Shape 1736"/>
        <p:cNvGrpSpPr/>
        <p:nvPr/>
      </p:nvGrpSpPr>
      <p:grpSpPr>
        <a:xfrm>
          <a:off x="0" y="0"/>
          <a:ext cx="0" cy="0"/>
          <a:chOff x="0" y="0"/>
          <a:chExt cx="0" cy="0"/>
        </a:xfrm>
      </p:grpSpPr>
      <p:sp>
        <p:nvSpPr>
          <p:cNvPr id="1737" name="Google Shape;1737;p159"/>
          <p:cNvSpPr/>
          <p:nvPr/>
        </p:nvSpPr>
        <p:spPr>
          <a:xfrm flipH="1" rot="-1033734">
            <a:off x="6719056" y="-69281"/>
            <a:ext cx="2880744" cy="5417385"/>
          </a:xfrm>
          <a:custGeom>
            <a:rect b="b" l="l" r="r" t="t"/>
            <a:pathLst>
              <a:path extrusionOk="0" h="7211571" w="3834819">
                <a:moveTo>
                  <a:pt x="220459" y="454090"/>
                </a:moveTo>
                <a:lnTo>
                  <a:pt x="1675267" y="0"/>
                </a:lnTo>
                <a:lnTo>
                  <a:pt x="1640312" y="108417"/>
                </a:lnTo>
                <a:cubicBezTo>
                  <a:pt x="956879" y="2424901"/>
                  <a:pt x="1772778" y="4978283"/>
                  <a:pt x="3756426" y="6454918"/>
                </a:cubicBezTo>
                <a:lnTo>
                  <a:pt x="3834819" y="6510246"/>
                </a:lnTo>
                <a:lnTo>
                  <a:pt x="1587924" y="7211571"/>
                </a:lnTo>
                <a:lnTo>
                  <a:pt x="1364218" y="6889794"/>
                </a:lnTo>
                <a:cubicBezTo>
                  <a:pt x="190158" y="5109782"/>
                  <a:pt x="-257296" y="2921319"/>
                  <a:pt x="143904" y="809046"/>
                </a:cubicBezTo>
                <a:close/>
              </a:path>
            </a:pathLst>
          </a:custGeom>
          <a:gradFill>
            <a:gsLst>
              <a:gs pos="0">
                <a:srgbClr val="78BE21">
                  <a:alpha val="20000"/>
                </a:srgbClr>
              </a:gs>
              <a:gs pos="23000">
                <a:srgbClr val="78BE21">
                  <a:alpha val="20000"/>
                </a:srgbClr>
              </a:gs>
              <a:gs pos="70000">
                <a:srgbClr val="78BE21">
                  <a:alpha val="80000"/>
                </a:srgbClr>
              </a:gs>
              <a:gs pos="100000">
                <a:srgbClr val="78BE21">
                  <a:alpha val="80000"/>
                </a:srgbClr>
              </a:gs>
            </a:gsLst>
            <a:lin ang="4200927" scaled="0"/>
          </a:gra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1738" name="Google Shape;1738;p159"/>
          <p:cNvSpPr txBox="1"/>
          <p:nvPr/>
        </p:nvSpPr>
        <p:spPr>
          <a:xfrm>
            <a:off x="8626827" y="4754925"/>
            <a:ext cx="517200" cy="2739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800"/>
              <a:buFont typeface="Arial"/>
              <a:buNone/>
            </a:pPr>
            <a:fld id="{00000000-1234-1234-1234-123412341234}" type="slidenum">
              <a:rPr b="1" i="0" lang="en-GB" sz="800" u="none" cap="none" strike="noStrike">
                <a:solidFill>
                  <a:srgbClr val="002D62"/>
                </a:solidFill>
                <a:latin typeface="Arial"/>
                <a:ea typeface="Arial"/>
                <a:cs typeface="Arial"/>
                <a:sym typeface="Arial"/>
              </a:rPr>
              <a:t>‹#›</a:t>
            </a:fld>
            <a:endParaRPr b="1" i="0" sz="800" u="none" cap="none" strike="noStrike">
              <a:solidFill>
                <a:srgbClr val="002D62"/>
              </a:solidFill>
              <a:latin typeface="Arial"/>
              <a:ea typeface="Arial"/>
              <a:cs typeface="Arial"/>
              <a:sym typeface="Arial"/>
            </a:endParaRPr>
          </a:p>
        </p:txBody>
      </p:sp>
      <p:grpSp>
        <p:nvGrpSpPr>
          <p:cNvPr id="1739" name="Google Shape;1739;p159"/>
          <p:cNvGrpSpPr/>
          <p:nvPr/>
        </p:nvGrpSpPr>
        <p:grpSpPr>
          <a:xfrm>
            <a:off x="7940154" y="4801506"/>
            <a:ext cx="686661" cy="174005"/>
            <a:chOff x="5486400" y="2551113"/>
            <a:chExt cx="2949575" cy="722312"/>
          </a:xfrm>
        </p:grpSpPr>
        <p:sp>
          <p:nvSpPr>
            <p:cNvPr id="1740" name="Google Shape;1740;p159"/>
            <p:cNvSpPr/>
            <p:nvPr/>
          </p:nvSpPr>
          <p:spPr>
            <a:xfrm>
              <a:off x="5486400" y="2551113"/>
              <a:ext cx="723900" cy="722312"/>
            </a:xfrm>
            <a:custGeom>
              <a:rect b="b" l="l" r="r" t="t"/>
              <a:pathLst>
                <a:path extrusionOk="0" h="278" w="278">
                  <a:moveTo>
                    <a:pt x="278" y="139"/>
                  </a:moveTo>
                  <a:cubicBezTo>
                    <a:pt x="278" y="216"/>
                    <a:pt x="216" y="278"/>
                    <a:pt x="139" y="278"/>
                  </a:cubicBezTo>
                  <a:cubicBezTo>
                    <a:pt x="62" y="278"/>
                    <a:pt x="0" y="216"/>
                    <a:pt x="0" y="139"/>
                  </a:cubicBezTo>
                  <a:cubicBezTo>
                    <a:pt x="0" y="62"/>
                    <a:pt x="62" y="0"/>
                    <a:pt x="139" y="0"/>
                  </a:cubicBezTo>
                  <a:cubicBezTo>
                    <a:pt x="216" y="0"/>
                    <a:pt x="278" y="62"/>
                    <a:pt x="278" y="139"/>
                  </a:cubicBezTo>
                  <a:close/>
                  <a:moveTo>
                    <a:pt x="169" y="152"/>
                  </a:moveTo>
                  <a:cubicBezTo>
                    <a:pt x="174" y="173"/>
                    <a:pt x="157" y="199"/>
                    <a:pt x="139" y="218"/>
                  </a:cubicBezTo>
                  <a:cubicBezTo>
                    <a:pt x="194" y="218"/>
                    <a:pt x="238" y="174"/>
                    <a:pt x="238" y="120"/>
                  </a:cubicBezTo>
                  <a:cubicBezTo>
                    <a:pt x="238" y="65"/>
                    <a:pt x="193" y="21"/>
                    <a:pt x="139" y="21"/>
                  </a:cubicBezTo>
                  <a:cubicBezTo>
                    <a:pt x="84" y="21"/>
                    <a:pt x="40" y="65"/>
                    <a:pt x="40" y="120"/>
                  </a:cubicBezTo>
                  <a:cubicBezTo>
                    <a:pt x="40" y="174"/>
                    <a:pt x="84" y="218"/>
                    <a:pt x="138" y="218"/>
                  </a:cubicBezTo>
                  <a:cubicBezTo>
                    <a:pt x="121" y="199"/>
                    <a:pt x="104" y="173"/>
                    <a:pt x="108" y="152"/>
                  </a:cubicBezTo>
                  <a:cubicBezTo>
                    <a:pt x="112" y="130"/>
                    <a:pt x="128" y="123"/>
                    <a:pt x="139" y="123"/>
                  </a:cubicBezTo>
                  <a:cubicBezTo>
                    <a:pt x="149" y="123"/>
                    <a:pt x="166" y="130"/>
                    <a:pt x="169" y="152"/>
                  </a:cubicBez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741" name="Google Shape;1741;p159"/>
            <p:cNvSpPr/>
            <p:nvPr/>
          </p:nvSpPr>
          <p:spPr>
            <a:xfrm>
              <a:off x="7126288" y="2743200"/>
              <a:ext cx="396875" cy="385762"/>
            </a:xfrm>
            <a:custGeom>
              <a:rect b="b" l="l" r="r" t="t"/>
              <a:pathLst>
                <a:path extrusionOk="0" h="148" w="152">
                  <a:moveTo>
                    <a:pt x="78" y="148"/>
                  </a:moveTo>
                  <a:cubicBezTo>
                    <a:pt x="57" y="148"/>
                    <a:pt x="37" y="143"/>
                    <a:pt x="25" y="134"/>
                  </a:cubicBezTo>
                  <a:cubicBezTo>
                    <a:pt x="9" y="123"/>
                    <a:pt x="0" y="102"/>
                    <a:pt x="0" y="75"/>
                  </a:cubicBezTo>
                  <a:cubicBezTo>
                    <a:pt x="0" y="24"/>
                    <a:pt x="25" y="0"/>
                    <a:pt x="76" y="0"/>
                  </a:cubicBezTo>
                  <a:cubicBezTo>
                    <a:pt x="127" y="0"/>
                    <a:pt x="152" y="24"/>
                    <a:pt x="152" y="76"/>
                  </a:cubicBezTo>
                  <a:cubicBezTo>
                    <a:pt x="152" y="123"/>
                    <a:pt x="127" y="148"/>
                    <a:pt x="78" y="148"/>
                  </a:cubicBezTo>
                  <a:close/>
                  <a:moveTo>
                    <a:pt x="76" y="24"/>
                  </a:moveTo>
                  <a:cubicBezTo>
                    <a:pt x="48" y="24"/>
                    <a:pt x="36" y="39"/>
                    <a:pt x="36" y="74"/>
                  </a:cubicBezTo>
                  <a:cubicBezTo>
                    <a:pt x="36" y="108"/>
                    <a:pt x="49" y="124"/>
                    <a:pt x="76" y="124"/>
                  </a:cubicBezTo>
                  <a:cubicBezTo>
                    <a:pt x="104" y="124"/>
                    <a:pt x="116" y="108"/>
                    <a:pt x="116" y="73"/>
                  </a:cubicBezTo>
                  <a:cubicBezTo>
                    <a:pt x="116" y="40"/>
                    <a:pt x="103" y="24"/>
                    <a:pt x="76" y="24"/>
                  </a:cubicBez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742" name="Google Shape;1742;p159"/>
            <p:cNvSpPr/>
            <p:nvPr/>
          </p:nvSpPr>
          <p:spPr>
            <a:xfrm>
              <a:off x="7588250" y="2755900"/>
              <a:ext cx="260350" cy="361950"/>
            </a:xfrm>
            <a:custGeom>
              <a:rect b="b" l="l" r="r" t="t"/>
              <a:pathLst>
                <a:path extrusionOk="0" h="139" w="100">
                  <a:moveTo>
                    <a:pt x="72" y="115"/>
                  </a:moveTo>
                  <a:cubicBezTo>
                    <a:pt x="52" y="115"/>
                    <a:pt x="45" y="113"/>
                    <a:pt x="40" y="109"/>
                  </a:cubicBezTo>
                  <a:cubicBezTo>
                    <a:pt x="35" y="104"/>
                    <a:pt x="33" y="101"/>
                    <a:pt x="33" y="87"/>
                  </a:cubicBezTo>
                  <a:cubicBezTo>
                    <a:pt x="33" y="14"/>
                    <a:pt x="33" y="14"/>
                    <a:pt x="33" y="14"/>
                  </a:cubicBezTo>
                  <a:cubicBezTo>
                    <a:pt x="33" y="6"/>
                    <a:pt x="26" y="0"/>
                    <a:pt x="19" y="0"/>
                  </a:cubicBezTo>
                  <a:cubicBezTo>
                    <a:pt x="0" y="0"/>
                    <a:pt x="0" y="0"/>
                    <a:pt x="0" y="0"/>
                  </a:cubicBezTo>
                  <a:cubicBezTo>
                    <a:pt x="0" y="78"/>
                    <a:pt x="0" y="78"/>
                    <a:pt x="0" y="78"/>
                  </a:cubicBezTo>
                  <a:cubicBezTo>
                    <a:pt x="0" y="103"/>
                    <a:pt x="2" y="114"/>
                    <a:pt x="11" y="123"/>
                  </a:cubicBezTo>
                  <a:cubicBezTo>
                    <a:pt x="20" y="134"/>
                    <a:pt x="34" y="139"/>
                    <a:pt x="56" y="139"/>
                  </a:cubicBezTo>
                  <a:cubicBezTo>
                    <a:pt x="100" y="139"/>
                    <a:pt x="100" y="139"/>
                    <a:pt x="100" y="139"/>
                  </a:cubicBezTo>
                  <a:cubicBezTo>
                    <a:pt x="100" y="115"/>
                    <a:pt x="100" y="115"/>
                    <a:pt x="100" y="115"/>
                  </a:cubicBezTo>
                  <a:lnTo>
                    <a:pt x="72" y="115"/>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743" name="Google Shape;1743;p159"/>
            <p:cNvSpPr/>
            <p:nvPr/>
          </p:nvSpPr>
          <p:spPr>
            <a:xfrm>
              <a:off x="8029575" y="2755900"/>
              <a:ext cx="406400" cy="361950"/>
            </a:xfrm>
            <a:custGeom>
              <a:rect b="b" l="l" r="r" t="t"/>
              <a:pathLst>
                <a:path extrusionOk="0" h="139" w="156">
                  <a:moveTo>
                    <a:pt x="96" y="0"/>
                  </a:moveTo>
                  <a:cubicBezTo>
                    <a:pt x="74" y="0"/>
                    <a:pt x="74" y="0"/>
                    <a:pt x="74" y="0"/>
                  </a:cubicBezTo>
                  <a:cubicBezTo>
                    <a:pt x="65" y="0"/>
                    <a:pt x="58" y="5"/>
                    <a:pt x="55" y="12"/>
                  </a:cubicBezTo>
                  <a:cubicBezTo>
                    <a:pt x="0" y="139"/>
                    <a:pt x="0" y="139"/>
                    <a:pt x="0" y="139"/>
                  </a:cubicBezTo>
                  <a:cubicBezTo>
                    <a:pt x="22" y="139"/>
                    <a:pt x="22" y="139"/>
                    <a:pt x="22" y="139"/>
                  </a:cubicBezTo>
                  <a:cubicBezTo>
                    <a:pt x="31" y="139"/>
                    <a:pt x="38" y="134"/>
                    <a:pt x="41" y="127"/>
                  </a:cubicBezTo>
                  <a:cubicBezTo>
                    <a:pt x="50" y="107"/>
                    <a:pt x="50" y="107"/>
                    <a:pt x="50" y="107"/>
                  </a:cubicBezTo>
                  <a:cubicBezTo>
                    <a:pt x="106" y="107"/>
                    <a:pt x="106" y="107"/>
                    <a:pt x="106" y="107"/>
                  </a:cubicBezTo>
                  <a:cubicBezTo>
                    <a:pt x="115" y="127"/>
                    <a:pt x="115" y="127"/>
                    <a:pt x="115" y="127"/>
                  </a:cubicBezTo>
                  <a:cubicBezTo>
                    <a:pt x="118" y="134"/>
                    <a:pt x="125" y="139"/>
                    <a:pt x="134" y="139"/>
                  </a:cubicBezTo>
                  <a:cubicBezTo>
                    <a:pt x="156" y="139"/>
                    <a:pt x="156" y="139"/>
                    <a:pt x="156" y="139"/>
                  </a:cubicBezTo>
                  <a:lnTo>
                    <a:pt x="96" y="0"/>
                  </a:lnTo>
                  <a:close/>
                  <a:moveTo>
                    <a:pt x="57" y="82"/>
                  </a:moveTo>
                  <a:cubicBezTo>
                    <a:pt x="78" y="34"/>
                    <a:pt x="78" y="34"/>
                    <a:pt x="78" y="34"/>
                  </a:cubicBezTo>
                  <a:cubicBezTo>
                    <a:pt x="99" y="82"/>
                    <a:pt x="99" y="82"/>
                    <a:pt x="99" y="82"/>
                  </a:cubicBezTo>
                  <a:lnTo>
                    <a:pt x="57" y="82"/>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744" name="Google Shape;1744;p159"/>
            <p:cNvSpPr/>
            <p:nvPr/>
          </p:nvSpPr>
          <p:spPr>
            <a:xfrm>
              <a:off x="7902575" y="2755900"/>
              <a:ext cx="84137" cy="361950"/>
            </a:xfrm>
            <a:custGeom>
              <a:rect b="b" l="l" r="r" t="t"/>
              <a:pathLst>
                <a:path extrusionOk="0" h="139" w="32">
                  <a:moveTo>
                    <a:pt x="14" y="0"/>
                  </a:moveTo>
                  <a:cubicBezTo>
                    <a:pt x="6" y="0"/>
                    <a:pt x="0" y="6"/>
                    <a:pt x="0" y="14"/>
                  </a:cubicBezTo>
                  <a:cubicBezTo>
                    <a:pt x="0" y="139"/>
                    <a:pt x="0" y="139"/>
                    <a:pt x="0" y="139"/>
                  </a:cubicBezTo>
                  <a:cubicBezTo>
                    <a:pt x="18" y="139"/>
                    <a:pt x="18" y="139"/>
                    <a:pt x="18" y="139"/>
                  </a:cubicBezTo>
                  <a:cubicBezTo>
                    <a:pt x="25" y="139"/>
                    <a:pt x="32" y="133"/>
                    <a:pt x="32" y="126"/>
                  </a:cubicBezTo>
                  <a:cubicBezTo>
                    <a:pt x="32" y="0"/>
                    <a:pt x="32" y="0"/>
                    <a:pt x="32" y="0"/>
                  </a:cubicBezTo>
                  <a:lnTo>
                    <a:pt x="14" y="0"/>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745" name="Google Shape;1745;p159"/>
            <p:cNvSpPr/>
            <p:nvPr/>
          </p:nvSpPr>
          <p:spPr>
            <a:xfrm>
              <a:off x="6324600" y="2755900"/>
              <a:ext cx="406400" cy="361950"/>
            </a:xfrm>
            <a:custGeom>
              <a:rect b="b" l="l" r="r" t="t"/>
              <a:pathLst>
                <a:path extrusionOk="0" h="139" w="156">
                  <a:moveTo>
                    <a:pt x="132" y="0"/>
                  </a:moveTo>
                  <a:cubicBezTo>
                    <a:pt x="123" y="0"/>
                    <a:pt x="116" y="5"/>
                    <a:pt x="113" y="12"/>
                  </a:cubicBezTo>
                  <a:cubicBezTo>
                    <a:pt x="78" y="98"/>
                    <a:pt x="78" y="98"/>
                    <a:pt x="78" y="98"/>
                  </a:cubicBezTo>
                  <a:cubicBezTo>
                    <a:pt x="42" y="13"/>
                    <a:pt x="42" y="13"/>
                    <a:pt x="42" y="13"/>
                  </a:cubicBezTo>
                  <a:cubicBezTo>
                    <a:pt x="39" y="5"/>
                    <a:pt x="31" y="0"/>
                    <a:pt x="23" y="0"/>
                  </a:cubicBezTo>
                  <a:cubicBezTo>
                    <a:pt x="0" y="0"/>
                    <a:pt x="0" y="0"/>
                    <a:pt x="0" y="0"/>
                  </a:cubicBezTo>
                  <a:cubicBezTo>
                    <a:pt x="62" y="139"/>
                    <a:pt x="62" y="139"/>
                    <a:pt x="62" y="139"/>
                  </a:cubicBezTo>
                  <a:cubicBezTo>
                    <a:pt x="80" y="139"/>
                    <a:pt x="80" y="139"/>
                    <a:pt x="80" y="139"/>
                  </a:cubicBezTo>
                  <a:cubicBezTo>
                    <a:pt x="88" y="139"/>
                    <a:pt x="95" y="134"/>
                    <a:pt x="99" y="128"/>
                  </a:cubicBezTo>
                  <a:cubicBezTo>
                    <a:pt x="156" y="0"/>
                    <a:pt x="156" y="0"/>
                    <a:pt x="156" y="0"/>
                  </a:cubicBezTo>
                  <a:lnTo>
                    <a:pt x="132" y="0"/>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746" name="Google Shape;1746;p159"/>
            <p:cNvSpPr/>
            <p:nvPr/>
          </p:nvSpPr>
          <p:spPr>
            <a:xfrm>
              <a:off x="6751638" y="2755900"/>
              <a:ext cx="312737" cy="361950"/>
            </a:xfrm>
            <a:custGeom>
              <a:rect b="b" l="l" r="r" t="t"/>
              <a:pathLst>
                <a:path extrusionOk="0" h="139" w="120">
                  <a:moveTo>
                    <a:pt x="0" y="71"/>
                  </a:moveTo>
                  <a:cubicBezTo>
                    <a:pt x="0" y="85"/>
                    <a:pt x="4" y="121"/>
                    <a:pt x="37" y="135"/>
                  </a:cubicBezTo>
                  <a:cubicBezTo>
                    <a:pt x="45" y="138"/>
                    <a:pt x="53" y="139"/>
                    <a:pt x="65" y="139"/>
                  </a:cubicBezTo>
                  <a:cubicBezTo>
                    <a:pt x="120" y="139"/>
                    <a:pt x="120" y="139"/>
                    <a:pt x="120" y="139"/>
                  </a:cubicBezTo>
                  <a:cubicBezTo>
                    <a:pt x="120" y="115"/>
                    <a:pt x="120" y="115"/>
                    <a:pt x="120" y="115"/>
                  </a:cubicBezTo>
                  <a:cubicBezTo>
                    <a:pt x="120" y="115"/>
                    <a:pt x="78" y="115"/>
                    <a:pt x="78" y="115"/>
                  </a:cubicBezTo>
                  <a:cubicBezTo>
                    <a:pt x="58" y="114"/>
                    <a:pt x="47" y="110"/>
                    <a:pt x="41" y="99"/>
                  </a:cubicBezTo>
                  <a:cubicBezTo>
                    <a:pt x="39" y="95"/>
                    <a:pt x="38" y="89"/>
                    <a:pt x="37" y="83"/>
                  </a:cubicBezTo>
                  <a:cubicBezTo>
                    <a:pt x="37" y="82"/>
                    <a:pt x="37" y="82"/>
                    <a:pt x="37" y="82"/>
                  </a:cubicBezTo>
                  <a:cubicBezTo>
                    <a:pt x="117" y="82"/>
                    <a:pt x="117" y="82"/>
                    <a:pt x="117" y="82"/>
                  </a:cubicBezTo>
                  <a:cubicBezTo>
                    <a:pt x="117" y="58"/>
                    <a:pt x="117" y="58"/>
                    <a:pt x="117" y="58"/>
                  </a:cubicBezTo>
                  <a:cubicBezTo>
                    <a:pt x="37" y="58"/>
                    <a:pt x="37" y="58"/>
                    <a:pt x="37" y="58"/>
                  </a:cubicBezTo>
                  <a:cubicBezTo>
                    <a:pt x="37" y="57"/>
                    <a:pt x="37" y="57"/>
                    <a:pt x="37" y="57"/>
                  </a:cubicBezTo>
                  <a:cubicBezTo>
                    <a:pt x="38" y="50"/>
                    <a:pt x="39" y="45"/>
                    <a:pt x="41" y="40"/>
                  </a:cubicBezTo>
                  <a:cubicBezTo>
                    <a:pt x="47" y="29"/>
                    <a:pt x="58" y="25"/>
                    <a:pt x="78" y="25"/>
                  </a:cubicBezTo>
                  <a:cubicBezTo>
                    <a:pt x="78" y="25"/>
                    <a:pt x="120" y="25"/>
                    <a:pt x="120" y="25"/>
                  </a:cubicBezTo>
                  <a:cubicBezTo>
                    <a:pt x="120" y="0"/>
                    <a:pt x="120" y="0"/>
                    <a:pt x="120" y="0"/>
                  </a:cubicBezTo>
                  <a:cubicBezTo>
                    <a:pt x="65" y="0"/>
                    <a:pt x="65" y="0"/>
                    <a:pt x="65" y="0"/>
                  </a:cubicBezTo>
                  <a:cubicBezTo>
                    <a:pt x="53" y="0"/>
                    <a:pt x="45" y="1"/>
                    <a:pt x="37" y="4"/>
                  </a:cubicBezTo>
                  <a:cubicBezTo>
                    <a:pt x="4" y="18"/>
                    <a:pt x="0" y="55"/>
                    <a:pt x="0" y="69"/>
                  </a:cubicBezTo>
                  <a:lnTo>
                    <a:pt x="0" y="71"/>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sp>
        <p:nvSpPr>
          <p:cNvPr id="1747" name="Google Shape;1747;p159"/>
          <p:cNvSpPr txBox="1"/>
          <p:nvPr>
            <p:ph type="title"/>
          </p:nvPr>
        </p:nvSpPr>
        <p:spPr>
          <a:xfrm>
            <a:off x="0" y="0"/>
            <a:ext cx="8186400" cy="1141800"/>
          </a:xfrm>
          <a:prstGeom prst="rect">
            <a:avLst/>
          </a:prstGeom>
          <a:noFill/>
          <a:ln>
            <a:noFill/>
          </a:ln>
        </p:spPr>
        <p:txBody>
          <a:bodyPr anchorCtr="0" anchor="t" bIns="91425" lIns="504000" spcFirstLastPara="1" rIns="252000" wrap="square" tIns="504000">
            <a:noAutofit/>
          </a:bodyPr>
          <a:lstStyle>
            <a:lvl1pPr lvl="0" marR="0" algn="l">
              <a:lnSpc>
                <a:spcPct val="100000"/>
              </a:lnSpc>
              <a:spcBef>
                <a:spcPts val="0"/>
              </a:spcBef>
              <a:spcAft>
                <a:spcPts val="0"/>
              </a:spcAft>
              <a:buClr>
                <a:srgbClr val="002D62"/>
              </a:buClr>
              <a:buSzPts val="2500"/>
              <a:buFont typeface="Arial Black"/>
              <a:buNone/>
              <a:defRPr b="1" i="0" sz="2500" u="none" cap="none" strike="noStrike">
                <a:solidFill>
                  <a:srgbClr val="002D62"/>
                </a:solidFill>
                <a:latin typeface="Arial Black"/>
                <a:ea typeface="Arial Black"/>
                <a:cs typeface="Arial Black"/>
                <a:sym typeface="Arial Black"/>
              </a:defRPr>
            </a:lvl1pPr>
            <a:lvl2pPr lvl="1" marR="0" algn="l">
              <a:lnSpc>
                <a:spcPct val="100000"/>
              </a:lnSpc>
              <a:spcBef>
                <a:spcPts val="0"/>
              </a:spcBef>
              <a:spcAft>
                <a:spcPts val="0"/>
              </a:spcAft>
              <a:buClr>
                <a:srgbClr val="002D62"/>
              </a:buClr>
              <a:buSzPts val="2400"/>
              <a:buFont typeface="Arial Black"/>
              <a:buNone/>
              <a:defRPr b="1" i="0" sz="2400" u="none" cap="none" strike="noStrike">
                <a:solidFill>
                  <a:srgbClr val="002D62"/>
                </a:solidFill>
                <a:latin typeface="Arial Black"/>
                <a:ea typeface="Arial Black"/>
                <a:cs typeface="Arial Black"/>
                <a:sym typeface="Arial Black"/>
              </a:defRPr>
            </a:lvl2pPr>
            <a:lvl3pPr lvl="2" marR="0" algn="l">
              <a:lnSpc>
                <a:spcPct val="100000"/>
              </a:lnSpc>
              <a:spcBef>
                <a:spcPts val="0"/>
              </a:spcBef>
              <a:spcAft>
                <a:spcPts val="0"/>
              </a:spcAft>
              <a:buClr>
                <a:srgbClr val="002D62"/>
              </a:buClr>
              <a:buSzPts val="2400"/>
              <a:buFont typeface="Arial Black"/>
              <a:buNone/>
              <a:defRPr b="1" i="0" sz="2400" u="none" cap="none" strike="noStrike">
                <a:solidFill>
                  <a:srgbClr val="002D62"/>
                </a:solidFill>
                <a:latin typeface="Arial Black"/>
                <a:ea typeface="Arial Black"/>
                <a:cs typeface="Arial Black"/>
                <a:sym typeface="Arial Black"/>
              </a:defRPr>
            </a:lvl3pPr>
            <a:lvl4pPr lvl="3" marR="0" algn="l">
              <a:lnSpc>
                <a:spcPct val="100000"/>
              </a:lnSpc>
              <a:spcBef>
                <a:spcPts val="0"/>
              </a:spcBef>
              <a:spcAft>
                <a:spcPts val="0"/>
              </a:spcAft>
              <a:buClr>
                <a:srgbClr val="002D62"/>
              </a:buClr>
              <a:buSzPts val="2400"/>
              <a:buFont typeface="Arial Black"/>
              <a:buNone/>
              <a:defRPr b="1" i="0" sz="2400" u="none" cap="none" strike="noStrike">
                <a:solidFill>
                  <a:srgbClr val="002D62"/>
                </a:solidFill>
                <a:latin typeface="Arial Black"/>
                <a:ea typeface="Arial Black"/>
                <a:cs typeface="Arial Black"/>
                <a:sym typeface="Arial Black"/>
              </a:defRPr>
            </a:lvl4pPr>
            <a:lvl5pPr lvl="4" marR="0" algn="l">
              <a:lnSpc>
                <a:spcPct val="100000"/>
              </a:lnSpc>
              <a:spcBef>
                <a:spcPts val="0"/>
              </a:spcBef>
              <a:spcAft>
                <a:spcPts val="0"/>
              </a:spcAft>
              <a:buClr>
                <a:srgbClr val="002D62"/>
              </a:buClr>
              <a:buSzPts val="2400"/>
              <a:buFont typeface="Arial Black"/>
              <a:buNone/>
              <a:defRPr b="1" i="0" sz="2400" u="none" cap="none" strike="noStrike">
                <a:solidFill>
                  <a:srgbClr val="002D62"/>
                </a:solidFill>
                <a:latin typeface="Arial Black"/>
                <a:ea typeface="Arial Black"/>
                <a:cs typeface="Arial Black"/>
                <a:sym typeface="Arial Black"/>
              </a:defRPr>
            </a:lvl5pPr>
            <a:lvl6pPr lvl="5" marR="0" algn="l">
              <a:lnSpc>
                <a:spcPct val="100000"/>
              </a:lnSpc>
              <a:spcBef>
                <a:spcPts val="0"/>
              </a:spcBef>
              <a:spcAft>
                <a:spcPts val="0"/>
              </a:spcAft>
              <a:buClr>
                <a:srgbClr val="002D62"/>
              </a:buClr>
              <a:buSzPts val="2400"/>
              <a:buFont typeface="Arial Black"/>
              <a:buNone/>
              <a:defRPr b="1" i="0" sz="2400" u="none" cap="none" strike="noStrike">
                <a:solidFill>
                  <a:srgbClr val="002D62"/>
                </a:solidFill>
                <a:latin typeface="Arial Black"/>
                <a:ea typeface="Arial Black"/>
                <a:cs typeface="Arial Black"/>
                <a:sym typeface="Arial Black"/>
              </a:defRPr>
            </a:lvl6pPr>
            <a:lvl7pPr lvl="6" marR="0" algn="l">
              <a:lnSpc>
                <a:spcPct val="100000"/>
              </a:lnSpc>
              <a:spcBef>
                <a:spcPts val="0"/>
              </a:spcBef>
              <a:spcAft>
                <a:spcPts val="0"/>
              </a:spcAft>
              <a:buClr>
                <a:srgbClr val="002D62"/>
              </a:buClr>
              <a:buSzPts val="2400"/>
              <a:buFont typeface="Arial Black"/>
              <a:buNone/>
              <a:defRPr b="1" i="0" sz="2400" u="none" cap="none" strike="noStrike">
                <a:solidFill>
                  <a:srgbClr val="002D62"/>
                </a:solidFill>
                <a:latin typeface="Arial Black"/>
                <a:ea typeface="Arial Black"/>
                <a:cs typeface="Arial Black"/>
                <a:sym typeface="Arial Black"/>
              </a:defRPr>
            </a:lvl7pPr>
            <a:lvl8pPr lvl="7" marR="0" algn="l">
              <a:lnSpc>
                <a:spcPct val="100000"/>
              </a:lnSpc>
              <a:spcBef>
                <a:spcPts val="0"/>
              </a:spcBef>
              <a:spcAft>
                <a:spcPts val="0"/>
              </a:spcAft>
              <a:buClr>
                <a:srgbClr val="002D62"/>
              </a:buClr>
              <a:buSzPts val="2400"/>
              <a:buFont typeface="Arial Black"/>
              <a:buNone/>
              <a:defRPr b="1" i="0" sz="2400" u="none" cap="none" strike="noStrike">
                <a:solidFill>
                  <a:srgbClr val="002D62"/>
                </a:solidFill>
                <a:latin typeface="Arial Black"/>
                <a:ea typeface="Arial Black"/>
                <a:cs typeface="Arial Black"/>
                <a:sym typeface="Arial Black"/>
              </a:defRPr>
            </a:lvl8pPr>
            <a:lvl9pPr lvl="8" marR="0" algn="l">
              <a:lnSpc>
                <a:spcPct val="100000"/>
              </a:lnSpc>
              <a:spcBef>
                <a:spcPts val="0"/>
              </a:spcBef>
              <a:spcAft>
                <a:spcPts val="0"/>
              </a:spcAft>
              <a:buClr>
                <a:srgbClr val="002D62"/>
              </a:buClr>
              <a:buSzPts val="2400"/>
              <a:buFont typeface="Arial Black"/>
              <a:buNone/>
              <a:defRPr b="1" i="0" sz="2400" u="none" cap="none" strike="noStrike">
                <a:solidFill>
                  <a:srgbClr val="002D62"/>
                </a:solidFill>
                <a:latin typeface="Arial Black"/>
                <a:ea typeface="Arial Black"/>
                <a:cs typeface="Arial Black"/>
                <a:sym typeface="Arial Black"/>
              </a:defRPr>
            </a:lvl9pPr>
          </a:lstStyle>
          <a:p/>
        </p:txBody>
      </p:sp>
      <p:sp>
        <p:nvSpPr>
          <p:cNvPr id="1748" name="Google Shape;1748;p159"/>
          <p:cNvSpPr txBox="1"/>
          <p:nvPr>
            <p:ph idx="1" type="body"/>
          </p:nvPr>
        </p:nvSpPr>
        <p:spPr>
          <a:xfrm>
            <a:off x="-8700" y="1410725"/>
            <a:ext cx="9144000" cy="2552700"/>
          </a:xfrm>
          <a:prstGeom prst="rect">
            <a:avLst/>
          </a:prstGeom>
          <a:noFill/>
          <a:ln>
            <a:noFill/>
          </a:ln>
        </p:spPr>
        <p:txBody>
          <a:bodyPr anchorCtr="0" anchor="t" bIns="91425" lIns="504000" spcFirstLastPara="1" rIns="504000" wrap="square" tIns="91425">
            <a:noAutofit/>
          </a:bodyPr>
          <a:lstStyle>
            <a:lvl1pPr indent="-317500" lvl="0" marL="457200" marR="0" algn="l">
              <a:lnSpc>
                <a:spcPct val="100000"/>
              </a:lnSpc>
              <a:spcBef>
                <a:spcPts val="0"/>
              </a:spcBef>
              <a:spcAft>
                <a:spcPts val="0"/>
              </a:spcAft>
              <a:buClr>
                <a:srgbClr val="002D62"/>
              </a:buClr>
              <a:buSzPts val="1400"/>
              <a:buFont typeface="Arial"/>
              <a:buChar char="●"/>
              <a:defRPr b="0" i="0" sz="1400" u="none" cap="none" strike="noStrike">
                <a:solidFill>
                  <a:srgbClr val="002D62"/>
                </a:solidFill>
                <a:latin typeface="Arial"/>
                <a:ea typeface="Arial"/>
                <a:cs typeface="Arial"/>
                <a:sym typeface="Arial"/>
              </a:defRPr>
            </a:lvl1pPr>
            <a:lvl2pPr indent="-317500" lvl="1" marL="914400" marR="0" algn="l">
              <a:lnSpc>
                <a:spcPct val="100000"/>
              </a:lnSpc>
              <a:spcBef>
                <a:spcPts val="0"/>
              </a:spcBef>
              <a:spcAft>
                <a:spcPts val="0"/>
              </a:spcAft>
              <a:buClr>
                <a:srgbClr val="002D62"/>
              </a:buClr>
              <a:buSzPts val="1400"/>
              <a:buFont typeface="Arial"/>
              <a:buChar char="○"/>
              <a:defRPr b="0" i="0" sz="1400" u="none" cap="none" strike="noStrike">
                <a:solidFill>
                  <a:srgbClr val="002D62"/>
                </a:solidFill>
                <a:latin typeface="Arial"/>
                <a:ea typeface="Arial"/>
                <a:cs typeface="Arial"/>
                <a:sym typeface="Arial"/>
              </a:defRPr>
            </a:lvl2pPr>
            <a:lvl3pPr indent="-317500" lvl="2" marL="1371600" marR="0" algn="l">
              <a:lnSpc>
                <a:spcPct val="100000"/>
              </a:lnSpc>
              <a:spcBef>
                <a:spcPts val="0"/>
              </a:spcBef>
              <a:spcAft>
                <a:spcPts val="0"/>
              </a:spcAft>
              <a:buClr>
                <a:srgbClr val="002D62"/>
              </a:buClr>
              <a:buSzPts val="1400"/>
              <a:buFont typeface="Arial"/>
              <a:buChar char="■"/>
              <a:defRPr b="0" i="0" sz="1400" u="none" cap="none" strike="noStrike">
                <a:solidFill>
                  <a:srgbClr val="002D62"/>
                </a:solidFill>
                <a:latin typeface="Arial"/>
                <a:ea typeface="Arial"/>
                <a:cs typeface="Arial"/>
                <a:sym typeface="Arial"/>
              </a:defRPr>
            </a:lvl3pPr>
            <a:lvl4pPr indent="-317500" lvl="3" marL="1828800" marR="0" algn="l">
              <a:lnSpc>
                <a:spcPct val="100000"/>
              </a:lnSpc>
              <a:spcBef>
                <a:spcPts val="0"/>
              </a:spcBef>
              <a:spcAft>
                <a:spcPts val="0"/>
              </a:spcAft>
              <a:buClr>
                <a:srgbClr val="002D62"/>
              </a:buClr>
              <a:buSzPts val="1400"/>
              <a:buFont typeface="Arial"/>
              <a:buChar char="●"/>
              <a:defRPr b="0" i="0" sz="1400" u="none" cap="none" strike="noStrike">
                <a:solidFill>
                  <a:srgbClr val="002D62"/>
                </a:solidFill>
                <a:latin typeface="Arial"/>
                <a:ea typeface="Arial"/>
                <a:cs typeface="Arial"/>
                <a:sym typeface="Arial"/>
              </a:defRPr>
            </a:lvl4pPr>
            <a:lvl5pPr indent="-317500" lvl="4" marL="2286000" marR="0" algn="l">
              <a:lnSpc>
                <a:spcPct val="100000"/>
              </a:lnSpc>
              <a:spcBef>
                <a:spcPts val="0"/>
              </a:spcBef>
              <a:spcAft>
                <a:spcPts val="0"/>
              </a:spcAft>
              <a:buClr>
                <a:srgbClr val="002D62"/>
              </a:buClr>
              <a:buSzPts val="1400"/>
              <a:buFont typeface="Arial"/>
              <a:buChar char="○"/>
              <a:defRPr b="0" i="0" sz="1400" u="none" cap="none" strike="noStrike">
                <a:solidFill>
                  <a:srgbClr val="002D62"/>
                </a:solidFill>
                <a:latin typeface="Arial"/>
                <a:ea typeface="Arial"/>
                <a:cs typeface="Arial"/>
                <a:sym typeface="Arial"/>
              </a:defRPr>
            </a:lvl5pPr>
            <a:lvl6pPr indent="-317500" lvl="5" marL="2743200" marR="0" algn="l">
              <a:lnSpc>
                <a:spcPct val="100000"/>
              </a:lnSpc>
              <a:spcBef>
                <a:spcPts val="0"/>
              </a:spcBef>
              <a:spcAft>
                <a:spcPts val="0"/>
              </a:spcAft>
              <a:buClr>
                <a:srgbClr val="002D62"/>
              </a:buClr>
              <a:buSzPts val="1400"/>
              <a:buFont typeface="Arial"/>
              <a:buChar char="■"/>
              <a:defRPr b="0" i="0" sz="1400" u="none" cap="none" strike="noStrike">
                <a:solidFill>
                  <a:srgbClr val="002D62"/>
                </a:solidFill>
                <a:latin typeface="Arial"/>
                <a:ea typeface="Arial"/>
                <a:cs typeface="Arial"/>
                <a:sym typeface="Arial"/>
              </a:defRPr>
            </a:lvl6pPr>
            <a:lvl7pPr indent="-317500" lvl="6" marL="3200400" marR="0" algn="l">
              <a:lnSpc>
                <a:spcPct val="100000"/>
              </a:lnSpc>
              <a:spcBef>
                <a:spcPts val="0"/>
              </a:spcBef>
              <a:spcAft>
                <a:spcPts val="0"/>
              </a:spcAft>
              <a:buClr>
                <a:srgbClr val="002D62"/>
              </a:buClr>
              <a:buSzPts val="1400"/>
              <a:buFont typeface="Arial"/>
              <a:buChar char="●"/>
              <a:defRPr b="0" i="0" sz="1400" u="none" cap="none" strike="noStrike">
                <a:solidFill>
                  <a:srgbClr val="002D62"/>
                </a:solidFill>
                <a:latin typeface="Arial"/>
                <a:ea typeface="Arial"/>
                <a:cs typeface="Arial"/>
                <a:sym typeface="Arial"/>
              </a:defRPr>
            </a:lvl7pPr>
            <a:lvl8pPr indent="-317500" lvl="7" marL="3657600" marR="0" algn="l">
              <a:lnSpc>
                <a:spcPct val="100000"/>
              </a:lnSpc>
              <a:spcBef>
                <a:spcPts val="0"/>
              </a:spcBef>
              <a:spcAft>
                <a:spcPts val="0"/>
              </a:spcAft>
              <a:buClr>
                <a:srgbClr val="002D62"/>
              </a:buClr>
              <a:buSzPts val="1400"/>
              <a:buFont typeface="Arial"/>
              <a:buChar char="○"/>
              <a:defRPr b="0" i="0" sz="1400" u="none" cap="none" strike="noStrike">
                <a:solidFill>
                  <a:srgbClr val="002D62"/>
                </a:solidFill>
                <a:latin typeface="Arial"/>
                <a:ea typeface="Arial"/>
                <a:cs typeface="Arial"/>
                <a:sym typeface="Arial"/>
              </a:defRPr>
            </a:lvl8pPr>
            <a:lvl9pPr indent="-317500" lvl="8" marL="4114800" marR="0" algn="l">
              <a:lnSpc>
                <a:spcPct val="100000"/>
              </a:lnSpc>
              <a:spcBef>
                <a:spcPts val="0"/>
              </a:spcBef>
              <a:spcAft>
                <a:spcPts val="0"/>
              </a:spcAft>
              <a:buClr>
                <a:srgbClr val="002D62"/>
              </a:buClr>
              <a:buSzPts val="1400"/>
              <a:buFont typeface="Arial"/>
              <a:buChar char="■"/>
              <a:defRPr b="0" i="0" sz="1400" u="none" cap="none" strike="noStrike">
                <a:solidFill>
                  <a:srgbClr val="002D62"/>
                </a:solidFill>
                <a:latin typeface="Arial"/>
                <a:ea typeface="Arial"/>
                <a:cs typeface="Arial"/>
                <a:sym typeface="Arial"/>
              </a:defRPr>
            </a:lvl9pPr>
          </a:lstStyle>
          <a:p/>
        </p:txBody>
      </p:sp>
      <p:sp>
        <p:nvSpPr>
          <p:cNvPr id="1749" name="Google Shape;1749;p159"/>
          <p:cNvSpPr txBox="1"/>
          <p:nvPr>
            <p:ph idx="12" type="sldNum"/>
          </p:nvPr>
        </p:nvSpPr>
        <p:spPr>
          <a:xfrm>
            <a:off x="8556784" y="4749851"/>
            <a:ext cx="548700" cy="393600"/>
          </a:xfrm>
          <a:prstGeom prst="rect">
            <a:avLst/>
          </a:prstGeom>
          <a:noFill/>
          <a:ln>
            <a:noFill/>
          </a:ln>
        </p:spPr>
        <p:txBody>
          <a:bodyPr anchorCtr="0" anchor="t" bIns="91425" lIns="91425" spcFirstLastPara="1" rIns="91425" wrap="square" tIns="91425">
            <a:noAutofit/>
          </a:bodyPr>
          <a:lstStyle>
            <a:lvl1pPr lvl="0">
              <a:buNone/>
              <a:defRPr>
                <a:solidFill>
                  <a:srgbClr val="002D62"/>
                </a:solidFill>
              </a:defRPr>
            </a:lvl1pPr>
            <a:lvl2pPr lvl="1">
              <a:buNone/>
              <a:defRPr>
                <a:solidFill>
                  <a:srgbClr val="002D62"/>
                </a:solidFill>
              </a:defRPr>
            </a:lvl2pPr>
            <a:lvl3pPr lvl="2">
              <a:buNone/>
              <a:defRPr>
                <a:solidFill>
                  <a:srgbClr val="002D62"/>
                </a:solidFill>
              </a:defRPr>
            </a:lvl3pPr>
            <a:lvl4pPr lvl="3">
              <a:buNone/>
              <a:defRPr>
                <a:solidFill>
                  <a:srgbClr val="002D62"/>
                </a:solidFill>
              </a:defRPr>
            </a:lvl4pPr>
            <a:lvl5pPr lvl="4">
              <a:buNone/>
              <a:defRPr>
                <a:solidFill>
                  <a:srgbClr val="002D62"/>
                </a:solidFill>
              </a:defRPr>
            </a:lvl5pPr>
            <a:lvl6pPr lvl="5">
              <a:buNone/>
              <a:defRPr>
                <a:solidFill>
                  <a:srgbClr val="002D62"/>
                </a:solidFill>
              </a:defRPr>
            </a:lvl6pPr>
            <a:lvl7pPr lvl="6">
              <a:buNone/>
              <a:defRPr>
                <a:solidFill>
                  <a:srgbClr val="002D62"/>
                </a:solidFill>
              </a:defRPr>
            </a:lvl7pPr>
            <a:lvl8pPr lvl="7">
              <a:buNone/>
              <a:defRPr>
                <a:solidFill>
                  <a:srgbClr val="002D62"/>
                </a:solidFill>
              </a:defRPr>
            </a:lvl8pPr>
            <a:lvl9pPr lvl="8">
              <a:buNone/>
              <a:defRPr>
                <a:solidFill>
                  <a:srgbClr val="002D62"/>
                </a:solidFill>
              </a:defRPr>
            </a:lvl9pPr>
          </a:lstStyle>
          <a:p>
            <a:pPr indent="0" lvl="0" marL="0" rtl="0" algn="l">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5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
  <p:cSld name="BLANK_2_1_2">
    <p:bg>
      <p:bgPr>
        <a:solidFill>
          <a:schemeClr val="lt1"/>
        </a:solidFill>
      </p:bgPr>
    </p:bg>
    <p:spTree>
      <p:nvGrpSpPr>
        <p:cNvPr id="1750" name="Shape 1750"/>
        <p:cNvGrpSpPr/>
        <p:nvPr/>
      </p:nvGrpSpPr>
      <p:grpSpPr>
        <a:xfrm>
          <a:off x="0" y="0"/>
          <a:ext cx="0" cy="0"/>
          <a:chOff x="0" y="0"/>
          <a:chExt cx="0" cy="0"/>
        </a:xfrm>
      </p:grpSpPr>
      <p:sp>
        <p:nvSpPr>
          <p:cNvPr id="1751" name="Google Shape;1751;p160"/>
          <p:cNvSpPr txBox="1"/>
          <p:nvPr>
            <p:ph idx="12" type="sldNum"/>
          </p:nvPr>
        </p:nvSpPr>
        <p:spPr>
          <a:xfrm>
            <a:off x="4359750" y="4813213"/>
            <a:ext cx="424500" cy="195600"/>
          </a:xfrm>
          <a:prstGeom prst="rect">
            <a:avLst/>
          </a:prstGeom>
          <a:noFill/>
          <a:ln>
            <a:noFill/>
          </a:ln>
        </p:spPr>
        <p:txBody>
          <a:bodyPr anchorCtr="0" anchor="ctr" bIns="91425" lIns="91425" spcFirstLastPara="1" rIns="91425" wrap="square" tIns="91425">
            <a:noAutofit/>
          </a:bodyPr>
          <a:lstStyle>
            <a:lvl1pPr lvl="0" algn="ctr">
              <a:buClr>
                <a:srgbClr val="000000"/>
              </a:buClr>
              <a:buSzPts val="900"/>
              <a:buFont typeface="Helvetica Neue Light"/>
              <a:buNone/>
              <a:defRPr b="1" sz="700">
                <a:solidFill>
                  <a:srgbClr val="898989"/>
                </a:solidFill>
              </a:defRPr>
            </a:lvl1pPr>
            <a:lvl2pPr lvl="1" algn="ctr">
              <a:buClr>
                <a:srgbClr val="000000"/>
              </a:buClr>
              <a:buSzPts val="900"/>
              <a:buFont typeface="Helvetica Neue Light"/>
              <a:buNone/>
              <a:defRPr b="1" sz="700">
                <a:solidFill>
                  <a:srgbClr val="898989"/>
                </a:solidFill>
              </a:defRPr>
            </a:lvl2pPr>
            <a:lvl3pPr lvl="2" algn="ctr">
              <a:buClr>
                <a:srgbClr val="000000"/>
              </a:buClr>
              <a:buSzPts val="900"/>
              <a:buFont typeface="Helvetica Neue Light"/>
              <a:buNone/>
              <a:defRPr b="1" sz="700">
                <a:solidFill>
                  <a:srgbClr val="898989"/>
                </a:solidFill>
              </a:defRPr>
            </a:lvl3pPr>
            <a:lvl4pPr lvl="3" algn="ctr">
              <a:buClr>
                <a:srgbClr val="000000"/>
              </a:buClr>
              <a:buSzPts val="900"/>
              <a:buFont typeface="Helvetica Neue Light"/>
              <a:buNone/>
              <a:defRPr b="1" sz="700">
                <a:solidFill>
                  <a:srgbClr val="898989"/>
                </a:solidFill>
              </a:defRPr>
            </a:lvl4pPr>
            <a:lvl5pPr lvl="4" algn="ctr">
              <a:buClr>
                <a:srgbClr val="000000"/>
              </a:buClr>
              <a:buSzPts val="900"/>
              <a:buFont typeface="Helvetica Neue Light"/>
              <a:buNone/>
              <a:defRPr b="1" sz="700">
                <a:solidFill>
                  <a:srgbClr val="898989"/>
                </a:solidFill>
              </a:defRPr>
            </a:lvl5pPr>
            <a:lvl6pPr lvl="5" algn="ctr">
              <a:buClr>
                <a:srgbClr val="000000"/>
              </a:buClr>
              <a:buSzPts val="900"/>
              <a:buFont typeface="Helvetica Neue Light"/>
              <a:buNone/>
              <a:defRPr b="1" sz="700">
                <a:solidFill>
                  <a:srgbClr val="898989"/>
                </a:solidFill>
              </a:defRPr>
            </a:lvl6pPr>
            <a:lvl7pPr lvl="6" algn="ctr">
              <a:buClr>
                <a:srgbClr val="000000"/>
              </a:buClr>
              <a:buSzPts val="900"/>
              <a:buFont typeface="Helvetica Neue Light"/>
              <a:buNone/>
              <a:defRPr b="1" sz="700">
                <a:solidFill>
                  <a:srgbClr val="898989"/>
                </a:solidFill>
              </a:defRPr>
            </a:lvl7pPr>
            <a:lvl8pPr lvl="7" algn="ctr">
              <a:buClr>
                <a:srgbClr val="000000"/>
              </a:buClr>
              <a:buSzPts val="900"/>
              <a:buFont typeface="Helvetica Neue Light"/>
              <a:buNone/>
              <a:defRPr b="1" sz="700">
                <a:solidFill>
                  <a:srgbClr val="898989"/>
                </a:solidFill>
              </a:defRPr>
            </a:lvl8pPr>
            <a:lvl9pPr lvl="8" algn="ctr">
              <a:buClr>
                <a:srgbClr val="000000"/>
              </a:buClr>
              <a:buSzPts val="900"/>
              <a:buFont typeface="Helvetica Neue Light"/>
              <a:buNone/>
              <a:defRPr b="1" sz="700">
                <a:solidFill>
                  <a:srgbClr val="898989"/>
                </a:solidFill>
              </a:defRPr>
            </a:lvl9pPr>
          </a:lstStyle>
          <a:p>
            <a:pPr indent="0" lvl="0" marL="0" rtl="0" algn="ctr">
              <a:spcBef>
                <a:spcPts val="0"/>
              </a:spcBef>
              <a:spcAft>
                <a:spcPts val="0"/>
              </a:spcAft>
              <a:buNone/>
            </a:pPr>
            <a:fld id="{00000000-1234-1234-1234-123412341234}" type="slidenum">
              <a:rPr lang="en-GB"/>
              <a:t>‹#›</a:t>
            </a:fld>
            <a:endParaRPr i="0"/>
          </a:p>
        </p:txBody>
      </p:sp>
      <p:sp>
        <p:nvSpPr>
          <p:cNvPr id="1752" name="Google Shape;1752;p160"/>
          <p:cNvSpPr txBox="1"/>
          <p:nvPr>
            <p:ph idx="1" type="body"/>
          </p:nvPr>
        </p:nvSpPr>
        <p:spPr>
          <a:xfrm>
            <a:off x="488150" y="1404950"/>
            <a:ext cx="8239200" cy="2871000"/>
          </a:xfrm>
          <a:prstGeom prst="rect">
            <a:avLst/>
          </a:prstGeom>
          <a:noFill/>
          <a:ln>
            <a:noFill/>
          </a:ln>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Tree>
  </p:cSld>
  <p:clrMapOvr>
    <a:masterClrMapping/>
  </p:clrMapOvr>
</p:sldLayout>
</file>

<file path=ppt/slideLayouts/slideLayout15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 Bleu marine - 8 1">
  <p:cSld name="TITLE_1_1_1_1_1_1_1_1_1_1_1_1_1_1_1_2">
    <p:bg>
      <p:bgPr>
        <a:solidFill>
          <a:schemeClr val="lt1"/>
        </a:solidFill>
      </p:bgPr>
    </p:bg>
    <p:spTree>
      <p:nvGrpSpPr>
        <p:cNvPr id="1753" name="Shape 1753"/>
        <p:cNvGrpSpPr/>
        <p:nvPr/>
      </p:nvGrpSpPr>
      <p:grpSpPr>
        <a:xfrm>
          <a:off x="0" y="0"/>
          <a:ext cx="0" cy="0"/>
          <a:chOff x="0" y="0"/>
          <a:chExt cx="0" cy="0"/>
        </a:xfrm>
      </p:grpSpPr>
      <p:sp>
        <p:nvSpPr>
          <p:cNvPr id="1754" name="Google Shape;1754;p161"/>
          <p:cNvSpPr/>
          <p:nvPr/>
        </p:nvSpPr>
        <p:spPr>
          <a:xfrm flipH="1" rot="-1033734">
            <a:off x="6719056" y="-69281"/>
            <a:ext cx="2880744" cy="5417385"/>
          </a:xfrm>
          <a:custGeom>
            <a:rect b="b" l="l" r="r" t="t"/>
            <a:pathLst>
              <a:path extrusionOk="0" h="7211571" w="3834819">
                <a:moveTo>
                  <a:pt x="220459" y="454090"/>
                </a:moveTo>
                <a:lnTo>
                  <a:pt x="1675267" y="0"/>
                </a:lnTo>
                <a:lnTo>
                  <a:pt x="1640312" y="108417"/>
                </a:lnTo>
                <a:cubicBezTo>
                  <a:pt x="956879" y="2424901"/>
                  <a:pt x="1772778" y="4978283"/>
                  <a:pt x="3756426" y="6454918"/>
                </a:cubicBezTo>
                <a:lnTo>
                  <a:pt x="3834819" y="6510246"/>
                </a:lnTo>
                <a:lnTo>
                  <a:pt x="1587924" y="7211571"/>
                </a:lnTo>
                <a:lnTo>
                  <a:pt x="1364218" y="6889794"/>
                </a:lnTo>
                <a:cubicBezTo>
                  <a:pt x="190158" y="5109782"/>
                  <a:pt x="-257296" y="2921319"/>
                  <a:pt x="143904" y="809046"/>
                </a:cubicBezTo>
                <a:close/>
              </a:path>
            </a:pathLst>
          </a:custGeom>
          <a:gradFill>
            <a:gsLst>
              <a:gs pos="0">
                <a:srgbClr val="78BE21">
                  <a:alpha val="20000"/>
                </a:srgbClr>
              </a:gs>
              <a:gs pos="23000">
                <a:srgbClr val="78BE21">
                  <a:alpha val="20000"/>
                </a:srgbClr>
              </a:gs>
              <a:gs pos="70000">
                <a:srgbClr val="78BE21">
                  <a:alpha val="80000"/>
                </a:srgbClr>
              </a:gs>
              <a:gs pos="100000">
                <a:srgbClr val="78BE21">
                  <a:alpha val="80000"/>
                </a:srgbClr>
              </a:gs>
            </a:gsLst>
            <a:lin ang="4200927" scaled="0"/>
          </a:gra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None/>
            </a:pPr>
            <a:r>
              <a:t/>
            </a:r>
            <a:endParaRPr b="0" i="0" sz="1100" u="none" cap="none" strike="noStrike">
              <a:solidFill>
                <a:srgbClr val="000000"/>
              </a:solidFill>
              <a:latin typeface="Arial"/>
              <a:ea typeface="Arial"/>
              <a:cs typeface="Arial"/>
              <a:sym typeface="Arial"/>
            </a:endParaRPr>
          </a:p>
        </p:txBody>
      </p:sp>
      <p:sp>
        <p:nvSpPr>
          <p:cNvPr id="1755" name="Google Shape;1755;p161"/>
          <p:cNvSpPr txBox="1"/>
          <p:nvPr/>
        </p:nvSpPr>
        <p:spPr>
          <a:xfrm>
            <a:off x="8626827" y="4754925"/>
            <a:ext cx="517200" cy="2739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fld id="{00000000-1234-1234-1234-123412341234}" type="slidenum">
              <a:rPr b="1" lang="en-GB" sz="800">
                <a:solidFill>
                  <a:srgbClr val="002D62"/>
                </a:solidFill>
              </a:rPr>
              <a:t>‹#›</a:t>
            </a:fld>
            <a:endParaRPr b="1" sz="800">
              <a:solidFill>
                <a:srgbClr val="002D62"/>
              </a:solidFill>
            </a:endParaRPr>
          </a:p>
        </p:txBody>
      </p:sp>
      <p:grpSp>
        <p:nvGrpSpPr>
          <p:cNvPr id="1756" name="Google Shape;1756;p161"/>
          <p:cNvGrpSpPr/>
          <p:nvPr/>
        </p:nvGrpSpPr>
        <p:grpSpPr>
          <a:xfrm>
            <a:off x="7940154" y="4801506"/>
            <a:ext cx="686661" cy="174005"/>
            <a:chOff x="5486400" y="2551113"/>
            <a:chExt cx="2949575" cy="722312"/>
          </a:xfrm>
        </p:grpSpPr>
        <p:sp>
          <p:nvSpPr>
            <p:cNvPr id="1757" name="Google Shape;1757;p161"/>
            <p:cNvSpPr/>
            <p:nvPr/>
          </p:nvSpPr>
          <p:spPr>
            <a:xfrm>
              <a:off x="5486400" y="2551113"/>
              <a:ext cx="723900" cy="722312"/>
            </a:xfrm>
            <a:custGeom>
              <a:rect b="b" l="l" r="r" t="t"/>
              <a:pathLst>
                <a:path extrusionOk="0" h="278" w="278">
                  <a:moveTo>
                    <a:pt x="278" y="139"/>
                  </a:moveTo>
                  <a:cubicBezTo>
                    <a:pt x="278" y="216"/>
                    <a:pt x="216" y="278"/>
                    <a:pt x="139" y="278"/>
                  </a:cubicBezTo>
                  <a:cubicBezTo>
                    <a:pt x="62" y="278"/>
                    <a:pt x="0" y="216"/>
                    <a:pt x="0" y="139"/>
                  </a:cubicBezTo>
                  <a:cubicBezTo>
                    <a:pt x="0" y="62"/>
                    <a:pt x="62" y="0"/>
                    <a:pt x="139" y="0"/>
                  </a:cubicBezTo>
                  <a:cubicBezTo>
                    <a:pt x="216" y="0"/>
                    <a:pt x="278" y="62"/>
                    <a:pt x="278" y="139"/>
                  </a:cubicBezTo>
                  <a:close/>
                  <a:moveTo>
                    <a:pt x="169" y="152"/>
                  </a:moveTo>
                  <a:cubicBezTo>
                    <a:pt x="174" y="173"/>
                    <a:pt x="157" y="199"/>
                    <a:pt x="139" y="218"/>
                  </a:cubicBezTo>
                  <a:cubicBezTo>
                    <a:pt x="194" y="218"/>
                    <a:pt x="238" y="174"/>
                    <a:pt x="238" y="120"/>
                  </a:cubicBezTo>
                  <a:cubicBezTo>
                    <a:pt x="238" y="65"/>
                    <a:pt x="193" y="21"/>
                    <a:pt x="139" y="21"/>
                  </a:cubicBezTo>
                  <a:cubicBezTo>
                    <a:pt x="84" y="21"/>
                    <a:pt x="40" y="65"/>
                    <a:pt x="40" y="120"/>
                  </a:cubicBezTo>
                  <a:cubicBezTo>
                    <a:pt x="40" y="174"/>
                    <a:pt x="84" y="218"/>
                    <a:pt x="138" y="218"/>
                  </a:cubicBezTo>
                  <a:cubicBezTo>
                    <a:pt x="121" y="199"/>
                    <a:pt x="104" y="173"/>
                    <a:pt x="108" y="152"/>
                  </a:cubicBezTo>
                  <a:cubicBezTo>
                    <a:pt x="112" y="130"/>
                    <a:pt x="128" y="123"/>
                    <a:pt x="139" y="123"/>
                  </a:cubicBezTo>
                  <a:cubicBezTo>
                    <a:pt x="149" y="123"/>
                    <a:pt x="166" y="130"/>
                    <a:pt x="169" y="152"/>
                  </a:cubicBez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758" name="Google Shape;1758;p161"/>
            <p:cNvSpPr/>
            <p:nvPr/>
          </p:nvSpPr>
          <p:spPr>
            <a:xfrm>
              <a:off x="7126288" y="2743200"/>
              <a:ext cx="396875" cy="385762"/>
            </a:xfrm>
            <a:custGeom>
              <a:rect b="b" l="l" r="r" t="t"/>
              <a:pathLst>
                <a:path extrusionOk="0" h="148" w="152">
                  <a:moveTo>
                    <a:pt x="78" y="148"/>
                  </a:moveTo>
                  <a:cubicBezTo>
                    <a:pt x="57" y="148"/>
                    <a:pt x="37" y="143"/>
                    <a:pt x="25" y="134"/>
                  </a:cubicBezTo>
                  <a:cubicBezTo>
                    <a:pt x="9" y="123"/>
                    <a:pt x="0" y="102"/>
                    <a:pt x="0" y="75"/>
                  </a:cubicBezTo>
                  <a:cubicBezTo>
                    <a:pt x="0" y="24"/>
                    <a:pt x="25" y="0"/>
                    <a:pt x="76" y="0"/>
                  </a:cubicBezTo>
                  <a:cubicBezTo>
                    <a:pt x="127" y="0"/>
                    <a:pt x="152" y="24"/>
                    <a:pt x="152" y="76"/>
                  </a:cubicBezTo>
                  <a:cubicBezTo>
                    <a:pt x="152" y="123"/>
                    <a:pt x="127" y="148"/>
                    <a:pt x="78" y="148"/>
                  </a:cubicBezTo>
                  <a:close/>
                  <a:moveTo>
                    <a:pt x="76" y="24"/>
                  </a:moveTo>
                  <a:cubicBezTo>
                    <a:pt x="48" y="24"/>
                    <a:pt x="36" y="39"/>
                    <a:pt x="36" y="74"/>
                  </a:cubicBezTo>
                  <a:cubicBezTo>
                    <a:pt x="36" y="108"/>
                    <a:pt x="49" y="124"/>
                    <a:pt x="76" y="124"/>
                  </a:cubicBezTo>
                  <a:cubicBezTo>
                    <a:pt x="104" y="124"/>
                    <a:pt x="116" y="108"/>
                    <a:pt x="116" y="73"/>
                  </a:cubicBezTo>
                  <a:cubicBezTo>
                    <a:pt x="116" y="40"/>
                    <a:pt x="103" y="24"/>
                    <a:pt x="76" y="24"/>
                  </a:cubicBez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759" name="Google Shape;1759;p161"/>
            <p:cNvSpPr/>
            <p:nvPr/>
          </p:nvSpPr>
          <p:spPr>
            <a:xfrm>
              <a:off x="7588250" y="2755900"/>
              <a:ext cx="260350" cy="361950"/>
            </a:xfrm>
            <a:custGeom>
              <a:rect b="b" l="l" r="r" t="t"/>
              <a:pathLst>
                <a:path extrusionOk="0" h="139" w="100">
                  <a:moveTo>
                    <a:pt x="72" y="115"/>
                  </a:moveTo>
                  <a:cubicBezTo>
                    <a:pt x="52" y="115"/>
                    <a:pt x="45" y="113"/>
                    <a:pt x="40" y="109"/>
                  </a:cubicBezTo>
                  <a:cubicBezTo>
                    <a:pt x="35" y="104"/>
                    <a:pt x="33" y="101"/>
                    <a:pt x="33" y="87"/>
                  </a:cubicBezTo>
                  <a:cubicBezTo>
                    <a:pt x="33" y="14"/>
                    <a:pt x="33" y="14"/>
                    <a:pt x="33" y="14"/>
                  </a:cubicBezTo>
                  <a:cubicBezTo>
                    <a:pt x="33" y="6"/>
                    <a:pt x="26" y="0"/>
                    <a:pt x="19" y="0"/>
                  </a:cubicBezTo>
                  <a:cubicBezTo>
                    <a:pt x="0" y="0"/>
                    <a:pt x="0" y="0"/>
                    <a:pt x="0" y="0"/>
                  </a:cubicBezTo>
                  <a:cubicBezTo>
                    <a:pt x="0" y="78"/>
                    <a:pt x="0" y="78"/>
                    <a:pt x="0" y="78"/>
                  </a:cubicBezTo>
                  <a:cubicBezTo>
                    <a:pt x="0" y="103"/>
                    <a:pt x="2" y="114"/>
                    <a:pt x="11" y="123"/>
                  </a:cubicBezTo>
                  <a:cubicBezTo>
                    <a:pt x="20" y="134"/>
                    <a:pt x="34" y="139"/>
                    <a:pt x="56" y="139"/>
                  </a:cubicBezTo>
                  <a:cubicBezTo>
                    <a:pt x="100" y="139"/>
                    <a:pt x="100" y="139"/>
                    <a:pt x="100" y="139"/>
                  </a:cubicBezTo>
                  <a:cubicBezTo>
                    <a:pt x="100" y="115"/>
                    <a:pt x="100" y="115"/>
                    <a:pt x="100" y="115"/>
                  </a:cubicBezTo>
                  <a:lnTo>
                    <a:pt x="72" y="115"/>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760" name="Google Shape;1760;p161"/>
            <p:cNvSpPr/>
            <p:nvPr/>
          </p:nvSpPr>
          <p:spPr>
            <a:xfrm>
              <a:off x="8029575" y="2755900"/>
              <a:ext cx="406400" cy="361950"/>
            </a:xfrm>
            <a:custGeom>
              <a:rect b="b" l="l" r="r" t="t"/>
              <a:pathLst>
                <a:path extrusionOk="0" h="139" w="156">
                  <a:moveTo>
                    <a:pt x="96" y="0"/>
                  </a:moveTo>
                  <a:cubicBezTo>
                    <a:pt x="74" y="0"/>
                    <a:pt x="74" y="0"/>
                    <a:pt x="74" y="0"/>
                  </a:cubicBezTo>
                  <a:cubicBezTo>
                    <a:pt x="65" y="0"/>
                    <a:pt x="58" y="5"/>
                    <a:pt x="55" y="12"/>
                  </a:cubicBezTo>
                  <a:cubicBezTo>
                    <a:pt x="0" y="139"/>
                    <a:pt x="0" y="139"/>
                    <a:pt x="0" y="139"/>
                  </a:cubicBezTo>
                  <a:cubicBezTo>
                    <a:pt x="22" y="139"/>
                    <a:pt x="22" y="139"/>
                    <a:pt x="22" y="139"/>
                  </a:cubicBezTo>
                  <a:cubicBezTo>
                    <a:pt x="31" y="139"/>
                    <a:pt x="38" y="134"/>
                    <a:pt x="41" y="127"/>
                  </a:cubicBezTo>
                  <a:cubicBezTo>
                    <a:pt x="50" y="107"/>
                    <a:pt x="50" y="107"/>
                    <a:pt x="50" y="107"/>
                  </a:cubicBezTo>
                  <a:cubicBezTo>
                    <a:pt x="106" y="107"/>
                    <a:pt x="106" y="107"/>
                    <a:pt x="106" y="107"/>
                  </a:cubicBezTo>
                  <a:cubicBezTo>
                    <a:pt x="115" y="127"/>
                    <a:pt x="115" y="127"/>
                    <a:pt x="115" y="127"/>
                  </a:cubicBezTo>
                  <a:cubicBezTo>
                    <a:pt x="118" y="134"/>
                    <a:pt x="125" y="139"/>
                    <a:pt x="134" y="139"/>
                  </a:cubicBezTo>
                  <a:cubicBezTo>
                    <a:pt x="156" y="139"/>
                    <a:pt x="156" y="139"/>
                    <a:pt x="156" y="139"/>
                  </a:cubicBezTo>
                  <a:lnTo>
                    <a:pt x="96" y="0"/>
                  </a:lnTo>
                  <a:close/>
                  <a:moveTo>
                    <a:pt x="57" y="82"/>
                  </a:moveTo>
                  <a:cubicBezTo>
                    <a:pt x="78" y="34"/>
                    <a:pt x="78" y="34"/>
                    <a:pt x="78" y="34"/>
                  </a:cubicBezTo>
                  <a:cubicBezTo>
                    <a:pt x="99" y="82"/>
                    <a:pt x="99" y="82"/>
                    <a:pt x="99" y="82"/>
                  </a:cubicBezTo>
                  <a:lnTo>
                    <a:pt x="57" y="82"/>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761" name="Google Shape;1761;p161"/>
            <p:cNvSpPr/>
            <p:nvPr/>
          </p:nvSpPr>
          <p:spPr>
            <a:xfrm>
              <a:off x="7902575" y="2755900"/>
              <a:ext cx="84137" cy="361950"/>
            </a:xfrm>
            <a:custGeom>
              <a:rect b="b" l="l" r="r" t="t"/>
              <a:pathLst>
                <a:path extrusionOk="0" h="139" w="32">
                  <a:moveTo>
                    <a:pt x="14" y="0"/>
                  </a:moveTo>
                  <a:cubicBezTo>
                    <a:pt x="6" y="0"/>
                    <a:pt x="0" y="6"/>
                    <a:pt x="0" y="14"/>
                  </a:cubicBezTo>
                  <a:cubicBezTo>
                    <a:pt x="0" y="139"/>
                    <a:pt x="0" y="139"/>
                    <a:pt x="0" y="139"/>
                  </a:cubicBezTo>
                  <a:cubicBezTo>
                    <a:pt x="18" y="139"/>
                    <a:pt x="18" y="139"/>
                    <a:pt x="18" y="139"/>
                  </a:cubicBezTo>
                  <a:cubicBezTo>
                    <a:pt x="25" y="139"/>
                    <a:pt x="32" y="133"/>
                    <a:pt x="32" y="126"/>
                  </a:cubicBezTo>
                  <a:cubicBezTo>
                    <a:pt x="32" y="0"/>
                    <a:pt x="32" y="0"/>
                    <a:pt x="32" y="0"/>
                  </a:cubicBezTo>
                  <a:lnTo>
                    <a:pt x="14" y="0"/>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762" name="Google Shape;1762;p161"/>
            <p:cNvSpPr/>
            <p:nvPr/>
          </p:nvSpPr>
          <p:spPr>
            <a:xfrm>
              <a:off x="6324600" y="2755900"/>
              <a:ext cx="406400" cy="361950"/>
            </a:xfrm>
            <a:custGeom>
              <a:rect b="b" l="l" r="r" t="t"/>
              <a:pathLst>
                <a:path extrusionOk="0" h="139" w="156">
                  <a:moveTo>
                    <a:pt x="132" y="0"/>
                  </a:moveTo>
                  <a:cubicBezTo>
                    <a:pt x="123" y="0"/>
                    <a:pt x="116" y="5"/>
                    <a:pt x="113" y="12"/>
                  </a:cubicBezTo>
                  <a:cubicBezTo>
                    <a:pt x="78" y="98"/>
                    <a:pt x="78" y="98"/>
                    <a:pt x="78" y="98"/>
                  </a:cubicBezTo>
                  <a:cubicBezTo>
                    <a:pt x="42" y="13"/>
                    <a:pt x="42" y="13"/>
                    <a:pt x="42" y="13"/>
                  </a:cubicBezTo>
                  <a:cubicBezTo>
                    <a:pt x="39" y="5"/>
                    <a:pt x="31" y="0"/>
                    <a:pt x="23" y="0"/>
                  </a:cubicBezTo>
                  <a:cubicBezTo>
                    <a:pt x="0" y="0"/>
                    <a:pt x="0" y="0"/>
                    <a:pt x="0" y="0"/>
                  </a:cubicBezTo>
                  <a:cubicBezTo>
                    <a:pt x="62" y="139"/>
                    <a:pt x="62" y="139"/>
                    <a:pt x="62" y="139"/>
                  </a:cubicBezTo>
                  <a:cubicBezTo>
                    <a:pt x="80" y="139"/>
                    <a:pt x="80" y="139"/>
                    <a:pt x="80" y="139"/>
                  </a:cubicBezTo>
                  <a:cubicBezTo>
                    <a:pt x="88" y="139"/>
                    <a:pt x="95" y="134"/>
                    <a:pt x="99" y="128"/>
                  </a:cubicBezTo>
                  <a:cubicBezTo>
                    <a:pt x="156" y="0"/>
                    <a:pt x="156" y="0"/>
                    <a:pt x="156" y="0"/>
                  </a:cubicBezTo>
                  <a:lnTo>
                    <a:pt x="132" y="0"/>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763" name="Google Shape;1763;p161"/>
            <p:cNvSpPr/>
            <p:nvPr/>
          </p:nvSpPr>
          <p:spPr>
            <a:xfrm>
              <a:off x="6751638" y="2755900"/>
              <a:ext cx="312737" cy="361950"/>
            </a:xfrm>
            <a:custGeom>
              <a:rect b="b" l="l" r="r" t="t"/>
              <a:pathLst>
                <a:path extrusionOk="0" h="139" w="120">
                  <a:moveTo>
                    <a:pt x="0" y="71"/>
                  </a:moveTo>
                  <a:cubicBezTo>
                    <a:pt x="0" y="85"/>
                    <a:pt x="4" y="121"/>
                    <a:pt x="37" y="135"/>
                  </a:cubicBezTo>
                  <a:cubicBezTo>
                    <a:pt x="45" y="138"/>
                    <a:pt x="53" y="139"/>
                    <a:pt x="65" y="139"/>
                  </a:cubicBezTo>
                  <a:cubicBezTo>
                    <a:pt x="120" y="139"/>
                    <a:pt x="120" y="139"/>
                    <a:pt x="120" y="139"/>
                  </a:cubicBezTo>
                  <a:cubicBezTo>
                    <a:pt x="120" y="115"/>
                    <a:pt x="120" y="115"/>
                    <a:pt x="120" y="115"/>
                  </a:cubicBezTo>
                  <a:cubicBezTo>
                    <a:pt x="120" y="115"/>
                    <a:pt x="78" y="115"/>
                    <a:pt x="78" y="115"/>
                  </a:cubicBezTo>
                  <a:cubicBezTo>
                    <a:pt x="58" y="114"/>
                    <a:pt x="47" y="110"/>
                    <a:pt x="41" y="99"/>
                  </a:cubicBezTo>
                  <a:cubicBezTo>
                    <a:pt x="39" y="95"/>
                    <a:pt x="38" y="89"/>
                    <a:pt x="37" y="83"/>
                  </a:cubicBezTo>
                  <a:cubicBezTo>
                    <a:pt x="37" y="82"/>
                    <a:pt x="37" y="82"/>
                    <a:pt x="37" y="82"/>
                  </a:cubicBezTo>
                  <a:cubicBezTo>
                    <a:pt x="117" y="82"/>
                    <a:pt x="117" y="82"/>
                    <a:pt x="117" y="82"/>
                  </a:cubicBezTo>
                  <a:cubicBezTo>
                    <a:pt x="117" y="58"/>
                    <a:pt x="117" y="58"/>
                    <a:pt x="117" y="58"/>
                  </a:cubicBezTo>
                  <a:cubicBezTo>
                    <a:pt x="37" y="58"/>
                    <a:pt x="37" y="58"/>
                    <a:pt x="37" y="58"/>
                  </a:cubicBezTo>
                  <a:cubicBezTo>
                    <a:pt x="37" y="57"/>
                    <a:pt x="37" y="57"/>
                    <a:pt x="37" y="57"/>
                  </a:cubicBezTo>
                  <a:cubicBezTo>
                    <a:pt x="38" y="50"/>
                    <a:pt x="39" y="45"/>
                    <a:pt x="41" y="40"/>
                  </a:cubicBezTo>
                  <a:cubicBezTo>
                    <a:pt x="47" y="29"/>
                    <a:pt x="58" y="25"/>
                    <a:pt x="78" y="25"/>
                  </a:cubicBezTo>
                  <a:cubicBezTo>
                    <a:pt x="78" y="25"/>
                    <a:pt x="120" y="25"/>
                    <a:pt x="120" y="25"/>
                  </a:cubicBezTo>
                  <a:cubicBezTo>
                    <a:pt x="120" y="0"/>
                    <a:pt x="120" y="0"/>
                    <a:pt x="120" y="0"/>
                  </a:cubicBezTo>
                  <a:cubicBezTo>
                    <a:pt x="65" y="0"/>
                    <a:pt x="65" y="0"/>
                    <a:pt x="65" y="0"/>
                  </a:cubicBezTo>
                  <a:cubicBezTo>
                    <a:pt x="53" y="0"/>
                    <a:pt x="45" y="1"/>
                    <a:pt x="37" y="4"/>
                  </a:cubicBezTo>
                  <a:cubicBezTo>
                    <a:pt x="4" y="18"/>
                    <a:pt x="0" y="55"/>
                    <a:pt x="0" y="69"/>
                  </a:cubicBezTo>
                  <a:lnTo>
                    <a:pt x="0" y="71"/>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sp>
        <p:nvSpPr>
          <p:cNvPr id="1764" name="Google Shape;1764;p161"/>
          <p:cNvSpPr txBox="1"/>
          <p:nvPr>
            <p:ph type="title"/>
          </p:nvPr>
        </p:nvSpPr>
        <p:spPr>
          <a:xfrm>
            <a:off x="0" y="0"/>
            <a:ext cx="8186400" cy="1141800"/>
          </a:xfrm>
          <a:prstGeom prst="rect">
            <a:avLst/>
          </a:prstGeom>
          <a:noFill/>
          <a:ln>
            <a:noFill/>
          </a:ln>
        </p:spPr>
        <p:txBody>
          <a:bodyPr anchorCtr="0" anchor="t" bIns="91425" lIns="504000" spcFirstLastPara="1" rIns="252000" wrap="square" tIns="504000">
            <a:noAutofit/>
          </a:bodyPr>
          <a:lstStyle>
            <a:lvl1pPr lvl="0">
              <a:spcBef>
                <a:spcPts val="0"/>
              </a:spcBef>
              <a:spcAft>
                <a:spcPts val="0"/>
              </a:spcAft>
              <a:buClr>
                <a:srgbClr val="002D62"/>
              </a:buClr>
              <a:buSzPts val="2500"/>
              <a:buFont typeface="Arial Black"/>
              <a:buNone/>
              <a:defRPr b="1" sz="2500">
                <a:solidFill>
                  <a:srgbClr val="002D62"/>
                </a:solidFill>
                <a:latin typeface="Arial Black"/>
                <a:ea typeface="Arial Black"/>
                <a:cs typeface="Arial Black"/>
                <a:sym typeface="Arial Black"/>
              </a:defRPr>
            </a:lvl1pPr>
            <a:lvl2pPr lvl="1">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2pPr>
            <a:lvl3pPr lvl="2">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3pPr>
            <a:lvl4pPr lvl="3">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4pPr>
            <a:lvl5pPr lvl="4">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5pPr>
            <a:lvl6pPr lvl="5">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6pPr>
            <a:lvl7pPr lvl="6">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7pPr>
            <a:lvl8pPr lvl="7">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8pPr>
            <a:lvl9pPr lvl="8">
              <a:spcBef>
                <a:spcPts val="0"/>
              </a:spcBef>
              <a:spcAft>
                <a:spcPts val="0"/>
              </a:spcAft>
              <a:buClr>
                <a:srgbClr val="002D62"/>
              </a:buClr>
              <a:buSzPts val="2400"/>
              <a:buFont typeface="Arial Black"/>
              <a:buNone/>
              <a:defRPr b="1" sz="2400">
                <a:solidFill>
                  <a:srgbClr val="002D62"/>
                </a:solidFill>
                <a:latin typeface="Arial Black"/>
                <a:ea typeface="Arial Black"/>
                <a:cs typeface="Arial Black"/>
                <a:sym typeface="Arial Black"/>
              </a:defRPr>
            </a:lvl9pPr>
          </a:lstStyle>
          <a:p/>
        </p:txBody>
      </p:sp>
      <p:sp>
        <p:nvSpPr>
          <p:cNvPr id="1765" name="Google Shape;1765;p161"/>
          <p:cNvSpPr txBox="1"/>
          <p:nvPr>
            <p:ph idx="1" type="body"/>
          </p:nvPr>
        </p:nvSpPr>
        <p:spPr>
          <a:xfrm>
            <a:off x="-8700" y="1410725"/>
            <a:ext cx="9144000" cy="2552700"/>
          </a:xfrm>
          <a:prstGeom prst="rect">
            <a:avLst/>
          </a:prstGeom>
          <a:noFill/>
          <a:ln>
            <a:noFill/>
          </a:ln>
        </p:spPr>
        <p:txBody>
          <a:bodyPr anchorCtr="0" anchor="t" bIns="91425" lIns="504000" spcFirstLastPara="1" rIns="504000" wrap="square" tIns="91425">
            <a:noAutofit/>
          </a:bodyPr>
          <a:lstStyle>
            <a:lvl1pPr indent="-317500" lvl="0" marL="457200">
              <a:spcBef>
                <a:spcPts val="0"/>
              </a:spcBef>
              <a:spcAft>
                <a:spcPts val="0"/>
              </a:spcAft>
              <a:buClr>
                <a:srgbClr val="002D62"/>
              </a:buClr>
              <a:buSzPts val="1400"/>
              <a:buChar char="●"/>
              <a:defRPr>
                <a:solidFill>
                  <a:srgbClr val="002D62"/>
                </a:solidFill>
              </a:defRPr>
            </a:lvl1pPr>
            <a:lvl2pPr indent="-317500" lvl="1" marL="914400">
              <a:spcBef>
                <a:spcPts val="0"/>
              </a:spcBef>
              <a:spcAft>
                <a:spcPts val="0"/>
              </a:spcAft>
              <a:buClr>
                <a:srgbClr val="002D62"/>
              </a:buClr>
              <a:buSzPts val="1400"/>
              <a:buChar char="○"/>
              <a:defRPr>
                <a:solidFill>
                  <a:srgbClr val="002D62"/>
                </a:solidFill>
              </a:defRPr>
            </a:lvl2pPr>
            <a:lvl3pPr indent="-317500" lvl="2" marL="1371600">
              <a:spcBef>
                <a:spcPts val="0"/>
              </a:spcBef>
              <a:spcAft>
                <a:spcPts val="0"/>
              </a:spcAft>
              <a:buClr>
                <a:srgbClr val="002D62"/>
              </a:buClr>
              <a:buSzPts val="1400"/>
              <a:buChar char="■"/>
              <a:defRPr>
                <a:solidFill>
                  <a:srgbClr val="002D62"/>
                </a:solidFill>
              </a:defRPr>
            </a:lvl3pPr>
            <a:lvl4pPr indent="-317500" lvl="3" marL="1828800">
              <a:spcBef>
                <a:spcPts val="0"/>
              </a:spcBef>
              <a:spcAft>
                <a:spcPts val="0"/>
              </a:spcAft>
              <a:buClr>
                <a:srgbClr val="002D62"/>
              </a:buClr>
              <a:buSzPts val="1400"/>
              <a:buChar char="●"/>
              <a:defRPr>
                <a:solidFill>
                  <a:srgbClr val="002D62"/>
                </a:solidFill>
              </a:defRPr>
            </a:lvl4pPr>
            <a:lvl5pPr indent="-317500" lvl="4" marL="2286000">
              <a:spcBef>
                <a:spcPts val="0"/>
              </a:spcBef>
              <a:spcAft>
                <a:spcPts val="0"/>
              </a:spcAft>
              <a:buClr>
                <a:srgbClr val="002D62"/>
              </a:buClr>
              <a:buSzPts val="1400"/>
              <a:buChar char="○"/>
              <a:defRPr>
                <a:solidFill>
                  <a:srgbClr val="002D62"/>
                </a:solidFill>
              </a:defRPr>
            </a:lvl5pPr>
            <a:lvl6pPr indent="-317500" lvl="5" marL="2743200">
              <a:spcBef>
                <a:spcPts val="0"/>
              </a:spcBef>
              <a:spcAft>
                <a:spcPts val="0"/>
              </a:spcAft>
              <a:buClr>
                <a:srgbClr val="002D62"/>
              </a:buClr>
              <a:buSzPts val="1400"/>
              <a:buChar char="■"/>
              <a:defRPr>
                <a:solidFill>
                  <a:srgbClr val="002D62"/>
                </a:solidFill>
              </a:defRPr>
            </a:lvl6pPr>
            <a:lvl7pPr indent="-317500" lvl="6" marL="3200400">
              <a:spcBef>
                <a:spcPts val="0"/>
              </a:spcBef>
              <a:spcAft>
                <a:spcPts val="0"/>
              </a:spcAft>
              <a:buClr>
                <a:srgbClr val="002D62"/>
              </a:buClr>
              <a:buSzPts val="1400"/>
              <a:buChar char="●"/>
              <a:defRPr>
                <a:solidFill>
                  <a:srgbClr val="002D62"/>
                </a:solidFill>
              </a:defRPr>
            </a:lvl7pPr>
            <a:lvl8pPr indent="-317500" lvl="7" marL="3657600">
              <a:spcBef>
                <a:spcPts val="0"/>
              </a:spcBef>
              <a:spcAft>
                <a:spcPts val="0"/>
              </a:spcAft>
              <a:buClr>
                <a:srgbClr val="002D62"/>
              </a:buClr>
              <a:buSzPts val="1400"/>
              <a:buChar char="○"/>
              <a:defRPr>
                <a:solidFill>
                  <a:srgbClr val="002D62"/>
                </a:solidFill>
              </a:defRPr>
            </a:lvl8pPr>
            <a:lvl9pPr indent="-317500" lvl="8" marL="4114800">
              <a:spcBef>
                <a:spcPts val="0"/>
              </a:spcBef>
              <a:spcAft>
                <a:spcPts val="0"/>
              </a:spcAft>
              <a:buClr>
                <a:srgbClr val="002D62"/>
              </a:buClr>
              <a:buSzPts val="1400"/>
              <a:buChar char="■"/>
              <a:defRPr>
                <a:solidFill>
                  <a:srgbClr val="002D62"/>
                </a:solidFill>
              </a:defRPr>
            </a:lvl9pPr>
          </a:lstStyle>
          <a:p/>
        </p:txBody>
      </p:sp>
      <p:sp>
        <p:nvSpPr>
          <p:cNvPr id="1766" name="Google Shape;1766;p161"/>
          <p:cNvSpPr txBox="1"/>
          <p:nvPr/>
        </p:nvSpPr>
        <p:spPr>
          <a:xfrm>
            <a:off x="226500" y="4754925"/>
            <a:ext cx="4356000" cy="2739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lang="en-GB" sz="800">
                <a:solidFill>
                  <a:srgbClr val="002D62"/>
                </a:solidFill>
              </a:rPr>
              <a:t>Future Generations Council - 1st edition - April 22, 2025</a:t>
            </a:r>
            <a:endParaRPr sz="800">
              <a:solidFill>
                <a:srgbClr val="002D62"/>
              </a:solidFill>
            </a:endParaRPr>
          </a:p>
        </p:txBody>
      </p:sp>
      <p:sp>
        <p:nvSpPr>
          <p:cNvPr id="1767" name="Google Shape;1767;p161"/>
          <p:cNvSpPr txBox="1"/>
          <p:nvPr>
            <p:ph idx="12" type="sldNum"/>
          </p:nvPr>
        </p:nvSpPr>
        <p:spPr>
          <a:xfrm>
            <a:off x="8556784" y="4749851"/>
            <a:ext cx="548700" cy="393600"/>
          </a:xfrm>
          <a:prstGeom prst="rect">
            <a:avLst/>
          </a:prstGeom>
          <a:noFill/>
          <a:ln>
            <a:noFill/>
          </a:ln>
        </p:spPr>
        <p:txBody>
          <a:bodyPr anchorCtr="0" anchor="t" bIns="91425" lIns="91425" spcFirstLastPara="1" rIns="91425" wrap="square" tIns="91425">
            <a:noAutofit/>
          </a:bodyPr>
          <a:lstStyle>
            <a:lvl1pPr lvl="0">
              <a:buNone/>
              <a:defRPr>
                <a:solidFill>
                  <a:srgbClr val="002D62"/>
                </a:solidFill>
              </a:defRPr>
            </a:lvl1pPr>
            <a:lvl2pPr lvl="1">
              <a:buNone/>
              <a:defRPr>
                <a:solidFill>
                  <a:srgbClr val="002D62"/>
                </a:solidFill>
              </a:defRPr>
            </a:lvl2pPr>
            <a:lvl3pPr lvl="2">
              <a:buNone/>
              <a:defRPr>
                <a:solidFill>
                  <a:srgbClr val="002D62"/>
                </a:solidFill>
              </a:defRPr>
            </a:lvl3pPr>
            <a:lvl4pPr lvl="3">
              <a:buNone/>
              <a:defRPr>
                <a:solidFill>
                  <a:srgbClr val="002D62"/>
                </a:solidFill>
              </a:defRPr>
            </a:lvl4pPr>
            <a:lvl5pPr lvl="4">
              <a:buNone/>
              <a:defRPr>
                <a:solidFill>
                  <a:srgbClr val="002D62"/>
                </a:solidFill>
              </a:defRPr>
            </a:lvl5pPr>
            <a:lvl6pPr lvl="5">
              <a:buNone/>
              <a:defRPr>
                <a:solidFill>
                  <a:srgbClr val="002D62"/>
                </a:solidFill>
              </a:defRPr>
            </a:lvl6pPr>
            <a:lvl7pPr lvl="6">
              <a:buNone/>
              <a:defRPr>
                <a:solidFill>
                  <a:srgbClr val="002D62"/>
                </a:solidFill>
              </a:defRPr>
            </a:lvl7pPr>
            <a:lvl8pPr lvl="7">
              <a:buNone/>
              <a:defRPr>
                <a:solidFill>
                  <a:srgbClr val="002D62"/>
                </a:solidFill>
              </a:defRPr>
            </a:lvl8pPr>
            <a:lvl9pPr lvl="8">
              <a:buNone/>
              <a:defRPr>
                <a:solidFill>
                  <a:srgbClr val="002D62"/>
                </a:solidFill>
              </a:defRPr>
            </a:lvl9pPr>
          </a:lstStyle>
          <a:p>
            <a:pPr indent="0" lvl="0" marL="0" rtl="0" algn="l">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5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eu - 8 1">
  <p:cSld name="TITLE_1_1_1_1_1_1_1_1_1_3">
    <p:bg>
      <p:bgPr>
        <a:solidFill>
          <a:schemeClr val="lt1"/>
        </a:solidFill>
      </p:bgPr>
    </p:bg>
    <p:spTree>
      <p:nvGrpSpPr>
        <p:cNvPr id="1768" name="Shape 1768"/>
        <p:cNvGrpSpPr/>
        <p:nvPr/>
      </p:nvGrpSpPr>
      <p:grpSpPr>
        <a:xfrm>
          <a:off x="0" y="0"/>
          <a:ext cx="0" cy="0"/>
          <a:chOff x="0" y="0"/>
          <a:chExt cx="0" cy="0"/>
        </a:xfrm>
      </p:grpSpPr>
      <p:sp>
        <p:nvSpPr>
          <p:cNvPr id="1769" name="Google Shape;1769;p162"/>
          <p:cNvSpPr/>
          <p:nvPr/>
        </p:nvSpPr>
        <p:spPr>
          <a:xfrm flipH="1" rot="-1033734">
            <a:off x="6719056" y="-69281"/>
            <a:ext cx="2880744" cy="5417385"/>
          </a:xfrm>
          <a:custGeom>
            <a:rect b="b" l="l" r="r" t="t"/>
            <a:pathLst>
              <a:path extrusionOk="0" h="7211571" w="3834819">
                <a:moveTo>
                  <a:pt x="220459" y="454090"/>
                </a:moveTo>
                <a:lnTo>
                  <a:pt x="1675267" y="0"/>
                </a:lnTo>
                <a:lnTo>
                  <a:pt x="1640312" y="108417"/>
                </a:lnTo>
                <a:cubicBezTo>
                  <a:pt x="956879" y="2424901"/>
                  <a:pt x="1772778" y="4978283"/>
                  <a:pt x="3756426" y="6454918"/>
                </a:cubicBezTo>
                <a:lnTo>
                  <a:pt x="3834819" y="6510246"/>
                </a:lnTo>
                <a:lnTo>
                  <a:pt x="1587924" y="7211571"/>
                </a:lnTo>
                <a:lnTo>
                  <a:pt x="1364218" y="6889794"/>
                </a:lnTo>
                <a:cubicBezTo>
                  <a:pt x="190158" y="5109782"/>
                  <a:pt x="-257296" y="2921319"/>
                  <a:pt x="143904" y="809046"/>
                </a:cubicBezTo>
                <a:close/>
              </a:path>
            </a:pathLst>
          </a:custGeom>
          <a:gradFill>
            <a:gsLst>
              <a:gs pos="0">
                <a:srgbClr val="78BE21">
                  <a:alpha val="20000"/>
                </a:srgbClr>
              </a:gs>
              <a:gs pos="23000">
                <a:srgbClr val="78BE21">
                  <a:alpha val="20000"/>
                </a:srgbClr>
              </a:gs>
              <a:gs pos="70000">
                <a:srgbClr val="78BE21">
                  <a:alpha val="80000"/>
                </a:srgbClr>
              </a:gs>
              <a:gs pos="100000">
                <a:srgbClr val="78BE21">
                  <a:alpha val="80000"/>
                </a:srgbClr>
              </a:gs>
            </a:gsLst>
            <a:lin ang="4200927" scaled="0"/>
          </a:gra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1770" name="Google Shape;1770;p162"/>
          <p:cNvSpPr txBox="1"/>
          <p:nvPr/>
        </p:nvSpPr>
        <p:spPr>
          <a:xfrm>
            <a:off x="8626827" y="4754925"/>
            <a:ext cx="517200" cy="2739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800"/>
              <a:buFont typeface="Arial"/>
              <a:buNone/>
            </a:pPr>
            <a:fld id="{00000000-1234-1234-1234-123412341234}" type="slidenum">
              <a:rPr b="1" i="0" lang="en-GB" sz="800" u="none" cap="none" strike="noStrike">
                <a:solidFill>
                  <a:srgbClr val="002D62"/>
                </a:solidFill>
                <a:latin typeface="Arial"/>
                <a:ea typeface="Arial"/>
                <a:cs typeface="Arial"/>
                <a:sym typeface="Arial"/>
              </a:rPr>
              <a:t>‹#›</a:t>
            </a:fld>
            <a:endParaRPr b="1" i="0" sz="800" u="none" cap="none" strike="noStrike">
              <a:solidFill>
                <a:srgbClr val="002D62"/>
              </a:solidFill>
              <a:latin typeface="Arial"/>
              <a:ea typeface="Arial"/>
              <a:cs typeface="Arial"/>
              <a:sym typeface="Arial"/>
            </a:endParaRPr>
          </a:p>
        </p:txBody>
      </p:sp>
      <p:grpSp>
        <p:nvGrpSpPr>
          <p:cNvPr id="1771" name="Google Shape;1771;p162"/>
          <p:cNvGrpSpPr/>
          <p:nvPr/>
        </p:nvGrpSpPr>
        <p:grpSpPr>
          <a:xfrm>
            <a:off x="7940154" y="4801506"/>
            <a:ext cx="686661" cy="174005"/>
            <a:chOff x="5486400" y="2551113"/>
            <a:chExt cx="2949575" cy="722312"/>
          </a:xfrm>
        </p:grpSpPr>
        <p:sp>
          <p:nvSpPr>
            <p:cNvPr id="1772" name="Google Shape;1772;p162"/>
            <p:cNvSpPr/>
            <p:nvPr/>
          </p:nvSpPr>
          <p:spPr>
            <a:xfrm>
              <a:off x="5486400" y="2551113"/>
              <a:ext cx="723900" cy="722312"/>
            </a:xfrm>
            <a:custGeom>
              <a:rect b="b" l="l" r="r" t="t"/>
              <a:pathLst>
                <a:path extrusionOk="0" h="278" w="278">
                  <a:moveTo>
                    <a:pt x="278" y="139"/>
                  </a:moveTo>
                  <a:cubicBezTo>
                    <a:pt x="278" y="216"/>
                    <a:pt x="216" y="278"/>
                    <a:pt x="139" y="278"/>
                  </a:cubicBezTo>
                  <a:cubicBezTo>
                    <a:pt x="62" y="278"/>
                    <a:pt x="0" y="216"/>
                    <a:pt x="0" y="139"/>
                  </a:cubicBezTo>
                  <a:cubicBezTo>
                    <a:pt x="0" y="62"/>
                    <a:pt x="62" y="0"/>
                    <a:pt x="139" y="0"/>
                  </a:cubicBezTo>
                  <a:cubicBezTo>
                    <a:pt x="216" y="0"/>
                    <a:pt x="278" y="62"/>
                    <a:pt x="278" y="139"/>
                  </a:cubicBezTo>
                  <a:close/>
                  <a:moveTo>
                    <a:pt x="169" y="152"/>
                  </a:moveTo>
                  <a:cubicBezTo>
                    <a:pt x="174" y="173"/>
                    <a:pt x="157" y="199"/>
                    <a:pt x="139" y="218"/>
                  </a:cubicBezTo>
                  <a:cubicBezTo>
                    <a:pt x="194" y="218"/>
                    <a:pt x="238" y="174"/>
                    <a:pt x="238" y="120"/>
                  </a:cubicBezTo>
                  <a:cubicBezTo>
                    <a:pt x="238" y="65"/>
                    <a:pt x="193" y="21"/>
                    <a:pt x="139" y="21"/>
                  </a:cubicBezTo>
                  <a:cubicBezTo>
                    <a:pt x="84" y="21"/>
                    <a:pt x="40" y="65"/>
                    <a:pt x="40" y="120"/>
                  </a:cubicBezTo>
                  <a:cubicBezTo>
                    <a:pt x="40" y="174"/>
                    <a:pt x="84" y="218"/>
                    <a:pt x="138" y="218"/>
                  </a:cubicBezTo>
                  <a:cubicBezTo>
                    <a:pt x="121" y="199"/>
                    <a:pt x="104" y="173"/>
                    <a:pt x="108" y="152"/>
                  </a:cubicBezTo>
                  <a:cubicBezTo>
                    <a:pt x="112" y="130"/>
                    <a:pt x="128" y="123"/>
                    <a:pt x="139" y="123"/>
                  </a:cubicBezTo>
                  <a:cubicBezTo>
                    <a:pt x="149" y="123"/>
                    <a:pt x="166" y="130"/>
                    <a:pt x="169" y="152"/>
                  </a:cubicBez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773" name="Google Shape;1773;p162"/>
            <p:cNvSpPr/>
            <p:nvPr/>
          </p:nvSpPr>
          <p:spPr>
            <a:xfrm>
              <a:off x="7126288" y="2743200"/>
              <a:ext cx="396875" cy="385762"/>
            </a:xfrm>
            <a:custGeom>
              <a:rect b="b" l="l" r="r" t="t"/>
              <a:pathLst>
                <a:path extrusionOk="0" h="148" w="152">
                  <a:moveTo>
                    <a:pt x="78" y="148"/>
                  </a:moveTo>
                  <a:cubicBezTo>
                    <a:pt x="57" y="148"/>
                    <a:pt x="37" y="143"/>
                    <a:pt x="25" y="134"/>
                  </a:cubicBezTo>
                  <a:cubicBezTo>
                    <a:pt x="9" y="123"/>
                    <a:pt x="0" y="102"/>
                    <a:pt x="0" y="75"/>
                  </a:cubicBezTo>
                  <a:cubicBezTo>
                    <a:pt x="0" y="24"/>
                    <a:pt x="25" y="0"/>
                    <a:pt x="76" y="0"/>
                  </a:cubicBezTo>
                  <a:cubicBezTo>
                    <a:pt x="127" y="0"/>
                    <a:pt x="152" y="24"/>
                    <a:pt x="152" y="76"/>
                  </a:cubicBezTo>
                  <a:cubicBezTo>
                    <a:pt x="152" y="123"/>
                    <a:pt x="127" y="148"/>
                    <a:pt x="78" y="148"/>
                  </a:cubicBezTo>
                  <a:close/>
                  <a:moveTo>
                    <a:pt x="76" y="24"/>
                  </a:moveTo>
                  <a:cubicBezTo>
                    <a:pt x="48" y="24"/>
                    <a:pt x="36" y="39"/>
                    <a:pt x="36" y="74"/>
                  </a:cubicBezTo>
                  <a:cubicBezTo>
                    <a:pt x="36" y="108"/>
                    <a:pt x="49" y="124"/>
                    <a:pt x="76" y="124"/>
                  </a:cubicBezTo>
                  <a:cubicBezTo>
                    <a:pt x="104" y="124"/>
                    <a:pt x="116" y="108"/>
                    <a:pt x="116" y="73"/>
                  </a:cubicBezTo>
                  <a:cubicBezTo>
                    <a:pt x="116" y="40"/>
                    <a:pt x="103" y="24"/>
                    <a:pt x="76" y="24"/>
                  </a:cubicBez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774" name="Google Shape;1774;p162"/>
            <p:cNvSpPr/>
            <p:nvPr/>
          </p:nvSpPr>
          <p:spPr>
            <a:xfrm>
              <a:off x="7588250" y="2755900"/>
              <a:ext cx="260350" cy="361950"/>
            </a:xfrm>
            <a:custGeom>
              <a:rect b="b" l="l" r="r" t="t"/>
              <a:pathLst>
                <a:path extrusionOk="0" h="139" w="100">
                  <a:moveTo>
                    <a:pt x="72" y="115"/>
                  </a:moveTo>
                  <a:cubicBezTo>
                    <a:pt x="52" y="115"/>
                    <a:pt x="45" y="113"/>
                    <a:pt x="40" y="109"/>
                  </a:cubicBezTo>
                  <a:cubicBezTo>
                    <a:pt x="35" y="104"/>
                    <a:pt x="33" y="101"/>
                    <a:pt x="33" y="87"/>
                  </a:cubicBezTo>
                  <a:cubicBezTo>
                    <a:pt x="33" y="14"/>
                    <a:pt x="33" y="14"/>
                    <a:pt x="33" y="14"/>
                  </a:cubicBezTo>
                  <a:cubicBezTo>
                    <a:pt x="33" y="6"/>
                    <a:pt x="26" y="0"/>
                    <a:pt x="19" y="0"/>
                  </a:cubicBezTo>
                  <a:cubicBezTo>
                    <a:pt x="0" y="0"/>
                    <a:pt x="0" y="0"/>
                    <a:pt x="0" y="0"/>
                  </a:cubicBezTo>
                  <a:cubicBezTo>
                    <a:pt x="0" y="78"/>
                    <a:pt x="0" y="78"/>
                    <a:pt x="0" y="78"/>
                  </a:cubicBezTo>
                  <a:cubicBezTo>
                    <a:pt x="0" y="103"/>
                    <a:pt x="2" y="114"/>
                    <a:pt x="11" y="123"/>
                  </a:cubicBezTo>
                  <a:cubicBezTo>
                    <a:pt x="20" y="134"/>
                    <a:pt x="34" y="139"/>
                    <a:pt x="56" y="139"/>
                  </a:cubicBezTo>
                  <a:cubicBezTo>
                    <a:pt x="100" y="139"/>
                    <a:pt x="100" y="139"/>
                    <a:pt x="100" y="139"/>
                  </a:cubicBezTo>
                  <a:cubicBezTo>
                    <a:pt x="100" y="115"/>
                    <a:pt x="100" y="115"/>
                    <a:pt x="100" y="115"/>
                  </a:cubicBezTo>
                  <a:lnTo>
                    <a:pt x="72" y="115"/>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775" name="Google Shape;1775;p162"/>
            <p:cNvSpPr/>
            <p:nvPr/>
          </p:nvSpPr>
          <p:spPr>
            <a:xfrm>
              <a:off x="8029575" y="2755900"/>
              <a:ext cx="406400" cy="361950"/>
            </a:xfrm>
            <a:custGeom>
              <a:rect b="b" l="l" r="r" t="t"/>
              <a:pathLst>
                <a:path extrusionOk="0" h="139" w="156">
                  <a:moveTo>
                    <a:pt x="96" y="0"/>
                  </a:moveTo>
                  <a:cubicBezTo>
                    <a:pt x="74" y="0"/>
                    <a:pt x="74" y="0"/>
                    <a:pt x="74" y="0"/>
                  </a:cubicBezTo>
                  <a:cubicBezTo>
                    <a:pt x="65" y="0"/>
                    <a:pt x="58" y="5"/>
                    <a:pt x="55" y="12"/>
                  </a:cubicBezTo>
                  <a:cubicBezTo>
                    <a:pt x="0" y="139"/>
                    <a:pt x="0" y="139"/>
                    <a:pt x="0" y="139"/>
                  </a:cubicBezTo>
                  <a:cubicBezTo>
                    <a:pt x="22" y="139"/>
                    <a:pt x="22" y="139"/>
                    <a:pt x="22" y="139"/>
                  </a:cubicBezTo>
                  <a:cubicBezTo>
                    <a:pt x="31" y="139"/>
                    <a:pt x="38" y="134"/>
                    <a:pt x="41" y="127"/>
                  </a:cubicBezTo>
                  <a:cubicBezTo>
                    <a:pt x="50" y="107"/>
                    <a:pt x="50" y="107"/>
                    <a:pt x="50" y="107"/>
                  </a:cubicBezTo>
                  <a:cubicBezTo>
                    <a:pt x="106" y="107"/>
                    <a:pt x="106" y="107"/>
                    <a:pt x="106" y="107"/>
                  </a:cubicBezTo>
                  <a:cubicBezTo>
                    <a:pt x="115" y="127"/>
                    <a:pt x="115" y="127"/>
                    <a:pt x="115" y="127"/>
                  </a:cubicBezTo>
                  <a:cubicBezTo>
                    <a:pt x="118" y="134"/>
                    <a:pt x="125" y="139"/>
                    <a:pt x="134" y="139"/>
                  </a:cubicBezTo>
                  <a:cubicBezTo>
                    <a:pt x="156" y="139"/>
                    <a:pt x="156" y="139"/>
                    <a:pt x="156" y="139"/>
                  </a:cubicBezTo>
                  <a:lnTo>
                    <a:pt x="96" y="0"/>
                  </a:lnTo>
                  <a:close/>
                  <a:moveTo>
                    <a:pt x="57" y="82"/>
                  </a:moveTo>
                  <a:cubicBezTo>
                    <a:pt x="78" y="34"/>
                    <a:pt x="78" y="34"/>
                    <a:pt x="78" y="34"/>
                  </a:cubicBezTo>
                  <a:cubicBezTo>
                    <a:pt x="99" y="82"/>
                    <a:pt x="99" y="82"/>
                    <a:pt x="99" y="82"/>
                  </a:cubicBezTo>
                  <a:lnTo>
                    <a:pt x="57" y="82"/>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776" name="Google Shape;1776;p162"/>
            <p:cNvSpPr/>
            <p:nvPr/>
          </p:nvSpPr>
          <p:spPr>
            <a:xfrm>
              <a:off x="7902575" y="2755900"/>
              <a:ext cx="84137" cy="361950"/>
            </a:xfrm>
            <a:custGeom>
              <a:rect b="b" l="l" r="r" t="t"/>
              <a:pathLst>
                <a:path extrusionOk="0" h="139" w="32">
                  <a:moveTo>
                    <a:pt x="14" y="0"/>
                  </a:moveTo>
                  <a:cubicBezTo>
                    <a:pt x="6" y="0"/>
                    <a:pt x="0" y="6"/>
                    <a:pt x="0" y="14"/>
                  </a:cubicBezTo>
                  <a:cubicBezTo>
                    <a:pt x="0" y="139"/>
                    <a:pt x="0" y="139"/>
                    <a:pt x="0" y="139"/>
                  </a:cubicBezTo>
                  <a:cubicBezTo>
                    <a:pt x="18" y="139"/>
                    <a:pt x="18" y="139"/>
                    <a:pt x="18" y="139"/>
                  </a:cubicBezTo>
                  <a:cubicBezTo>
                    <a:pt x="25" y="139"/>
                    <a:pt x="32" y="133"/>
                    <a:pt x="32" y="126"/>
                  </a:cubicBezTo>
                  <a:cubicBezTo>
                    <a:pt x="32" y="0"/>
                    <a:pt x="32" y="0"/>
                    <a:pt x="32" y="0"/>
                  </a:cubicBezTo>
                  <a:lnTo>
                    <a:pt x="14" y="0"/>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777" name="Google Shape;1777;p162"/>
            <p:cNvSpPr/>
            <p:nvPr/>
          </p:nvSpPr>
          <p:spPr>
            <a:xfrm>
              <a:off x="6324600" y="2755900"/>
              <a:ext cx="406400" cy="361950"/>
            </a:xfrm>
            <a:custGeom>
              <a:rect b="b" l="l" r="r" t="t"/>
              <a:pathLst>
                <a:path extrusionOk="0" h="139" w="156">
                  <a:moveTo>
                    <a:pt x="132" y="0"/>
                  </a:moveTo>
                  <a:cubicBezTo>
                    <a:pt x="123" y="0"/>
                    <a:pt x="116" y="5"/>
                    <a:pt x="113" y="12"/>
                  </a:cubicBezTo>
                  <a:cubicBezTo>
                    <a:pt x="78" y="98"/>
                    <a:pt x="78" y="98"/>
                    <a:pt x="78" y="98"/>
                  </a:cubicBezTo>
                  <a:cubicBezTo>
                    <a:pt x="42" y="13"/>
                    <a:pt x="42" y="13"/>
                    <a:pt x="42" y="13"/>
                  </a:cubicBezTo>
                  <a:cubicBezTo>
                    <a:pt x="39" y="5"/>
                    <a:pt x="31" y="0"/>
                    <a:pt x="23" y="0"/>
                  </a:cubicBezTo>
                  <a:cubicBezTo>
                    <a:pt x="0" y="0"/>
                    <a:pt x="0" y="0"/>
                    <a:pt x="0" y="0"/>
                  </a:cubicBezTo>
                  <a:cubicBezTo>
                    <a:pt x="62" y="139"/>
                    <a:pt x="62" y="139"/>
                    <a:pt x="62" y="139"/>
                  </a:cubicBezTo>
                  <a:cubicBezTo>
                    <a:pt x="80" y="139"/>
                    <a:pt x="80" y="139"/>
                    <a:pt x="80" y="139"/>
                  </a:cubicBezTo>
                  <a:cubicBezTo>
                    <a:pt x="88" y="139"/>
                    <a:pt x="95" y="134"/>
                    <a:pt x="99" y="128"/>
                  </a:cubicBezTo>
                  <a:cubicBezTo>
                    <a:pt x="156" y="0"/>
                    <a:pt x="156" y="0"/>
                    <a:pt x="156" y="0"/>
                  </a:cubicBezTo>
                  <a:lnTo>
                    <a:pt x="132" y="0"/>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778" name="Google Shape;1778;p162"/>
            <p:cNvSpPr/>
            <p:nvPr/>
          </p:nvSpPr>
          <p:spPr>
            <a:xfrm>
              <a:off x="6751638" y="2755900"/>
              <a:ext cx="312737" cy="361950"/>
            </a:xfrm>
            <a:custGeom>
              <a:rect b="b" l="l" r="r" t="t"/>
              <a:pathLst>
                <a:path extrusionOk="0" h="139" w="120">
                  <a:moveTo>
                    <a:pt x="0" y="71"/>
                  </a:moveTo>
                  <a:cubicBezTo>
                    <a:pt x="0" y="85"/>
                    <a:pt x="4" y="121"/>
                    <a:pt x="37" y="135"/>
                  </a:cubicBezTo>
                  <a:cubicBezTo>
                    <a:pt x="45" y="138"/>
                    <a:pt x="53" y="139"/>
                    <a:pt x="65" y="139"/>
                  </a:cubicBezTo>
                  <a:cubicBezTo>
                    <a:pt x="120" y="139"/>
                    <a:pt x="120" y="139"/>
                    <a:pt x="120" y="139"/>
                  </a:cubicBezTo>
                  <a:cubicBezTo>
                    <a:pt x="120" y="115"/>
                    <a:pt x="120" y="115"/>
                    <a:pt x="120" y="115"/>
                  </a:cubicBezTo>
                  <a:cubicBezTo>
                    <a:pt x="120" y="115"/>
                    <a:pt x="78" y="115"/>
                    <a:pt x="78" y="115"/>
                  </a:cubicBezTo>
                  <a:cubicBezTo>
                    <a:pt x="58" y="114"/>
                    <a:pt x="47" y="110"/>
                    <a:pt x="41" y="99"/>
                  </a:cubicBezTo>
                  <a:cubicBezTo>
                    <a:pt x="39" y="95"/>
                    <a:pt x="38" y="89"/>
                    <a:pt x="37" y="83"/>
                  </a:cubicBezTo>
                  <a:cubicBezTo>
                    <a:pt x="37" y="82"/>
                    <a:pt x="37" y="82"/>
                    <a:pt x="37" y="82"/>
                  </a:cubicBezTo>
                  <a:cubicBezTo>
                    <a:pt x="117" y="82"/>
                    <a:pt x="117" y="82"/>
                    <a:pt x="117" y="82"/>
                  </a:cubicBezTo>
                  <a:cubicBezTo>
                    <a:pt x="117" y="58"/>
                    <a:pt x="117" y="58"/>
                    <a:pt x="117" y="58"/>
                  </a:cubicBezTo>
                  <a:cubicBezTo>
                    <a:pt x="37" y="58"/>
                    <a:pt x="37" y="58"/>
                    <a:pt x="37" y="58"/>
                  </a:cubicBezTo>
                  <a:cubicBezTo>
                    <a:pt x="37" y="57"/>
                    <a:pt x="37" y="57"/>
                    <a:pt x="37" y="57"/>
                  </a:cubicBezTo>
                  <a:cubicBezTo>
                    <a:pt x="38" y="50"/>
                    <a:pt x="39" y="45"/>
                    <a:pt x="41" y="40"/>
                  </a:cubicBezTo>
                  <a:cubicBezTo>
                    <a:pt x="47" y="29"/>
                    <a:pt x="58" y="25"/>
                    <a:pt x="78" y="25"/>
                  </a:cubicBezTo>
                  <a:cubicBezTo>
                    <a:pt x="78" y="25"/>
                    <a:pt x="120" y="25"/>
                    <a:pt x="120" y="25"/>
                  </a:cubicBezTo>
                  <a:cubicBezTo>
                    <a:pt x="120" y="0"/>
                    <a:pt x="120" y="0"/>
                    <a:pt x="120" y="0"/>
                  </a:cubicBezTo>
                  <a:cubicBezTo>
                    <a:pt x="65" y="0"/>
                    <a:pt x="65" y="0"/>
                    <a:pt x="65" y="0"/>
                  </a:cubicBezTo>
                  <a:cubicBezTo>
                    <a:pt x="53" y="0"/>
                    <a:pt x="45" y="1"/>
                    <a:pt x="37" y="4"/>
                  </a:cubicBezTo>
                  <a:cubicBezTo>
                    <a:pt x="4" y="18"/>
                    <a:pt x="0" y="55"/>
                    <a:pt x="0" y="69"/>
                  </a:cubicBezTo>
                  <a:lnTo>
                    <a:pt x="0" y="71"/>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sp>
        <p:nvSpPr>
          <p:cNvPr id="1779" name="Google Shape;1779;p162"/>
          <p:cNvSpPr txBox="1"/>
          <p:nvPr>
            <p:ph type="title"/>
          </p:nvPr>
        </p:nvSpPr>
        <p:spPr>
          <a:xfrm>
            <a:off x="0" y="0"/>
            <a:ext cx="8186400" cy="1141800"/>
          </a:xfrm>
          <a:prstGeom prst="rect">
            <a:avLst/>
          </a:prstGeom>
          <a:noFill/>
          <a:ln>
            <a:noFill/>
          </a:ln>
        </p:spPr>
        <p:txBody>
          <a:bodyPr anchorCtr="0" anchor="t" bIns="91425" lIns="504000" spcFirstLastPara="1" rIns="252000" wrap="square" tIns="504000">
            <a:noAutofit/>
          </a:bodyPr>
          <a:lstStyle>
            <a:lvl1pPr lvl="0" marR="0" algn="l">
              <a:lnSpc>
                <a:spcPct val="100000"/>
              </a:lnSpc>
              <a:spcBef>
                <a:spcPts val="0"/>
              </a:spcBef>
              <a:spcAft>
                <a:spcPts val="0"/>
              </a:spcAft>
              <a:buClr>
                <a:srgbClr val="002D62"/>
              </a:buClr>
              <a:buSzPts val="2500"/>
              <a:buFont typeface="Arial Black"/>
              <a:buNone/>
              <a:defRPr b="1" i="0" sz="2500" u="none" cap="none" strike="noStrike">
                <a:solidFill>
                  <a:srgbClr val="002D62"/>
                </a:solidFill>
                <a:latin typeface="Arial Black"/>
                <a:ea typeface="Arial Black"/>
                <a:cs typeface="Arial Black"/>
                <a:sym typeface="Arial Black"/>
              </a:defRPr>
            </a:lvl1pPr>
            <a:lvl2pPr lvl="1" marR="0" algn="l">
              <a:lnSpc>
                <a:spcPct val="100000"/>
              </a:lnSpc>
              <a:spcBef>
                <a:spcPts val="0"/>
              </a:spcBef>
              <a:spcAft>
                <a:spcPts val="0"/>
              </a:spcAft>
              <a:buClr>
                <a:srgbClr val="002D62"/>
              </a:buClr>
              <a:buSzPts val="2400"/>
              <a:buFont typeface="Arial Black"/>
              <a:buNone/>
              <a:defRPr b="1" i="0" sz="2400" u="none" cap="none" strike="noStrike">
                <a:solidFill>
                  <a:srgbClr val="002D62"/>
                </a:solidFill>
                <a:latin typeface="Arial Black"/>
                <a:ea typeface="Arial Black"/>
                <a:cs typeface="Arial Black"/>
                <a:sym typeface="Arial Black"/>
              </a:defRPr>
            </a:lvl2pPr>
            <a:lvl3pPr lvl="2" marR="0" algn="l">
              <a:lnSpc>
                <a:spcPct val="100000"/>
              </a:lnSpc>
              <a:spcBef>
                <a:spcPts val="0"/>
              </a:spcBef>
              <a:spcAft>
                <a:spcPts val="0"/>
              </a:spcAft>
              <a:buClr>
                <a:srgbClr val="002D62"/>
              </a:buClr>
              <a:buSzPts val="2400"/>
              <a:buFont typeface="Arial Black"/>
              <a:buNone/>
              <a:defRPr b="1" i="0" sz="2400" u="none" cap="none" strike="noStrike">
                <a:solidFill>
                  <a:srgbClr val="002D62"/>
                </a:solidFill>
                <a:latin typeface="Arial Black"/>
                <a:ea typeface="Arial Black"/>
                <a:cs typeface="Arial Black"/>
                <a:sym typeface="Arial Black"/>
              </a:defRPr>
            </a:lvl3pPr>
            <a:lvl4pPr lvl="3" marR="0" algn="l">
              <a:lnSpc>
                <a:spcPct val="100000"/>
              </a:lnSpc>
              <a:spcBef>
                <a:spcPts val="0"/>
              </a:spcBef>
              <a:spcAft>
                <a:spcPts val="0"/>
              </a:spcAft>
              <a:buClr>
                <a:srgbClr val="002D62"/>
              </a:buClr>
              <a:buSzPts val="2400"/>
              <a:buFont typeface="Arial Black"/>
              <a:buNone/>
              <a:defRPr b="1" i="0" sz="2400" u="none" cap="none" strike="noStrike">
                <a:solidFill>
                  <a:srgbClr val="002D62"/>
                </a:solidFill>
                <a:latin typeface="Arial Black"/>
                <a:ea typeface="Arial Black"/>
                <a:cs typeface="Arial Black"/>
                <a:sym typeface="Arial Black"/>
              </a:defRPr>
            </a:lvl4pPr>
            <a:lvl5pPr lvl="4" marR="0" algn="l">
              <a:lnSpc>
                <a:spcPct val="100000"/>
              </a:lnSpc>
              <a:spcBef>
                <a:spcPts val="0"/>
              </a:spcBef>
              <a:spcAft>
                <a:spcPts val="0"/>
              </a:spcAft>
              <a:buClr>
                <a:srgbClr val="002D62"/>
              </a:buClr>
              <a:buSzPts val="2400"/>
              <a:buFont typeface="Arial Black"/>
              <a:buNone/>
              <a:defRPr b="1" i="0" sz="2400" u="none" cap="none" strike="noStrike">
                <a:solidFill>
                  <a:srgbClr val="002D62"/>
                </a:solidFill>
                <a:latin typeface="Arial Black"/>
                <a:ea typeface="Arial Black"/>
                <a:cs typeface="Arial Black"/>
                <a:sym typeface="Arial Black"/>
              </a:defRPr>
            </a:lvl5pPr>
            <a:lvl6pPr lvl="5" marR="0" algn="l">
              <a:lnSpc>
                <a:spcPct val="100000"/>
              </a:lnSpc>
              <a:spcBef>
                <a:spcPts val="0"/>
              </a:spcBef>
              <a:spcAft>
                <a:spcPts val="0"/>
              </a:spcAft>
              <a:buClr>
                <a:srgbClr val="002D62"/>
              </a:buClr>
              <a:buSzPts val="2400"/>
              <a:buFont typeface="Arial Black"/>
              <a:buNone/>
              <a:defRPr b="1" i="0" sz="2400" u="none" cap="none" strike="noStrike">
                <a:solidFill>
                  <a:srgbClr val="002D62"/>
                </a:solidFill>
                <a:latin typeface="Arial Black"/>
                <a:ea typeface="Arial Black"/>
                <a:cs typeface="Arial Black"/>
                <a:sym typeface="Arial Black"/>
              </a:defRPr>
            </a:lvl6pPr>
            <a:lvl7pPr lvl="6" marR="0" algn="l">
              <a:lnSpc>
                <a:spcPct val="100000"/>
              </a:lnSpc>
              <a:spcBef>
                <a:spcPts val="0"/>
              </a:spcBef>
              <a:spcAft>
                <a:spcPts val="0"/>
              </a:spcAft>
              <a:buClr>
                <a:srgbClr val="002D62"/>
              </a:buClr>
              <a:buSzPts val="2400"/>
              <a:buFont typeface="Arial Black"/>
              <a:buNone/>
              <a:defRPr b="1" i="0" sz="2400" u="none" cap="none" strike="noStrike">
                <a:solidFill>
                  <a:srgbClr val="002D62"/>
                </a:solidFill>
                <a:latin typeface="Arial Black"/>
                <a:ea typeface="Arial Black"/>
                <a:cs typeface="Arial Black"/>
                <a:sym typeface="Arial Black"/>
              </a:defRPr>
            </a:lvl7pPr>
            <a:lvl8pPr lvl="7" marR="0" algn="l">
              <a:lnSpc>
                <a:spcPct val="100000"/>
              </a:lnSpc>
              <a:spcBef>
                <a:spcPts val="0"/>
              </a:spcBef>
              <a:spcAft>
                <a:spcPts val="0"/>
              </a:spcAft>
              <a:buClr>
                <a:srgbClr val="002D62"/>
              </a:buClr>
              <a:buSzPts val="2400"/>
              <a:buFont typeface="Arial Black"/>
              <a:buNone/>
              <a:defRPr b="1" i="0" sz="2400" u="none" cap="none" strike="noStrike">
                <a:solidFill>
                  <a:srgbClr val="002D62"/>
                </a:solidFill>
                <a:latin typeface="Arial Black"/>
                <a:ea typeface="Arial Black"/>
                <a:cs typeface="Arial Black"/>
                <a:sym typeface="Arial Black"/>
              </a:defRPr>
            </a:lvl8pPr>
            <a:lvl9pPr lvl="8" marR="0" algn="l">
              <a:lnSpc>
                <a:spcPct val="100000"/>
              </a:lnSpc>
              <a:spcBef>
                <a:spcPts val="0"/>
              </a:spcBef>
              <a:spcAft>
                <a:spcPts val="0"/>
              </a:spcAft>
              <a:buClr>
                <a:srgbClr val="002D62"/>
              </a:buClr>
              <a:buSzPts val="2400"/>
              <a:buFont typeface="Arial Black"/>
              <a:buNone/>
              <a:defRPr b="1" i="0" sz="2400" u="none" cap="none" strike="noStrike">
                <a:solidFill>
                  <a:srgbClr val="002D62"/>
                </a:solidFill>
                <a:latin typeface="Arial Black"/>
                <a:ea typeface="Arial Black"/>
                <a:cs typeface="Arial Black"/>
                <a:sym typeface="Arial Black"/>
              </a:defRPr>
            </a:lvl9pPr>
          </a:lstStyle>
          <a:p/>
        </p:txBody>
      </p:sp>
      <p:sp>
        <p:nvSpPr>
          <p:cNvPr id="1780" name="Google Shape;1780;p162"/>
          <p:cNvSpPr txBox="1"/>
          <p:nvPr>
            <p:ph idx="1" type="body"/>
          </p:nvPr>
        </p:nvSpPr>
        <p:spPr>
          <a:xfrm>
            <a:off x="-8700" y="1410725"/>
            <a:ext cx="9144000" cy="2552700"/>
          </a:xfrm>
          <a:prstGeom prst="rect">
            <a:avLst/>
          </a:prstGeom>
          <a:noFill/>
          <a:ln>
            <a:noFill/>
          </a:ln>
        </p:spPr>
        <p:txBody>
          <a:bodyPr anchorCtr="0" anchor="t" bIns="91425" lIns="504000" spcFirstLastPara="1" rIns="504000" wrap="square" tIns="91425">
            <a:noAutofit/>
          </a:bodyPr>
          <a:lstStyle>
            <a:lvl1pPr indent="-317500" lvl="0" marL="457200" marR="0" algn="l">
              <a:lnSpc>
                <a:spcPct val="100000"/>
              </a:lnSpc>
              <a:spcBef>
                <a:spcPts val="0"/>
              </a:spcBef>
              <a:spcAft>
                <a:spcPts val="0"/>
              </a:spcAft>
              <a:buClr>
                <a:srgbClr val="002D62"/>
              </a:buClr>
              <a:buSzPts val="1400"/>
              <a:buFont typeface="Arial"/>
              <a:buChar char="●"/>
              <a:defRPr b="0" i="0" sz="1400" u="none" cap="none" strike="noStrike">
                <a:solidFill>
                  <a:srgbClr val="002D62"/>
                </a:solidFill>
                <a:latin typeface="Arial"/>
                <a:ea typeface="Arial"/>
                <a:cs typeface="Arial"/>
                <a:sym typeface="Arial"/>
              </a:defRPr>
            </a:lvl1pPr>
            <a:lvl2pPr indent="-317500" lvl="1" marL="914400" marR="0" algn="l">
              <a:lnSpc>
                <a:spcPct val="100000"/>
              </a:lnSpc>
              <a:spcBef>
                <a:spcPts val="0"/>
              </a:spcBef>
              <a:spcAft>
                <a:spcPts val="0"/>
              </a:spcAft>
              <a:buClr>
                <a:srgbClr val="002D62"/>
              </a:buClr>
              <a:buSzPts val="1400"/>
              <a:buFont typeface="Arial"/>
              <a:buChar char="○"/>
              <a:defRPr b="0" i="0" sz="1400" u="none" cap="none" strike="noStrike">
                <a:solidFill>
                  <a:srgbClr val="002D62"/>
                </a:solidFill>
                <a:latin typeface="Arial"/>
                <a:ea typeface="Arial"/>
                <a:cs typeface="Arial"/>
                <a:sym typeface="Arial"/>
              </a:defRPr>
            </a:lvl2pPr>
            <a:lvl3pPr indent="-317500" lvl="2" marL="1371600" marR="0" algn="l">
              <a:lnSpc>
                <a:spcPct val="100000"/>
              </a:lnSpc>
              <a:spcBef>
                <a:spcPts val="0"/>
              </a:spcBef>
              <a:spcAft>
                <a:spcPts val="0"/>
              </a:spcAft>
              <a:buClr>
                <a:srgbClr val="002D62"/>
              </a:buClr>
              <a:buSzPts val="1400"/>
              <a:buFont typeface="Arial"/>
              <a:buChar char="■"/>
              <a:defRPr b="0" i="0" sz="1400" u="none" cap="none" strike="noStrike">
                <a:solidFill>
                  <a:srgbClr val="002D62"/>
                </a:solidFill>
                <a:latin typeface="Arial"/>
                <a:ea typeface="Arial"/>
                <a:cs typeface="Arial"/>
                <a:sym typeface="Arial"/>
              </a:defRPr>
            </a:lvl3pPr>
            <a:lvl4pPr indent="-317500" lvl="3" marL="1828800" marR="0" algn="l">
              <a:lnSpc>
                <a:spcPct val="100000"/>
              </a:lnSpc>
              <a:spcBef>
                <a:spcPts val="0"/>
              </a:spcBef>
              <a:spcAft>
                <a:spcPts val="0"/>
              </a:spcAft>
              <a:buClr>
                <a:srgbClr val="002D62"/>
              </a:buClr>
              <a:buSzPts val="1400"/>
              <a:buFont typeface="Arial"/>
              <a:buChar char="●"/>
              <a:defRPr b="0" i="0" sz="1400" u="none" cap="none" strike="noStrike">
                <a:solidFill>
                  <a:srgbClr val="002D62"/>
                </a:solidFill>
                <a:latin typeface="Arial"/>
                <a:ea typeface="Arial"/>
                <a:cs typeface="Arial"/>
                <a:sym typeface="Arial"/>
              </a:defRPr>
            </a:lvl4pPr>
            <a:lvl5pPr indent="-317500" lvl="4" marL="2286000" marR="0" algn="l">
              <a:lnSpc>
                <a:spcPct val="100000"/>
              </a:lnSpc>
              <a:spcBef>
                <a:spcPts val="0"/>
              </a:spcBef>
              <a:spcAft>
                <a:spcPts val="0"/>
              </a:spcAft>
              <a:buClr>
                <a:srgbClr val="002D62"/>
              </a:buClr>
              <a:buSzPts val="1400"/>
              <a:buFont typeface="Arial"/>
              <a:buChar char="○"/>
              <a:defRPr b="0" i="0" sz="1400" u="none" cap="none" strike="noStrike">
                <a:solidFill>
                  <a:srgbClr val="002D62"/>
                </a:solidFill>
                <a:latin typeface="Arial"/>
                <a:ea typeface="Arial"/>
                <a:cs typeface="Arial"/>
                <a:sym typeface="Arial"/>
              </a:defRPr>
            </a:lvl5pPr>
            <a:lvl6pPr indent="-317500" lvl="5" marL="2743200" marR="0" algn="l">
              <a:lnSpc>
                <a:spcPct val="100000"/>
              </a:lnSpc>
              <a:spcBef>
                <a:spcPts val="0"/>
              </a:spcBef>
              <a:spcAft>
                <a:spcPts val="0"/>
              </a:spcAft>
              <a:buClr>
                <a:srgbClr val="002D62"/>
              </a:buClr>
              <a:buSzPts val="1400"/>
              <a:buFont typeface="Arial"/>
              <a:buChar char="■"/>
              <a:defRPr b="0" i="0" sz="1400" u="none" cap="none" strike="noStrike">
                <a:solidFill>
                  <a:srgbClr val="002D62"/>
                </a:solidFill>
                <a:latin typeface="Arial"/>
                <a:ea typeface="Arial"/>
                <a:cs typeface="Arial"/>
                <a:sym typeface="Arial"/>
              </a:defRPr>
            </a:lvl6pPr>
            <a:lvl7pPr indent="-317500" lvl="6" marL="3200400" marR="0" algn="l">
              <a:lnSpc>
                <a:spcPct val="100000"/>
              </a:lnSpc>
              <a:spcBef>
                <a:spcPts val="0"/>
              </a:spcBef>
              <a:spcAft>
                <a:spcPts val="0"/>
              </a:spcAft>
              <a:buClr>
                <a:srgbClr val="002D62"/>
              </a:buClr>
              <a:buSzPts val="1400"/>
              <a:buFont typeface="Arial"/>
              <a:buChar char="●"/>
              <a:defRPr b="0" i="0" sz="1400" u="none" cap="none" strike="noStrike">
                <a:solidFill>
                  <a:srgbClr val="002D62"/>
                </a:solidFill>
                <a:latin typeface="Arial"/>
                <a:ea typeface="Arial"/>
                <a:cs typeface="Arial"/>
                <a:sym typeface="Arial"/>
              </a:defRPr>
            </a:lvl7pPr>
            <a:lvl8pPr indent="-317500" lvl="7" marL="3657600" marR="0" algn="l">
              <a:lnSpc>
                <a:spcPct val="100000"/>
              </a:lnSpc>
              <a:spcBef>
                <a:spcPts val="0"/>
              </a:spcBef>
              <a:spcAft>
                <a:spcPts val="0"/>
              </a:spcAft>
              <a:buClr>
                <a:srgbClr val="002D62"/>
              </a:buClr>
              <a:buSzPts val="1400"/>
              <a:buFont typeface="Arial"/>
              <a:buChar char="○"/>
              <a:defRPr b="0" i="0" sz="1400" u="none" cap="none" strike="noStrike">
                <a:solidFill>
                  <a:srgbClr val="002D62"/>
                </a:solidFill>
                <a:latin typeface="Arial"/>
                <a:ea typeface="Arial"/>
                <a:cs typeface="Arial"/>
                <a:sym typeface="Arial"/>
              </a:defRPr>
            </a:lvl8pPr>
            <a:lvl9pPr indent="-317500" lvl="8" marL="4114800" marR="0" algn="l">
              <a:lnSpc>
                <a:spcPct val="100000"/>
              </a:lnSpc>
              <a:spcBef>
                <a:spcPts val="0"/>
              </a:spcBef>
              <a:spcAft>
                <a:spcPts val="0"/>
              </a:spcAft>
              <a:buClr>
                <a:srgbClr val="002D62"/>
              </a:buClr>
              <a:buSzPts val="1400"/>
              <a:buFont typeface="Arial"/>
              <a:buChar char="■"/>
              <a:defRPr b="0" i="0" sz="1400" u="none" cap="none" strike="noStrike">
                <a:solidFill>
                  <a:srgbClr val="002D62"/>
                </a:solidFill>
                <a:latin typeface="Arial"/>
                <a:ea typeface="Arial"/>
                <a:cs typeface="Arial"/>
                <a:sym typeface="Arial"/>
              </a:defRPr>
            </a:lvl9pPr>
          </a:lstStyle>
          <a:p/>
        </p:txBody>
      </p:sp>
      <p:sp>
        <p:nvSpPr>
          <p:cNvPr id="1781" name="Google Shape;1781;p162"/>
          <p:cNvSpPr txBox="1"/>
          <p:nvPr>
            <p:ph idx="12" type="sldNum"/>
          </p:nvPr>
        </p:nvSpPr>
        <p:spPr>
          <a:xfrm>
            <a:off x="8556784" y="4749851"/>
            <a:ext cx="548700" cy="393600"/>
          </a:xfrm>
          <a:prstGeom prst="rect">
            <a:avLst/>
          </a:prstGeom>
          <a:noFill/>
          <a:ln>
            <a:noFill/>
          </a:ln>
        </p:spPr>
        <p:txBody>
          <a:bodyPr anchorCtr="0" anchor="t" bIns="91425" lIns="91425" spcFirstLastPara="1" rIns="91425" wrap="square" tIns="91425">
            <a:noAutofit/>
          </a:bodyPr>
          <a:lstStyle>
            <a:lvl1pPr lvl="0">
              <a:buNone/>
              <a:defRPr>
                <a:solidFill>
                  <a:srgbClr val="002D62"/>
                </a:solidFill>
              </a:defRPr>
            </a:lvl1pPr>
            <a:lvl2pPr lvl="1">
              <a:buNone/>
              <a:defRPr>
                <a:solidFill>
                  <a:srgbClr val="002D62"/>
                </a:solidFill>
              </a:defRPr>
            </a:lvl2pPr>
            <a:lvl3pPr lvl="2">
              <a:buNone/>
              <a:defRPr>
                <a:solidFill>
                  <a:srgbClr val="002D62"/>
                </a:solidFill>
              </a:defRPr>
            </a:lvl3pPr>
            <a:lvl4pPr lvl="3">
              <a:buNone/>
              <a:defRPr>
                <a:solidFill>
                  <a:srgbClr val="002D62"/>
                </a:solidFill>
              </a:defRPr>
            </a:lvl4pPr>
            <a:lvl5pPr lvl="4">
              <a:buNone/>
              <a:defRPr>
                <a:solidFill>
                  <a:srgbClr val="002D62"/>
                </a:solidFill>
              </a:defRPr>
            </a:lvl5pPr>
            <a:lvl6pPr lvl="5">
              <a:buNone/>
              <a:defRPr>
                <a:solidFill>
                  <a:srgbClr val="002D62"/>
                </a:solidFill>
              </a:defRPr>
            </a:lvl6pPr>
            <a:lvl7pPr lvl="6">
              <a:buNone/>
              <a:defRPr>
                <a:solidFill>
                  <a:srgbClr val="002D62"/>
                </a:solidFill>
              </a:defRPr>
            </a:lvl7pPr>
            <a:lvl8pPr lvl="7">
              <a:buNone/>
              <a:defRPr>
                <a:solidFill>
                  <a:srgbClr val="002D62"/>
                </a:solidFill>
              </a:defRPr>
            </a:lvl8pPr>
            <a:lvl9pPr lvl="8">
              <a:buNone/>
              <a:defRPr>
                <a:solidFill>
                  <a:srgbClr val="002D62"/>
                </a:solidFill>
              </a:defRPr>
            </a:lvl9pPr>
          </a:lstStyle>
          <a:p>
            <a:pPr indent="0" lvl="0" marL="0" rtl="0" algn="l">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5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eu - 8 2">
  <p:cSld name="TITLE_1_1_1_1_1_1_1_1_1_4">
    <p:bg>
      <p:bgPr>
        <a:solidFill>
          <a:schemeClr val="lt1"/>
        </a:solidFill>
      </p:bgPr>
    </p:bg>
    <p:spTree>
      <p:nvGrpSpPr>
        <p:cNvPr id="1782" name="Shape 1782"/>
        <p:cNvGrpSpPr/>
        <p:nvPr/>
      </p:nvGrpSpPr>
      <p:grpSpPr>
        <a:xfrm>
          <a:off x="0" y="0"/>
          <a:ext cx="0" cy="0"/>
          <a:chOff x="0" y="0"/>
          <a:chExt cx="0" cy="0"/>
        </a:xfrm>
      </p:grpSpPr>
      <p:sp>
        <p:nvSpPr>
          <p:cNvPr id="1783" name="Google Shape;1783;p163"/>
          <p:cNvSpPr/>
          <p:nvPr/>
        </p:nvSpPr>
        <p:spPr>
          <a:xfrm flipH="1" rot="-1033734">
            <a:off x="6719056" y="-69281"/>
            <a:ext cx="2880744" cy="5417385"/>
          </a:xfrm>
          <a:custGeom>
            <a:rect b="b" l="l" r="r" t="t"/>
            <a:pathLst>
              <a:path extrusionOk="0" h="7211571" w="3834819">
                <a:moveTo>
                  <a:pt x="220459" y="454090"/>
                </a:moveTo>
                <a:lnTo>
                  <a:pt x="1675267" y="0"/>
                </a:lnTo>
                <a:lnTo>
                  <a:pt x="1640312" y="108417"/>
                </a:lnTo>
                <a:cubicBezTo>
                  <a:pt x="956879" y="2424901"/>
                  <a:pt x="1772778" y="4978283"/>
                  <a:pt x="3756426" y="6454918"/>
                </a:cubicBezTo>
                <a:lnTo>
                  <a:pt x="3834819" y="6510246"/>
                </a:lnTo>
                <a:lnTo>
                  <a:pt x="1587924" y="7211571"/>
                </a:lnTo>
                <a:lnTo>
                  <a:pt x="1364218" y="6889794"/>
                </a:lnTo>
                <a:cubicBezTo>
                  <a:pt x="190158" y="5109782"/>
                  <a:pt x="-257296" y="2921319"/>
                  <a:pt x="143904" y="809046"/>
                </a:cubicBezTo>
                <a:close/>
              </a:path>
            </a:pathLst>
          </a:custGeom>
          <a:gradFill>
            <a:gsLst>
              <a:gs pos="0">
                <a:srgbClr val="78BE21">
                  <a:alpha val="20000"/>
                </a:srgbClr>
              </a:gs>
              <a:gs pos="23000">
                <a:srgbClr val="78BE21">
                  <a:alpha val="20000"/>
                </a:srgbClr>
              </a:gs>
              <a:gs pos="70000">
                <a:srgbClr val="78BE21">
                  <a:alpha val="80000"/>
                </a:srgbClr>
              </a:gs>
              <a:gs pos="100000">
                <a:srgbClr val="78BE21">
                  <a:alpha val="80000"/>
                </a:srgbClr>
              </a:gs>
            </a:gsLst>
            <a:lin ang="4200927" scaled="0"/>
          </a:gra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1784" name="Google Shape;1784;p163"/>
          <p:cNvSpPr txBox="1"/>
          <p:nvPr/>
        </p:nvSpPr>
        <p:spPr>
          <a:xfrm>
            <a:off x="8626827" y="4754925"/>
            <a:ext cx="517200" cy="2739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800"/>
              <a:buFont typeface="Arial"/>
              <a:buNone/>
            </a:pPr>
            <a:fld id="{00000000-1234-1234-1234-123412341234}" type="slidenum">
              <a:rPr b="1" i="0" lang="en-GB" sz="800" u="none" cap="none" strike="noStrike">
                <a:solidFill>
                  <a:srgbClr val="002D62"/>
                </a:solidFill>
                <a:latin typeface="Arial"/>
                <a:ea typeface="Arial"/>
                <a:cs typeface="Arial"/>
                <a:sym typeface="Arial"/>
              </a:rPr>
              <a:t>‹#›</a:t>
            </a:fld>
            <a:endParaRPr b="1" i="0" sz="800" u="none" cap="none" strike="noStrike">
              <a:solidFill>
                <a:srgbClr val="002D62"/>
              </a:solidFill>
              <a:latin typeface="Arial"/>
              <a:ea typeface="Arial"/>
              <a:cs typeface="Arial"/>
              <a:sym typeface="Arial"/>
            </a:endParaRPr>
          </a:p>
        </p:txBody>
      </p:sp>
      <p:grpSp>
        <p:nvGrpSpPr>
          <p:cNvPr id="1785" name="Google Shape;1785;p163"/>
          <p:cNvGrpSpPr/>
          <p:nvPr/>
        </p:nvGrpSpPr>
        <p:grpSpPr>
          <a:xfrm>
            <a:off x="7940154" y="4801506"/>
            <a:ext cx="686661" cy="174005"/>
            <a:chOff x="5486400" y="2551113"/>
            <a:chExt cx="2949575" cy="722312"/>
          </a:xfrm>
        </p:grpSpPr>
        <p:sp>
          <p:nvSpPr>
            <p:cNvPr id="1786" name="Google Shape;1786;p163"/>
            <p:cNvSpPr/>
            <p:nvPr/>
          </p:nvSpPr>
          <p:spPr>
            <a:xfrm>
              <a:off x="5486400" y="2551113"/>
              <a:ext cx="723900" cy="722312"/>
            </a:xfrm>
            <a:custGeom>
              <a:rect b="b" l="l" r="r" t="t"/>
              <a:pathLst>
                <a:path extrusionOk="0" h="278" w="278">
                  <a:moveTo>
                    <a:pt x="278" y="139"/>
                  </a:moveTo>
                  <a:cubicBezTo>
                    <a:pt x="278" y="216"/>
                    <a:pt x="216" y="278"/>
                    <a:pt x="139" y="278"/>
                  </a:cubicBezTo>
                  <a:cubicBezTo>
                    <a:pt x="62" y="278"/>
                    <a:pt x="0" y="216"/>
                    <a:pt x="0" y="139"/>
                  </a:cubicBezTo>
                  <a:cubicBezTo>
                    <a:pt x="0" y="62"/>
                    <a:pt x="62" y="0"/>
                    <a:pt x="139" y="0"/>
                  </a:cubicBezTo>
                  <a:cubicBezTo>
                    <a:pt x="216" y="0"/>
                    <a:pt x="278" y="62"/>
                    <a:pt x="278" y="139"/>
                  </a:cubicBezTo>
                  <a:close/>
                  <a:moveTo>
                    <a:pt x="169" y="152"/>
                  </a:moveTo>
                  <a:cubicBezTo>
                    <a:pt x="174" y="173"/>
                    <a:pt x="157" y="199"/>
                    <a:pt x="139" y="218"/>
                  </a:cubicBezTo>
                  <a:cubicBezTo>
                    <a:pt x="194" y="218"/>
                    <a:pt x="238" y="174"/>
                    <a:pt x="238" y="120"/>
                  </a:cubicBezTo>
                  <a:cubicBezTo>
                    <a:pt x="238" y="65"/>
                    <a:pt x="193" y="21"/>
                    <a:pt x="139" y="21"/>
                  </a:cubicBezTo>
                  <a:cubicBezTo>
                    <a:pt x="84" y="21"/>
                    <a:pt x="40" y="65"/>
                    <a:pt x="40" y="120"/>
                  </a:cubicBezTo>
                  <a:cubicBezTo>
                    <a:pt x="40" y="174"/>
                    <a:pt x="84" y="218"/>
                    <a:pt x="138" y="218"/>
                  </a:cubicBezTo>
                  <a:cubicBezTo>
                    <a:pt x="121" y="199"/>
                    <a:pt x="104" y="173"/>
                    <a:pt x="108" y="152"/>
                  </a:cubicBezTo>
                  <a:cubicBezTo>
                    <a:pt x="112" y="130"/>
                    <a:pt x="128" y="123"/>
                    <a:pt x="139" y="123"/>
                  </a:cubicBezTo>
                  <a:cubicBezTo>
                    <a:pt x="149" y="123"/>
                    <a:pt x="166" y="130"/>
                    <a:pt x="169" y="152"/>
                  </a:cubicBez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787" name="Google Shape;1787;p163"/>
            <p:cNvSpPr/>
            <p:nvPr/>
          </p:nvSpPr>
          <p:spPr>
            <a:xfrm>
              <a:off x="7126288" y="2743200"/>
              <a:ext cx="396875" cy="385762"/>
            </a:xfrm>
            <a:custGeom>
              <a:rect b="b" l="l" r="r" t="t"/>
              <a:pathLst>
                <a:path extrusionOk="0" h="148" w="152">
                  <a:moveTo>
                    <a:pt x="78" y="148"/>
                  </a:moveTo>
                  <a:cubicBezTo>
                    <a:pt x="57" y="148"/>
                    <a:pt x="37" y="143"/>
                    <a:pt x="25" y="134"/>
                  </a:cubicBezTo>
                  <a:cubicBezTo>
                    <a:pt x="9" y="123"/>
                    <a:pt x="0" y="102"/>
                    <a:pt x="0" y="75"/>
                  </a:cubicBezTo>
                  <a:cubicBezTo>
                    <a:pt x="0" y="24"/>
                    <a:pt x="25" y="0"/>
                    <a:pt x="76" y="0"/>
                  </a:cubicBezTo>
                  <a:cubicBezTo>
                    <a:pt x="127" y="0"/>
                    <a:pt x="152" y="24"/>
                    <a:pt x="152" y="76"/>
                  </a:cubicBezTo>
                  <a:cubicBezTo>
                    <a:pt x="152" y="123"/>
                    <a:pt x="127" y="148"/>
                    <a:pt x="78" y="148"/>
                  </a:cubicBezTo>
                  <a:close/>
                  <a:moveTo>
                    <a:pt x="76" y="24"/>
                  </a:moveTo>
                  <a:cubicBezTo>
                    <a:pt x="48" y="24"/>
                    <a:pt x="36" y="39"/>
                    <a:pt x="36" y="74"/>
                  </a:cubicBezTo>
                  <a:cubicBezTo>
                    <a:pt x="36" y="108"/>
                    <a:pt x="49" y="124"/>
                    <a:pt x="76" y="124"/>
                  </a:cubicBezTo>
                  <a:cubicBezTo>
                    <a:pt x="104" y="124"/>
                    <a:pt x="116" y="108"/>
                    <a:pt x="116" y="73"/>
                  </a:cubicBezTo>
                  <a:cubicBezTo>
                    <a:pt x="116" y="40"/>
                    <a:pt x="103" y="24"/>
                    <a:pt x="76" y="24"/>
                  </a:cubicBez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788" name="Google Shape;1788;p163"/>
            <p:cNvSpPr/>
            <p:nvPr/>
          </p:nvSpPr>
          <p:spPr>
            <a:xfrm>
              <a:off x="7588250" y="2755900"/>
              <a:ext cx="260350" cy="361950"/>
            </a:xfrm>
            <a:custGeom>
              <a:rect b="b" l="l" r="r" t="t"/>
              <a:pathLst>
                <a:path extrusionOk="0" h="139" w="100">
                  <a:moveTo>
                    <a:pt x="72" y="115"/>
                  </a:moveTo>
                  <a:cubicBezTo>
                    <a:pt x="52" y="115"/>
                    <a:pt x="45" y="113"/>
                    <a:pt x="40" y="109"/>
                  </a:cubicBezTo>
                  <a:cubicBezTo>
                    <a:pt x="35" y="104"/>
                    <a:pt x="33" y="101"/>
                    <a:pt x="33" y="87"/>
                  </a:cubicBezTo>
                  <a:cubicBezTo>
                    <a:pt x="33" y="14"/>
                    <a:pt x="33" y="14"/>
                    <a:pt x="33" y="14"/>
                  </a:cubicBezTo>
                  <a:cubicBezTo>
                    <a:pt x="33" y="6"/>
                    <a:pt x="26" y="0"/>
                    <a:pt x="19" y="0"/>
                  </a:cubicBezTo>
                  <a:cubicBezTo>
                    <a:pt x="0" y="0"/>
                    <a:pt x="0" y="0"/>
                    <a:pt x="0" y="0"/>
                  </a:cubicBezTo>
                  <a:cubicBezTo>
                    <a:pt x="0" y="78"/>
                    <a:pt x="0" y="78"/>
                    <a:pt x="0" y="78"/>
                  </a:cubicBezTo>
                  <a:cubicBezTo>
                    <a:pt x="0" y="103"/>
                    <a:pt x="2" y="114"/>
                    <a:pt x="11" y="123"/>
                  </a:cubicBezTo>
                  <a:cubicBezTo>
                    <a:pt x="20" y="134"/>
                    <a:pt x="34" y="139"/>
                    <a:pt x="56" y="139"/>
                  </a:cubicBezTo>
                  <a:cubicBezTo>
                    <a:pt x="100" y="139"/>
                    <a:pt x="100" y="139"/>
                    <a:pt x="100" y="139"/>
                  </a:cubicBezTo>
                  <a:cubicBezTo>
                    <a:pt x="100" y="115"/>
                    <a:pt x="100" y="115"/>
                    <a:pt x="100" y="115"/>
                  </a:cubicBezTo>
                  <a:lnTo>
                    <a:pt x="72" y="115"/>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789" name="Google Shape;1789;p163"/>
            <p:cNvSpPr/>
            <p:nvPr/>
          </p:nvSpPr>
          <p:spPr>
            <a:xfrm>
              <a:off x="8029575" y="2755900"/>
              <a:ext cx="406400" cy="361950"/>
            </a:xfrm>
            <a:custGeom>
              <a:rect b="b" l="l" r="r" t="t"/>
              <a:pathLst>
                <a:path extrusionOk="0" h="139" w="156">
                  <a:moveTo>
                    <a:pt x="96" y="0"/>
                  </a:moveTo>
                  <a:cubicBezTo>
                    <a:pt x="74" y="0"/>
                    <a:pt x="74" y="0"/>
                    <a:pt x="74" y="0"/>
                  </a:cubicBezTo>
                  <a:cubicBezTo>
                    <a:pt x="65" y="0"/>
                    <a:pt x="58" y="5"/>
                    <a:pt x="55" y="12"/>
                  </a:cubicBezTo>
                  <a:cubicBezTo>
                    <a:pt x="0" y="139"/>
                    <a:pt x="0" y="139"/>
                    <a:pt x="0" y="139"/>
                  </a:cubicBezTo>
                  <a:cubicBezTo>
                    <a:pt x="22" y="139"/>
                    <a:pt x="22" y="139"/>
                    <a:pt x="22" y="139"/>
                  </a:cubicBezTo>
                  <a:cubicBezTo>
                    <a:pt x="31" y="139"/>
                    <a:pt x="38" y="134"/>
                    <a:pt x="41" y="127"/>
                  </a:cubicBezTo>
                  <a:cubicBezTo>
                    <a:pt x="50" y="107"/>
                    <a:pt x="50" y="107"/>
                    <a:pt x="50" y="107"/>
                  </a:cubicBezTo>
                  <a:cubicBezTo>
                    <a:pt x="106" y="107"/>
                    <a:pt x="106" y="107"/>
                    <a:pt x="106" y="107"/>
                  </a:cubicBezTo>
                  <a:cubicBezTo>
                    <a:pt x="115" y="127"/>
                    <a:pt x="115" y="127"/>
                    <a:pt x="115" y="127"/>
                  </a:cubicBezTo>
                  <a:cubicBezTo>
                    <a:pt x="118" y="134"/>
                    <a:pt x="125" y="139"/>
                    <a:pt x="134" y="139"/>
                  </a:cubicBezTo>
                  <a:cubicBezTo>
                    <a:pt x="156" y="139"/>
                    <a:pt x="156" y="139"/>
                    <a:pt x="156" y="139"/>
                  </a:cubicBezTo>
                  <a:lnTo>
                    <a:pt x="96" y="0"/>
                  </a:lnTo>
                  <a:close/>
                  <a:moveTo>
                    <a:pt x="57" y="82"/>
                  </a:moveTo>
                  <a:cubicBezTo>
                    <a:pt x="78" y="34"/>
                    <a:pt x="78" y="34"/>
                    <a:pt x="78" y="34"/>
                  </a:cubicBezTo>
                  <a:cubicBezTo>
                    <a:pt x="99" y="82"/>
                    <a:pt x="99" y="82"/>
                    <a:pt x="99" y="82"/>
                  </a:cubicBezTo>
                  <a:lnTo>
                    <a:pt x="57" y="82"/>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790" name="Google Shape;1790;p163"/>
            <p:cNvSpPr/>
            <p:nvPr/>
          </p:nvSpPr>
          <p:spPr>
            <a:xfrm>
              <a:off x="7902575" y="2755900"/>
              <a:ext cx="84137" cy="361950"/>
            </a:xfrm>
            <a:custGeom>
              <a:rect b="b" l="l" r="r" t="t"/>
              <a:pathLst>
                <a:path extrusionOk="0" h="139" w="32">
                  <a:moveTo>
                    <a:pt x="14" y="0"/>
                  </a:moveTo>
                  <a:cubicBezTo>
                    <a:pt x="6" y="0"/>
                    <a:pt x="0" y="6"/>
                    <a:pt x="0" y="14"/>
                  </a:cubicBezTo>
                  <a:cubicBezTo>
                    <a:pt x="0" y="139"/>
                    <a:pt x="0" y="139"/>
                    <a:pt x="0" y="139"/>
                  </a:cubicBezTo>
                  <a:cubicBezTo>
                    <a:pt x="18" y="139"/>
                    <a:pt x="18" y="139"/>
                    <a:pt x="18" y="139"/>
                  </a:cubicBezTo>
                  <a:cubicBezTo>
                    <a:pt x="25" y="139"/>
                    <a:pt x="32" y="133"/>
                    <a:pt x="32" y="126"/>
                  </a:cubicBezTo>
                  <a:cubicBezTo>
                    <a:pt x="32" y="0"/>
                    <a:pt x="32" y="0"/>
                    <a:pt x="32" y="0"/>
                  </a:cubicBezTo>
                  <a:lnTo>
                    <a:pt x="14" y="0"/>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791" name="Google Shape;1791;p163"/>
            <p:cNvSpPr/>
            <p:nvPr/>
          </p:nvSpPr>
          <p:spPr>
            <a:xfrm>
              <a:off x="6324600" y="2755900"/>
              <a:ext cx="406400" cy="361950"/>
            </a:xfrm>
            <a:custGeom>
              <a:rect b="b" l="l" r="r" t="t"/>
              <a:pathLst>
                <a:path extrusionOk="0" h="139" w="156">
                  <a:moveTo>
                    <a:pt x="132" y="0"/>
                  </a:moveTo>
                  <a:cubicBezTo>
                    <a:pt x="123" y="0"/>
                    <a:pt x="116" y="5"/>
                    <a:pt x="113" y="12"/>
                  </a:cubicBezTo>
                  <a:cubicBezTo>
                    <a:pt x="78" y="98"/>
                    <a:pt x="78" y="98"/>
                    <a:pt x="78" y="98"/>
                  </a:cubicBezTo>
                  <a:cubicBezTo>
                    <a:pt x="42" y="13"/>
                    <a:pt x="42" y="13"/>
                    <a:pt x="42" y="13"/>
                  </a:cubicBezTo>
                  <a:cubicBezTo>
                    <a:pt x="39" y="5"/>
                    <a:pt x="31" y="0"/>
                    <a:pt x="23" y="0"/>
                  </a:cubicBezTo>
                  <a:cubicBezTo>
                    <a:pt x="0" y="0"/>
                    <a:pt x="0" y="0"/>
                    <a:pt x="0" y="0"/>
                  </a:cubicBezTo>
                  <a:cubicBezTo>
                    <a:pt x="62" y="139"/>
                    <a:pt x="62" y="139"/>
                    <a:pt x="62" y="139"/>
                  </a:cubicBezTo>
                  <a:cubicBezTo>
                    <a:pt x="80" y="139"/>
                    <a:pt x="80" y="139"/>
                    <a:pt x="80" y="139"/>
                  </a:cubicBezTo>
                  <a:cubicBezTo>
                    <a:pt x="88" y="139"/>
                    <a:pt x="95" y="134"/>
                    <a:pt x="99" y="128"/>
                  </a:cubicBezTo>
                  <a:cubicBezTo>
                    <a:pt x="156" y="0"/>
                    <a:pt x="156" y="0"/>
                    <a:pt x="156" y="0"/>
                  </a:cubicBezTo>
                  <a:lnTo>
                    <a:pt x="132" y="0"/>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792" name="Google Shape;1792;p163"/>
            <p:cNvSpPr/>
            <p:nvPr/>
          </p:nvSpPr>
          <p:spPr>
            <a:xfrm>
              <a:off x="6751638" y="2755900"/>
              <a:ext cx="312737" cy="361950"/>
            </a:xfrm>
            <a:custGeom>
              <a:rect b="b" l="l" r="r" t="t"/>
              <a:pathLst>
                <a:path extrusionOk="0" h="139" w="120">
                  <a:moveTo>
                    <a:pt x="0" y="71"/>
                  </a:moveTo>
                  <a:cubicBezTo>
                    <a:pt x="0" y="85"/>
                    <a:pt x="4" y="121"/>
                    <a:pt x="37" y="135"/>
                  </a:cubicBezTo>
                  <a:cubicBezTo>
                    <a:pt x="45" y="138"/>
                    <a:pt x="53" y="139"/>
                    <a:pt x="65" y="139"/>
                  </a:cubicBezTo>
                  <a:cubicBezTo>
                    <a:pt x="120" y="139"/>
                    <a:pt x="120" y="139"/>
                    <a:pt x="120" y="139"/>
                  </a:cubicBezTo>
                  <a:cubicBezTo>
                    <a:pt x="120" y="115"/>
                    <a:pt x="120" y="115"/>
                    <a:pt x="120" y="115"/>
                  </a:cubicBezTo>
                  <a:cubicBezTo>
                    <a:pt x="120" y="115"/>
                    <a:pt x="78" y="115"/>
                    <a:pt x="78" y="115"/>
                  </a:cubicBezTo>
                  <a:cubicBezTo>
                    <a:pt x="58" y="114"/>
                    <a:pt x="47" y="110"/>
                    <a:pt x="41" y="99"/>
                  </a:cubicBezTo>
                  <a:cubicBezTo>
                    <a:pt x="39" y="95"/>
                    <a:pt x="38" y="89"/>
                    <a:pt x="37" y="83"/>
                  </a:cubicBezTo>
                  <a:cubicBezTo>
                    <a:pt x="37" y="82"/>
                    <a:pt x="37" y="82"/>
                    <a:pt x="37" y="82"/>
                  </a:cubicBezTo>
                  <a:cubicBezTo>
                    <a:pt x="117" y="82"/>
                    <a:pt x="117" y="82"/>
                    <a:pt x="117" y="82"/>
                  </a:cubicBezTo>
                  <a:cubicBezTo>
                    <a:pt x="117" y="58"/>
                    <a:pt x="117" y="58"/>
                    <a:pt x="117" y="58"/>
                  </a:cubicBezTo>
                  <a:cubicBezTo>
                    <a:pt x="37" y="58"/>
                    <a:pt x="37" y="58"/>
                    <a:pt x="37" y="58"/>
                  </a:cubicBezTo>
                  <a:cubicBezTo>
                    <a:pt x="37" y="57"/>
                    <a:pt x="37" y="57"/>
                    <a:pt x="37" y="57"/>
                  </a:cubicBezTo>
                  <a:cubicBezTo>
                    <a:pt x="38" y="50"/>
                    <a:pt x="39" y="45"/>
                    <a:pt x="41" y="40"/>
                  </a:cubicBezTo>
                  <a:cubicBezTo>
                    <a:pt x="47" y="29"/>
                    <a:pt x="58" y="25"/>
                    <a:pt x="78" y="25"/>
                  </a:cubicBezTo>
                  <a:cubicBezTo>
                    <a:pt x="78" y="25"/>
                    <a:pt x="120" y="25"/>
                    <a:pt x="120" y="25"/>
                  </a:cubicBezTo>
                  <a:cubicBezTo>
                    <a:pt x="120" y="0"/>
                    <a:pt x="120" y="0"/>
                    <a:pt x="120" y="0"/>
                  </a:cubicBezTo>
                  <a:cubicBezTo>
                    <a:pt x="65" y="0"/>
                    <a:pt x="65" y="0"/>
                    <a:pt x="65" y="0"/>
                  </a:cubicBezTo>
                  <a:cubicBezTo>
                    <a:pt x="53" y="0"/>
                    <a:pt x="45" y="1"/>
                    <a:pt x="37" y="4"/>
                  </a:cubicBezTo>
                  <a:cubicBezTo>
                    <a:pt x="4" y="18"/>
                    <a:pt x="0" y="55"/>
                    <a:pt x="0" y="69"/>
                  </a:cubicBezTo>
                  <a:lnTo>
                    <a:pt x="0" y="71"/>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sp>
        <p:nvSpPr>
          <p:cNvPr id="1793" name="Google Shape;1793;p163"/>
          <p:cNvSpPr txBox="1"/>
          <p:nvPr>
            <p:ph type="title"/>
          </p:nvPr>
        </p:nvSpPr>
        <p:spPr>
          <a:xfrm>
            <a:off x="0" y="0"/>
            <a:ext cx="8186400" cy="1141800"/>
          </a:xfrm>
          <a:prstGeom prst="rect">
            <a:avLst/>
          </a:prstGeom>
          <a:noFill/>
          <a:ln>
            <a:noFill/>
          </a:ln>
        </p:spPr>
        <p:txBody>
          <a:bodyPr anchorCtr="0" anchor="t" bIns="91425" lIns="504000" spcFirstLastPara="1" rIns="252000" wrap="square" tIns="504000">
            <a:noAutofit/>
          </a:bodyPr>
          <a:lstStyle>
            <a:lvl1pPr lvl="0" marR="0" algn="l">
              <a:lnSpc>
                <a:spcPct val="100000"/>
              </a:lnSpc>
              <a:spcBef>
                <a:spcPts val="0"/>
              </a:spcBef>
              <a:spcAft>
                <a:spcPts val="0"/>
              </a:spcAft>
              <a:buClr>
                <a:srgbClr val="002D62"/>
              </a:buClr>
              <a:buSzPts val="2500"/>
              <a:buFont typeface="Arial Black"/>
              <a:buNone/>
              <a:defRPr b="1" i="0" sz="2500" u="none" cap="none" strike="noStrike">
                <a:solidFill>
                  <a:srgbClr val="002D62"/>
                </a:solidFill>
                <a:latin typeface="Arial Black"/>
                <a:ea typeface="Arial Black"/>
                <a:cs typeface="Arial Black"/>
                <a:sym typeface="Arial Black"/>
              </a:defRPr>
            </a:lvl1pPr>
            <a:lvl2pPr lvl="1" marR="0" algn="l">
              <a:lnSpc>
                <a:spcPct val="100000"/>
              </a:lnSpc>
              <a:spcBef>
                <a:spcPts val="0"/>
              </a:spcBef>
              <a:spcAft>
                <a:spcPts val="0"/>
              </a:spcAft>
              <a:buClr>
                <a:srgbClr val="002D62"/>
              </a:buClr>
              <a:buSzPts val="2400"/>
              <a:buFont typeface="Arial Black"/>
              <a:buNone/>
              <a:defRPr b="1" i="0" sz="2400" u="none" cap="none" strike="noStrike">
                <a:solidFill>
                  <a:srgbClr val="002D62"/>
                </a:solidFill>
                <a:latin typeface="Arial Black"/>
                <a:ea typeface="Arial Black"/>
                <a:cs typeface="Arial Black"/>
                <a:sym typeface="Arial Black"/>
              </a:defRPr>
            </a:lvl2pPr>
            <a:lvl3pPr lvl="2" marR="0" algn="l">
              <a:lnSpc>
                <a:spcPct val="100000"/>
              </a:lnSpc>
              <a:spcBef>
                <a:spcPts val="0"/>
              </a:spcBef>
              <a:spcAft>
                <a:spcPts val="0"/>
              </a:spcAft>
              <a:buClr>
                <a:srgbClr val="002D62"/>
              </a:buClr>
              <a:buSzPts val="2400"/>
              <a:buFont typeface="Arial Black"/>
              <a:buNone/>
              <a:defRPr b="1" i="0" sz="2400" u="none" cap="none" strike="noStrike">
                <a:solidFill>
                  <a:srgbClr val="002D62"/>
                </a:solidFill>
                <a:latin typeface="Arial Black"/>
                <a:ea typeface="Arial Black"/>
                <a:cs typeface="Arial Black"/>
                <a:sym typeface="Arial Black"/>
              </a:defRPr>
            </a:lvl3pPr>
            <a:lvl4pPr lvl="3" marR="0" algn="l">
              <a:lnSpc>
                <a:spcPct val="100000"/>
              </a:lnSpc>
              <a:spcBef>
                <a:spcPts val="0"/>
              </a:spcBef>
              <a:spcAft>
                <a:spcPts val="0"/>
              </a:spcAft>
              <a:buClr>
                <a:srgbClr val="002D62"/>
              </a:buClr>
              <a:buSzPts val="2400"/>
              <a:buFont typeface="Arial Black"/>
              <a:buNone/>
              <a:defRPr b="1" i="0" sz="2400" u="none" cap="none" strike="noStrike">
                <a:solidFill>
                  <a:srgbClr val="002D62"/>
                </a:solidFill>
                <a:latin typeface="Arial Black"/>
                <a:ea typeface="Arial Black"/>
                <a:cs typeface="Arial Black"/>
                <a:sym typeface="Arial Black"/>
              </a:defRPr>
            </a:lvl4pPr>
            <a:lvl5pPr lvl="4" marR="0" algn="l">
              <a:lnSpc>
                <a:spcPct val="100000"/>
              </a:lnSpc>
              <a:spcBef>
                <a:spcPts val="0"/>
              </a:spcBef>
              <a:spcAft>
                <a:spcPts val="0"/>
              </a:spcAft>
              <a:buClr>
                <a:srgbClr val="002D62"/>
              </a:buClr>
              <a:buSzPts val="2400"/>
              <a:buFont typeface="Arial Black"/>
              <a:buNone/>
              <a:defRPr b="1" i="0" sz="2400" u="none" cap="none" strike="noStrike">
                <a:solidFill>
                  <a:srgbClr val="002D62"/>
                </a:solidFill>
                <a:latin typeface="Arial Black"/>
                <a:ea typeface="Arial Black"/>
                <a:cs typeface="Arial Black"/>
                <a:sym typeface="Arial Black"/>
              </a:defRPr>
            </a:lvl5pPr>
            <a:lvl6pPr lvl="5" marR="0" algn="l">
              <a:lnSpc>
                <a:spcPct val="100000"/>
              </a:lnSpc>
              <a:spcBef>
                <a:spcPts val="0"/>
              </a:spcBef>
              <a:spcAft>
                <a:spcPts val="0"/>
              </a:spcAft>
              <a:buClr>
                <a:srgbClr val="002D62"/>
              </a:buClr>
              <a:buSzPts val="2400"/>
              <a:buFont typeface="Arial Black"/>
              <a:buNone/>
              <a:defRPr b="1" i="0" sz="2400" u="none" cap="none" strike="noStrike">
                <a:solidFill>
                  <a:srgbClr val="002D62"/>
                </a:solidFill>
                <a:latin typeface="Arial Black"/>
                <a:ea typeface="Arial Black"/>
                <a:cs typeface="Arial Black"/>
                <a:sym typeface="Arial Black"/>
              </a:defRPr>
            </a:lvl6pPr>
            <a:lvl7pPr lvl="6" marR="0" algn="l">
              <a:lnSpc>
                <a:spcPct val="100000"/>
              </a:lnSpc>
              <a:spcBef>
                <a:spcPts val="0"/>
              </a:spcBef>
              <a:spcAft>
                <a:spcPts val="0"/>
              </a:spcAft>
              <a:buClr>
                <a:srgbClr val="002D62"/>
              </a:buClr>
              <a:buSzPts val="2400"/>
              <a:buFont typeface="Arial Black"/>
              <a:buNone/>
              <a:defRPr b="1" i="0" sz="2400" u="none" cap="none" strike="noStrike">
                <a:solidFill>
                  <a:srgbClr val="002D62"/>
                </a:solidFill>
                <a:latin typeface="Arial Black"/>
                <a:ea typeface="Arial Black"/>
                <a:cs typeface="Arial Black"/>
                <a:sym typeface="Arial Black"/>
              </a:defRPr>
            </a:lvl7pPr>
            <a:lvl8pPr lvl="7" marR="0" algn="l">
              <a:lnSpc>
                <a:spcPct val="100000"/>
              </a:lnSpc>
              <a:spcBef>
                <a:spcPts val="0"/>
              </a:spcBef>
              <a:spcAft>
                <a:spcPts val="0"/>
              </a:spcAft>
              <a:buClr>
                <a:srgbClr val="002D62"/>
              </a:buClr>
              <a:buSzPts val="2400"/>
              <a:buFont typeface="Arial Black"/>
              <a:buNone/>
              <a:defRPr b="1" i="0" sz="2400" u="none" cap="none" strike="noStrike">
                <a:solidFill>
                  <a:srgbClr val="002D62"/>
                </a:solidFill>
                <a:latin typeface="Arial Black"/>
                <a:ea typeface="Arial Black"/>
                <a:cs typeface="Arial Black"/>
                <a:sym typeface="Arial Black"/>
              </a:defRPr>
            </a:lvl8pPr>
            <a:lvl9pPr lvl="8" marR="0" algn="l">
              <a:lnSpc>
                <a:spcPct val="100000"/>
              </a:lnSpc>
              <a:spcBef>
                <a:spcPts val="0"/>
              </a:spcBef>
              <a:spcAft>
                <a:spcPts val="0"/>
              </a:spcAft>
              <a:buClr>
                <a:srgbClr val="002D62"/>
              </a:buClr>
              <a:buSzPts val="2400"/>
              <a:buFont typeface="Arial Black"/>
              <a:buNone/>
              <a:defRPr b="1" i="0" sz="2400" u="none" cap="none" strike="noStrike">
                <a:solidFill>
                  <a:srgbClr val="002D62"/>
                </a:solidFill>
                <a:latin typeface="Arial Black"/>
                <a:ea typeface="Arial Black"/>
                <a:cs typeface="Arial Black"/>
                <a:sym typeface="Arial Black"/>
              </a:defRPr>
            </a:lvl9pPr>
          </a:lstStyle>
          <a:p/>
        </p:txBody>
      </p:sp>
      <p:sp>
        <p:nvSpPr>
          <p:cNvPr id="1794" name="Google Shape;1794;p163"/>
          <p:cNvSpPr txBox="1"/>
          <p:nvPr>
            <p:ph idx="1" type="body"/>
          </p:nvPr>
        </p:nvSpPr>
        <p:spPr>
          <a:xfrm>
            <a:off x="-8700" y="1410725"/>
            <a:ext cx="9144000" cy="2552700"/>
          </a:xfrm>
          <a:prstGeom prst="rect">
            <a:avLst/>
          </a:prstGeom>
          <a:noFill/>
          <a:ln>
            <a:noFill/>
          </a:ln>
        </p:spPr>
        <p:txBody>
          <a:bodyPr anchorCtr="0" anchor="t" bIns="91425" lIns="504000" spcFirstLastPara="1" rIns="504000" wrap="square" tIns="91425">
            <a:noAutofit/>
          </a:bodyPr>
          <a:lstStyle>
            <a:lvl1pPr indent="-317500" lvl="0" marL="457200" marR="0" algn="l">
              <a:lnSpc>
                <a:spcPct val="100000"/>
              </a:lnSpc>
              <a:spcBef>
                <a:spcPts val="0"/>
              </a:spcBef>
              <a:spcAft>
                <a:spcPts val="0"/>
              </a:spcAft>
              <a:buClr>
                <a:srgbClr val="002D62"/>
              </a:buClr>
              <a:buSzPts val="1400"/>
              <a:buFont typeface="Arial"/>
              <a:buChar char="●"/>
              <a:defRPr b="0" i="0" sz="1400" u="none" cap="none" strike="noStrike">
                <a:solidFill>
                  <a:srgbClr val="002D62"/>
                </a:solidFill>
                <a:latin typeface="Arial"/>
                <a:ea typeface="Arial"/>
                <a:cs typeface="Arial"/>
                <a:sym typeface="Arial"/>
              </a:defRPr>
            </a:lvl1pPr>
            <a:lvl2pPr indent="-317500" lvl="1" marL="914400" marR="0" algn="l">
              <a:lnSpc>
                <a:spcPct val="100000"/>
              </a:lnSpc>
              <a:spcBef>
                <a:spcPts val="0"/>
              </a:spcBef>
              <a:spcAft>
                <a:spcPts val="0"/>
              </a:spcAft>
              <a:buClr>
                <a:srgbClr val="002D62"/>
              </a:buClr>
              <a:buSzPts val="1400"/>
              <a:buFont typeface="Arial"/>
              <a:buChar char="○"/>
              <a:defRPr b="0" i="0" sz="1400" u="none" cap="none" strike="noStrike">
                <a:solidFill>
                  <a:srgbClr val="002D62"/>
                </a:solidFill>
                <a:latin typeface="Arial"/>
                <a:ea typeface="Arial"/>
                <a:cs typeface="Arial"/>
                <a:sym typeface="Arial"/>
              </a:defRPr>
            </a:lvl2pPr>
            <a:lvl3pPr indent="-317500" lvl="2" marL="1371600" marR="0" algn="l">
              <a:lnSpc>
                <a:spcPct val="100000"/>
              </a:lnSpc>
              <a:spcBef>
                <a:spcPts val="0"/>
              </a:spcBef>
              <a:spcAft>
                <a:spcPts val="0"/>
              </a:spcAft>
              <a:buClr>
                <a:srgbClr val="002D62"/>
              </a:buClr>
              <a:buSzPts val="1400"/>
              <a:buFont typeface="Arial"/>
              <a:buChar char="■"/>
              <a:defRPr b="0" i="0" sz="1400" u="none" cap="none" strike="noStrike">
                <a:solidFill>
                  <a:srgbClr val="002D62"/>
                </a:solidFill>
                <a:latin typeface="Arial"/>
                <a:ea typeface="Arial"/>
                <a:cs typeface="Arial"/>
                <a:sym typeface="Arial"/>
              </a:defRPr>
            </a:lvl3pPr>
            <a:lvl4pPr indent="-317500" lvl="3" marL="1828800" marR="0" algn="l">
              <a:lnSpc>
                <a:spcPct val="100000"/>
              </a:lnSpc>
              <a:spcBef>
                <a:spcPts val="0"/>
              </a:spcBef>
              <a:spcAft>
                <a:spcPts val="0"/>
              </a:spcAft>
              <a:buClr>
                <a:srgbClr val="002D62"/>
              </a:buClr>
              <a:buSzPts val="1400"/>
              <a:buFont typeface="Arial"/>
              <a:buChar char="●"/>
              <a:defRPr b="0" i="0" sz="1400" u="none" cap="none" strike="noStrike">
                <a:solidFill>
                  <a:srgbClr val="002D62"/>
                </a:solidFill>
                <a:latin typeface="Arial"/>
                <a:ea typeface="Arial"/>
                <a:cs typeface="Arial"/>
                <a:sym typeface="Arial"/>
              </a:defRPr>
            </a:lvl4pPr>
            <a:lvl5pPr indent="-317500" lvl="4" marL="2286000" marR="0" algn="l">
              <a:lnSpc>
                <a:spcPct val="100000"/>
              </a:lnSpc>
              <a:spcBef>
                <a:spcPts val="0"/>
              </a:spcBef>
              <a:spcAft>
                <a:spcPts val="0"/>
              </a:spcAft>
              <a:buClr>
                <a:srgbClr val="002D62"/>
              </a:buClr>
              <a:buSzPts val="1400"/>
              <a:buFont typeface="Arial"/>
              <a:buChar char="○"/>
              <a:defRPr b="0" i="0" sz="1400" u="none" cap="none" strike="noStrike">
                <a:solidFill>
                  <a:srgbClr val="002D62"/>
                </a:solidFill>
                <a:latin typeface="Arial"/>
                <a:ea typeface="Arial"/>
                <a:cs typeface="Arial"/>
                <a:sym typeface="Arial"/>
              </a:defRPr>
            </a:lvl5pPr>
            <a:lvl6pPr indent="-317500" lvl="5" marL="2743200" marR="0" algn="l">
              <a:lnSpc>
                <a:spcPct val="100000"/>
              </a:lnSpc>
              <a:spcBef>
                <a:spcPts val="0"/>
              </a:spcBef>
              <a:spcAft>
                <a:spcPts val="0"/>
              </a:spcAft>
              <a:buClr>
                <a:srgbClr val="002D62"/>
              </a:buClr>
              <a:buSzPts val="1400"/>
              <a:buFont typeface="Arial"/>
              <a:buChar char="■"/>
              <a:defRPr b="0" i="0" sz="1400" u="none" cap="none" strike="noStrike">
                <a:solidFill>
                  <a:srgbClr val="002D62"/>
                </a:solidFill>
                <a:latin typeface="Arial"/>
                <a:ea typeface="Arial"/>
                <a:cs typeface="Arial"/>
                <a:sym typeface="Arial"/>
              </a:defRPr>
            </a:lvl6pPr>
            <a:lvl7pPr indent="-317500" lvl="6" marL="3200400" marR="0" algn="l">
              <a:lnSpc>
                <a:spcPct val="100000"/>
              </a:lnSpc>
              <a:spcBef>
                <a:spcPts val="0"/>
              </a:spcBef>
              <a:spcAft>
                <a:spcPts val="0"/>
              </a:spcAft>
              <a:buClr>
                <a:srgbClr val="002D62"/>
              </a:buClr>
              <a:buSzPts val="1400"/>
              <a:buFont typeface="Arial"/>
              <a:buChar char="●"/>
              <a:defRPr b="0" i="0" sz="1400" u="none" cap="none" strike="noStrike">
                <a:solidFill>
                  <a:srgbClr val="002D62"/>
                </a:solidFill>
                <a:latin typeface="Arial"/>
                <a:ea typeface="Arial"/>
                <a:cs typeface="Arial"/>
                <a:sym typeface="Arial"/>
              </a:defRPr>
            </a:lvl7pPr>
            <a:lvl8pPr indent="-317500" lvl="7" marL="3657600" marR="0" algn="l">
              <a:lnSpc>
                <a:spcPct val="100000"/>
              </a:lnSpc>
              <a:spcBef>
                <a:spcPts val="0"/>
              </a:spcBef>
              <a:spcAft>
                <a:spcPts val="0"/>
              </a:spcAft>
              <a:buClr>
                <a:srgbClr val="002D62"/>
              </a:buClr>
              <a:buSzPts val="1400"/>
              <a:buFont typeface="Arial"/>
              <a:buChar char="○"/>
              <a:defRPr b="0" i="0" sz="1400" u="none" cap="none" strike="noStrike">
                <a:solidFill>
                  <a:srgbClr val="002D62"/>
                </a:solidFill>
                <a:latin typeface="Arial"/>
                <a:ea typeface="Arial"/>
                <a:cs typeface="Arial"/>
                <a:sym typeface="Arial"/>
              </a:defRPr>
            </a:lvl8pPr>
            <a:lvl9pPr indent="-317500" lvl="8" marL="4114800" marR="0" algn="l">
              <a:lnSpc>
                <a:spcPct val="100000"/>
              </a:lnSpc>
              <a:spcBef>
                <a:spcPts val="0"/>
              </a:spcBef>
              <a:spcAft>
                <a:spcPts val="0"/>
              </a:spcAft>
              <a:buClr>
                <a:srgbClr val="002D62"/>
              </a:buClr>
              <a:buSzPts val="1400"/>
              <a:buFont typeface="Arial"/>
              <a:buChar char="■"/>
              <a:defRPr b="0" i="0" sz="1400" u="none" cap="none" strike="noStrike">
                <a:solidFill>
                  <a:srgbClr val="002D62"/>
                </a:solidFill>
                <a:latin typeface="Arial"/>
                <a:ea typeface="Arial"/>
                <a:cs typeface="Arial"/>
                <a:sym typeface="Arial"/>
              </a:defRPr>
            </a:lvl9pPr>
          </a:lstStyle>
          <a:p/>
        </p:txBody>
      </p:sp>
      <p:sp>
        <p:nvSpPr>
          <p:cNvPr id="1795" name="Google Shape;1795;p163"/>
          <p:cNvSpPr txBox="1"/>
          <p:nvPr/>
        </p:nvSpPr>
        <p:spPr>
          <a:xfrm>
            <a:off x="226499" y="4754925"/>
            <a:ext cx="2902500" cy="2739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800"/>
              <a:buFont typeface="Arial"/>
              <a:buNone/>
            </a:pPr>
            <a:r>
              <a:rPr b="0" i="0" lang="en-GB" sz="800" u="none" cap="none" strike="noStrike">
                <a:solidFill>
                  <a:srgbClr val="002D62"/>
                </a:solidFill>
                <a:latin typeface="Arial"/>
                <a:ea typeface="Arial"/>
                <a:cs typeface="Arial"/>
                <a:sym typeface="Arial"/>
              </a:rPr>
              <a:t>Future Generations Council -</a:t>
            </a:r>
            <a:r>
              <a:rPr lang="en-GB" sz="800">
                <a:solidFill>
                  <a:srgbClr val="002D62"/>
                </a:solidFill>
              </a:rPr>
              <a:t> 1st edition - April 22, 2025</a:t>
            </a:r>
            <a:endParaRPr b="0" i="0" sz="800" u="none" cap="none" strike="noStrike">
              <a:solidFill>
                <a:srgbClr val="002D62"/>
              </a:solidFill>
              <a:latin typeface="Arial"/>
              <a:ea typeface="Arial"/>
              <a:cs typeface="Arial"/>
              <a:sym typeface="Arial"/>
            </a:endParaRPr>
          </a:p>
        </p:txBody>
      </p:sp>
      <p:sp>
        <p:nvSpPr>
          <p:cNvPr id="1796" name="Google Shape;1796;p163"/>
          <p:cNvSpPr txBox="1"/>
          <p:nvPr>
            <p:ph idx="12" type="sldNum"/>
          </p:nvPr>
        </p:nvSpPr>
        <p:spPr>
          <a:xfrm>
            <a:off x="8556784" y="4749851"/>
            <a:ext cx="548700" cy="393600"/>
          </a:xfrm>
          <a:prstGeom prst="rect">
            <a:avLst/>
          </a:prstGeom>
          <a:noFill/>
          <a:ln>
            <a:noFill/>
          </a:ln>
        </p:spPr>
        <p:txBody>
          <a:bodyPr anchorCtr="0" anchor="t" bIns="91425" lIns="91425" spcFirstLastPara="1" rIns="91425" wrap="square" tIns="91425">
            <a:noAutofit/>
          </a:bodyPr>
          <a:lstStyle>
            <a:lvl1pPr lvl="0">
              <a:buNone/>
              <a:defRPr>
                <a:solidFill>
                  <a:srgbClr val="002D62"/>
                </a:solidFill>
              </a:defRPr>
            </a:lvl1pPr>
            <a:lvl2pPr lvl="1">
              <a:buNone/>
              <a:defRPr>
                <a:solidFill>
                  <a:srgbClr val="002D62"/>
                </a:solidFill>
              </a:defRPr>
            </a:lvl2pPr>
            <a:lvl3pPr lvl="2">
              <a:buNone/>
              <a:defRPr>
                <a:solidFill>
                  <a:srgbClr val="002D62"/>
                </a:solidFill>
              </a:defRPr>
            </a:lvl3pPr>
            <a:lvl4pPr lvl="3">
              <a:buNone/>
              <a:defRPr>
                <a:solidFill>
                  <a:srgbClr val="002D62"/>
                </a:solidFill>
              </a:defRPr>
            </a:lvl4pPr>
            <a:lvl5pPr lvl="4">
              <a:buNone/>
              <a:defRPr>
                <a:solidFill>
                  <a:srgbClr val="002D62"/>
                </a:solidFill>
              </a:defRPr>
            </a:lvl5pPr>
            <a:lvl6pPr lvl="5">
              <a:buNone/>
              <a:defRPr>
                <a:solidFill>
                  <a:srgbClr val="002D62"/>
                </a:solidFill>
              </a:defRPr>
            </a:lvl6pPr>
            <a:lvl7pPr lvl="6">
              <a:buNone/>
              <a:defRPr>
                <a:solidFill>
                  <a:srgbClr val="002D62"/>
                </a:solidFill>
              </a:defRPr>
            </a:lvl7pPr>
            <a:lvl8pPr lvl="7">
              <a:buNone/>
              <a:defRPr>
                <a:solidFill>
                  <a:srgbClr val="002D62"/>
                </a:solidFill>
              </a:defRPr>
            </a:lvl8pPr>
            <a:lvl9pPr lvl="8">
              <a:buNone/>
              <a:defRPr>
                <a:solidFill>
                  <a:srgbClr val="002D62"/>
                </a:solidFill>
              </a:defRPr>
            </a:lvl9pPr>
          </a:lstStyle>
          <a:p>
            <a:pPr indent="0" lvl="0" marL="0" rtl="0" algn="l">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6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a">
  <p:cSld name="1_slide 02_1_1">
    <p:spTree>
      <p:nvGrpSpPr>
        <p:cNvPr id="1797" name="Shape 1797"/>
        <p:cNvGrpSpPr/>
        <p:nvPr/>
      </p:nvGrpSpPr>
      <p:grpSpPr>
        <a:xfrm>
          <a:off x="0" y="0"/>
          <a:ext cx="0" cy="0"/>
          <a:chOff x="0" y="0"/>
          <a:chExt cx="0" cy="0"/>
        </a:xfrm>
      </p:grpSpPr>
      <p:sp>
        <p:nvSpPr>
          <p:cNvPr id="1798" name="Google Shape;1798;p164"/>
          <p:cNvSpPr/>
          <p:nvPr/>
        </p:nvSpPr>
        <p:spPr>
          <a:xfrm>
            <a:off x="2732647" y="0"/>
            <a:ext cx="6411300" cy="5143500"/>
          </a:xfrm>
          <a:prstGeom prst="rect">
            <a:avLst/>
          </a:prstGeom>
          <a:solidFill>
            <a:schemeClr val="lt1"/>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None/>
            </a:pPr>
            <a:r>
              <a:t/>
            </a:r>
            <a:endParaRPr b="0" i="0" sz="1100" u="none" cap="none" strike="noStrike">
              <a:solidFill>
                <a:schemeClr val="lt1"/>
              </a:solidFill>
              <a:latin typeface="Arial"/>
              <a:ea typeface="Arial"/>
              <a:cs typeface="Arial"/>
              <a:sym typeface="Arial"/>
            </a:endParaRPr>
          </a:p>
        </p:txBody>
      </p:sp>
      <p:sp>
        <p:nvSpPr>
          <p:cNvPr id="1799" name="Google Shape;1799;p164"/>
          <p:cNvSpPr/>
          <p:nvPr/>
        </p:nvSpPr>
        <p:spPr>
          <a:xfrm rot="1033734">
            <a:off x="407456" y="-69281"/>
            <a:ext cx="2880744" cy="5417385"/>
          </a:xfrm>
          <a:custGeom>
            <a:rect b="b" l="l" r="r" t="t"/>
            <a:pathLst>
              <a:path extrusionOk="0" h="7211571" w="3834819">
                <a:moveTo>
                  <a:pt x="220459" y="454090"/>
                </a:moveTo>
                <a:lnTo>
                  <a:pt x="1675267" y="0"/>
                </a:lnTo>
                <a:lnTo>
                  <a:pt x="1640312" y="108417"/>
                </a:lnTo>
                <a:cubicBezTo>
                  <a:pt x="956879" y="2424901"/>
                  <a:pt x="1772778" y="4978283"/>
                  <a:pt x="3756426" y="6454918"/>
                </a:cubicBezTo>
                <a:lnTo>
                  <a:pt x="3834819" y="6510246"/>
                </a:lnTo>
                <a:lnTo>
                  <a:pt x="1587924" y="7211571"/>
                </a:lnTo>
                <a:lnTo>
                  <a:pt x="1364218" y="6889794"/>
                </a:lnTo>
                <a:cubicBezTo>
                  <a:pt x="190158" y="5109782"/>
                  <a:pt x="-257296" y="2921319"/>
                  <a:pt x="143904" y="809046"/>
                </a:cubicBezTo>
                <a:close/>
              </a:path>
            </a:pathLst>
          </a:custGeom>
          <a:gradFill>
            <a:gsLst>
              <a:gs pos="0">
                <a:srgbClr val="78BE21">
                  <a:alpha val="20000"/>
                </a:srgbClr>
              </a:gs>
              <a:gs pos="23000">
                <a:srgbClr val="78BE21">
                  <a:alpha val="20000"/>
                </a:srgbClr>
              </a:gs>
              <a:gs pos="70000">
                <a:srgbClr val="78BE21">
                  <a:alpha val="80000"/>
                </a:srgbClr>
              </a:gs>
              <a:gs pos="100000">
                <a:srgbClr val="78BE21">
                  <a:alpha val="80000"/>
                </a:srgbClr>
              </a:gs>
            </a:gsLst>
            <a:lin ang="4199895" scaled="0"/>
          </a:gra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None/>
            </a:pPr>
            <a:r>
              <a:t/>
            </a:r>
            <a:endParaRPr sz="1100"/>
          </a:p>
        </p:txBody>
      </p:sp>
      <p:sp>
        <p:nvSpPr>
          <p:cNvPr id="1800" name="Google Shape;1800;p164"/>
          <p:cNvSpPr txBox="1"/>
          <p:nvPr>
            <p:ph type="ctrTitle"/>
          </p:nvPr>
        </p:nvSpPr>
        <p:spPr>
          <a:xfrm>
            <a:off x="377550" y="319675"/>
            <a:ext cx="8349300" cy="609300"/>
          </a:xfrm>
          <a:prstGeom prst="rect">
            <a:avLst/>
          </a:prstGeom>
          <a:noFill/>
          <a:ln>
            <a:noFill/>
          </a:ln>
        </p:spPr>
        <p:txBody>
          <a:bodyPr anchorCtr="0" anchor="t" bIns="0" lIns="0" spcFirstLastPara="1" rIns="0" wrap="square" tIns="0">
            <a:normAutofit/>
          </a:bodyPr>
          <a:lstStyle>
            <a:lvl1pPr lvl="0" algn="l">
              <a:lnSpc>
                <a:spcPct val="90000"/>
              </a:lnSpc>
              <a:spcBef>
                <a:spcPts val="0"/>
              </a:spcBef>
              <a:spcAft>
                <a:spcPts val="0"/>
              </a:spcAft>
              <a:buClr>
                <a:schemeClr val="dk1"/>
              </a:buClr>
              <a:buSzPts val="2400"/>
              <a:buFont typeface="Arial Black"/>
              <a:buNone/>
              <a:defRPr b="1" i="0" sz="2400">
                <a:latin typeface="Arial Black"/>
                <a:ea typeface="Arial Black"/>
                <a:cs typeface="Arial Black"/>
                <a:sym typeface="Arial Black"/>
              </a:defRPr>
            </a:lvl1pPr>
            <a:lvl2pPr lvl="1" algn="l">
              <a:lnSpc>
                <a:spcPct val="100000"/>
              </a:lnSpc>
              <a:spcBef>
                <a:spcPts val="0"/>
              </a:spcBef>
              <a:spcAft>
                <a:spcPts val="0"/>
              </a:spcAft>
              <a:buSzPts val="1100"/>
              <a:buNone/>
              <a:defRPr sz="1100"/>
            </a:lvl2pPr>
            <a:lvl3pPr lvl="2" algn="l">
              <a:lnSpc>
                <a:spcPct val="100000"/>
              </a:lnSpc>
              <a:spcBef>
                <a:spcPts val="0"/>
              </a:spcBef>
              <a:spcAft>
                <a:spcPts val="0"/>
              </a:spcAft>
              <a:buSzPts val="1100"/>
              <a:buNone/>
              <a:defRPr sz="1100"/>
            </a:lvl3pPr>
            <a:lvl4pPr lvl="3" algn="l">
              <a:lnSpc>
                <a:spcPct val="100000"/>
              </a:lnSpc>
              <a:spcBef>
                <a:spcPts val="0"/>
              </a:spcBef>
              <a:spcAft>
                <a:spcPts val="0"/>
              </a:spcAft>
              <a:buSzPts val="1100"/>
              <a:buNone/>
              <a:defRPr sz="1100"/>
            </a:lvl4pPr>
            <a:lvl5pPr lvl="4" algn="l">
              <a:lnSpc>
                <a:spcPct val="100000"/>
              </a:lnSpc>
              <a:spcBef>
                <a:spcPts val="0"/>
              </a:spcBef>
              <a:spcAft>
                <a:spcPts val="0"/>
              </a:spcAft>
              <a:buSzPts val="1100"/>
              <a:buNone/>
              <a:defRPr sz="1100"/>
            </a:lvl5pPr>
            <a:lvl6pPr lvl="5" algn="l">
              <a:lnSpc>
                <a:spcPct val="100000"/>
              </a:lnSpc>
              <a:spcBef>
                <a:spcPts val="0"/>
              </a:spcBef>
              <a:spcAft>
                <a:spcPts val="0"/>
              </a:spcAft>
              <a:buSzPts val="1100"/>
              <a:buNone/>
              <a:defRPr sz="1100"/>
            </a:lvl6pPr>
            <a:lvl7pPr lvl="6" algn="l">
              <a:lnSpc>
                <a:spcPct val="100000"/>
              </a:lnSpc>
              <a:spcBef>
                <a:spcPts val="0"/>
              </a:spcBef>
              <a:spcAft>
                <a:spcPts val="0"/>
              </a:spcAft>
              <a:buSzPts val="1100"/>
              <a:buNone/>
              <a:defRPr sz="1100"/>
            </a:lvl7pPr>
            <a:lvl8pPr lvl="7" algn="l">
              <a:lnSpc>
                <a:spcPct val="100000"/>
              </a:lnSpc>
              <a:spcBef>
                <a:spcPts val="0"/>
              </a:spcBef>
              <a:spcAft>
                <a:spcPts val="0"/>
              </a:spcAft>
              <a:buSzPts val="1100"/>
              <a:buNone/>
              <a:defRPr sz="1100"/>
            </a:lvl8pPr>
            <a:lvl9pPr lvl="8" algn="l">
              <a:lnSpc>
                <a:spcPct val="100000"/>
              </a:lnSpc>
              <a:spcBef>
                <a:spcPts val="0"/>
              </a:spcBef>
              <a:spcAft>
                <a:spcPts val="0"/>
              </a:spcAft>
              <a:buSzPts val="1100"/>
              <a:buNone/>
              <a:defRPr sz="1100"/>
            </a:lvl9pPr>
          </a:lstStyle>
          <a:p/>
        </p:txBody>
      </p:sp>
      <p:pic>
        <p:nvPicPr>
          <p:cNvPr id="1801" name="Google Shape;1801;p164"/>
          <p:cNvPicPr preferRelativeResize="0"/>
          <p:nvPr/>
        </p:nvPicPr>
        <p:blipFill>
          <a:blip r:embed="rId2">
            <a:alphaModFix/>
          </a:blip>
          <a:stretch>
            <a:fillRect/>
          </a:stretch>
        </p:blipFill>
        <p:spPr>
          <a:xfrm>
            <a:off x="7763606" y="4660181"/>
            <a:ext cx="1243013" cy="407194"/>
          </a:xfrm>
          <a:prstGeom prst="rect">
            <a:avLst/>
          </a:prstGeom>
          <a:noFill/>
          <a:ln>
            <a:noFill/>
          </a:ln>
        </p:spPr>
      </p:pic>
      <p:sp>
        <p:nvSpPr>
          <p:cNvPr id="1802" name="Google Shape;1802;p164"/>
          <p:cNvSpPr txBox="1"/>
          <p:nvPr>
            <p:ph idx="12" type="sldNum"/>
          </p:nvPr>
        </p:nvSpPr>
        <p:spPr>
          <a:xfrm>
            <a:off x="7367885" y="4754928"/>
            <a:ext cx="285900" cy="273900"/>
          </a:xfrm>
          <a:prstGeom prst="rect">
            <a:avLst/>
          </a:prstGeom>
          <a:noFill/>
          <a:ln>
            <a:noFill/>
          </a:ln>
        </p:spPr>
        <p:txBody>
          <a:bodyPr anchorCtr="0" anchor="ctr" bIns="0" lIns="0" spcFirstLastPara="1" rIns="0" wrap="square" tIns="0">
            <a:noAutofit/>
          </a:bodyPr>
          <a:lstStyle>
            <a:lvl1pPr indent="0" lvl="0" marL="0" marR="0" algn="ctr">
              <a:lnSpc>
                <a:spcPct val="100000"/>
              </a:lnSpc>
              <a:spcBef>
                <a:spcPts val="0"/>
              </a:spcBef>
              <a:spcAft>
                <a:spcPts val="0"/>
              </a:spcAft>
              <a:buClr>
                <a:srgbClr val="000000"/>
              </a:buClr>
              <a:buSzPts val="1100"/>
              <a:buFont typeface="Arial"/>
              <a:buNone/>
              <a:defRPr b="0" i="0" sz="800" u="none" cap="none" strike="noStrike">
                <a:solidFill>
                  <a:srgbClr val="9E9E9E"/>
                </a:solidFill>
                <a:latin typeface="Arial"/>
                <a:ea typeface="Arial"/>
                <a:cs typeface="Arial"/>
                <a:sym typeface="Arial"/>
              </a:defRPr>
            </a:lvl1pPr>
            <a:lvl2pPr indent="0" lvl="1" marL="0" marR="0" algn="ctr">
              <a:lnSpc>
                <a:spcPct val="100000"/>
              </a:lnSpc>
              <a:spcBef>
                <a:spcPts val="0"/>
              </a:spcBef>
              <a:spcAft>
                <a:spcPts val="0"/>
              </a:spcAft>
              <a:buClr>
                <a:srgbClr val="000000"/>
              </a:buClr>
              <a:buSzPts val="1100"/>
              <a:buFont typeface="Arial"/>
              <a:buNone/>
              <a:defRPr b="0" i="0" sz="800" u="none" cap="none" strike="noStrike">
                <a:solidFill>
                  <a:srgbClr val="9E9E9E"/>
                </a:solidFill>
                <a:latin typeface="Arial"/>
                <a:ea typeface="Arial"/>
                <a:cs typeface="Arial"/>
                <a:sym typeface="Arial"/>
              </a:defRPr>
            </a:lvl2pPr>
            <a:lvl3pPr indent="0" lvl="2" marL="0" marR="0" algn="ctr">
              <a:lnSpc>
                <a:spcPct val="100000"/>
              </a:lnSpc>
              <a:spcBef>
                <a:spcPts val="0"/>
              </a:spcBef>
              <a:spcAft>
                <a:spcPts val="0"/>
              </a:spcAft>
              <a:buClr>
                <a:srgbClr val="000000"/>
              </a:buClr>
              <a:buSzPts val="1100"/>
              <a:buFont typeface="Arial"/>
              <a:buNone/>
              <a:defRPr b="0" i="0" sz="800" u="none" cap="none" strike="noStrike">
                <a:solidFill>
                  <a:srgbClr val="9E9E9E"/>
                </a:solidFill>
                <a:latin typeface="Arial"/>
                <a:ea typeface="Arial"/>
                <a:cs typeface="Arial"/>
                <a:sym typeface="Arial"/>
              </a:defRPr>
            </a:lvl3pPr>
            <a:lvl4pPr indent="0" lvl="3" marL="0" marR="0" algn="ctr">
              <a:lnSpc>
                <a:spcPct val="100000"/>
              </a:lnSpc>
              <a:spcBef>
                <a:spcPts val="0"/>
              </a:spcBef>
              <a:spcAft>
                <a:spcPts val="0"/>
              </a:spcAft>
              <a:buClr>
                <a:srgbClr val="000000"/>
              </a:buClr>
              <a:buSzPts val="1100"/>
              <a:buFont typeface="Arial"/>
              <a:buNone/>
              <a:defRPr b="0" i="0" sz="800" u="none" cap="none" strike="noStrike">
                <a:solidFill>
                  <a:srgbClr val="9E9E9E"/>
                </a:solidFill>
                <a:latin typeface="Arial"/>
                <a:ea typeface="Arial"/>
                <a:cs typeface="Arial"/>
                <a:sym typeface="Arial"/>
              </a:defRPr>
            </a:lvl4pPr>
            <a:lvl5pPr indent="0" lvl="4" marL="0" marR="0" algn="ctr">
              <a:lnSpc>
                <a:spcPct val="100000"/>
              </a:lnSpc>
              <a:spcBef>
                <a:spcPts val="0"/>
              </a:spcBef>
              <a:spcAft>
                <a:spcPts val="0"/>
              </a:spcAft>
              <a:buClr>
                <a:srgbClr val="000000"/>
              </a:buClr>
              <a:buSzPts val="1100"/>
              <a:buFont typeface="Arial"/>
              <a:buNone/>
              <a:defRPr b="0" i="0" sz="800" u="none" cap="none" strike="noStrike">
                <a:solidFill>
                  <a:srgbClr val="9E9E9E"/>
                </a:solidFill>
                <a:latin typeface="Arial"/>
                <a:ea typeface="Arial"/>
                <a:cs typeface="Arial"/>
                <a:sym typeface="Arial"/>
              </a:defRPr>
            </a:lvl5pPr>
            <a:lvl6pPr indent="0" lvl="5" marL="0" marR="0" algn="ctr">
              <a:lnSpc>
                <a:spcPct val="100000"/>
              </a:lnSpc>
              <a:spcBef>
                <a:spcPts val="0"/>
              </a:spcBef>
              <a:spcAft>
                <a:spcPts val="0"/>
              </a:spcAft>
              <a:buClr>
                <a:srgbClr val="000000"/>
              </a:buClr>
              <a:buSzPts val="1100"/>
              <a:buFont typeface="Arial"/>
              <a:buNone/>
              <a:defRPr b="0" i="0" sz="800" u="none" cap="none" strike="noStrike">
                <a:solidFill>
                  <a:srgbClr val="9E9E9E"/>
                </a:solidFill>
                <a:latin typeface="Arial"/>
                <a:ea typeface="Arial"/>
                <a:cs typeface="Arial"/>
                <a:sym typeface="Arial"/>
              </a:defRPr>
            </a:lvl6pPr>
            <a:lvl7pPr indent="0" lvl="6" marL="0" marR="0" algn="ctr">
              <a:lnSpc>
                <a:spcPct val="100000"/>
              </a:lnSpc>
              <a:spcBef>
                <a:spcPts val="0"/>
              </a:spcBef>
              <a:spcAft>
                <a:spcPts val="0"/>
              </a:spcAft>
              <a:buClr>
                <a:srgbClr val="000000"/>
              </a:buClr>
              <a:buSzPts val="1100"/>
              <a:buFont typeface="Arial"/>
              <a:buNone/>
              <a:defRPr b="0" i="0" sz="800" u="none" cap="none" strike="noStrike">
                <a:solidFill>
                  <a:srgbClr val="9E9E9E"/>
                </a:solidFill>
                <a:latin typeface="Arial"/>
                <a:ea typeface="Arial"/>
                <a:cs typeface="Arial"/>
                <a:sym typeface="Arial"/>
              </a:defRPr>
            </a:lvl7pPr>
            <a:lvl8pPr indent="0" lvl="7" marL="0" marR="0" algn="ctr">
              <a:lnSpc>
                <a:spcPct val="100000"/>
              </a:lnSpc>
              <a:spcBef>
                <a:spcPts val="0"/>
              </a:spcBef>
              <a:spcAft>
                <a:spcPts val="0"/>
              </a:spcAft>
              <a:buClr>
                <a:srgbClr val="000000"/>
              </a:buClr>
              <a:buSzPts val="1100"/>
              <a:buFont typeface="Arial"/>
              <a:buNone/>
              <a:defRPr b="0" i="0" sz="800" u="none" cap="none" strike="noStrike">
                <a:solidFill>
                  <a:srgbClr val="9E9E9E"/>
                </a:solidFill>
                <a:latin typeface="Arial"/>
                <a:ea typeface="Arial"/>
                <a:cs typeface="Arial"/>
                <a:sym typeface="Arial"/>
              </a:defRPr>
            </a:lvl8pPr>
            <a:lvl9pPr indent="0" lvl="8" marL="0" marR="0" algn="ctr">
              <a:lnSpc>
                <a:spcPct val="100000"/>
              </a:lnSpc>
              <a:spcBef>
                <a:spcPts val="0"/>
              </a:spcBef>
              <a:spcAft>
                <a:spcPts val="0"/>
              </a:spcAft>
              <a:buClr>
                <a:srgbClr val="000000"/>
              </a:buClr>
              <a:buSzPts val="1100"/>
              <a:buFont typeface="Arial"/>
              <a:buNone/>
              <a:defRPr b="0" i="0" sz="800" u="none" cap="none" strike="noStrike">
                <a:solidFill>
                  <a:srgbClr val="9E9E9E"/>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en-GB"/>
              <a:t>‹#›</a:t>
            </a:fld>
            <a:endParaRPr/>
          </a:p>
        </p:txBody>
      </p:sp>
      <p:sp>
        <p:nvSpPr>
          <p:cNvPr id="1803" name="Google Shape;1803;p164"/>
          <p:cNvSpPr txBox="1"/>
          <p:nvPr/>
        </p:nvSpPr>
        <p:spPr>
          <a:xfrm>
            <a:off x="226499" y="4754925"/>
            <a:ext cx="2902500" cy="2739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lang="en-GB" sz="800">
                <a:solidFill>
                  <a:schemeClr val="dk1"/>
                </a:solidFill>
              </a:rPr>
              <a:t>Multifaceted Performance for Value Creation</a:t>
            </a:r>
            <a:endParaRPr sz="800">
              <a:solidFill>
                <a:schemeClr val="dk1"/>
              </a:solidFill>
            </a:endParaRPr>
          </a:p>
        </p:txBody>
      </p:sp>
    </p:spTree>
  </p:cSld>
  <p:clrMapOvr>
    <a:masterClrMapping/>
  </p:clrMapOvr>
</p:sldLayout>
</file>

<file path=ppt/slideLayouts/slideLayout16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range clair - 0">
  <p:cSld name="TITLE_1_2">
    <p:bg>
      <p:bgPr>
        <a:solidFill>
          <a:srgbClr val="FFAC00"/>
        </a:solidFill>
      </p:bgPr>
    </p:bg>
    <p:spTree>
      <p:nvGrpSpPr>
        <p:cNvPr id="1804" name="Shape 1804"/>
        <p:cNvGrpSpPr/>
        <p:nvPr/>
      </p:nvGrpSpPr>
      <p:grpSpPr>
        <a:xfrm>
          <a:off x="0" y="0"/>
          <a:ext cx="0" cy="0"/>
          <a:chOff x="0" y="0"/>
          <a:chExt cx="0" cy="0"/>
        </a:xfrm>
      </p:grpSpPr>
      <p:sp>
        <p:nvSpPr>
          <p:cNvPr id="1805" name="Google Shape;1805;p165"/>
          <p:cNvSpPr/>
          <p:nvPr/>
        </p:nvSpPr>
        <p:spPr>
          <a:xfrm rot="3887933">
            <a:off x="2259338" y="-103445"/>
            <a:ext cx="5099986" cy="6129971"/>
          </a:xfrm>
          <a:custGeom>
            <a:rect b="b" l="l" r="r" t="t"/>
            <a:pathLst>
              <a:path extrusionOk="0" h="8181253" w="6786121">
                <a:moveTo>
                  <a:pt x="0" y="2058777"/>
                </a:moveTo>
                <a:lnTo>
                  <a:pt x="971022" y="0"/>
                </a:lnTo>
                <a:lnTo>
                  <a:pt x="1047403" y="12572"/>
                </a:lnTo>
                <a:cubicBezTo>
                  <a:pt x="2060435" y="204996"/>
                  <a:pt x="3057481" y="575493"/>
                  <a:pt x="3994054" y="1135262"/>
                </a:cubicBezTo>
                <a:cubicBezTo>
                  <a:pt x="5064439" y="1774984"/>
                  <a:pt x="5954504" y="2601352"/>
                  <a:pt x="6647525" y="3547962"/>
                </a:cubicBezTo>
                <a:lnTo>
                  <a:pt x="6786121" y="3747319"/>
                </a:lnTo>
                <a:lnTo>
                  <a:pt x="4694857" y="8181253"/>
                </a:lnTo>
                <a:lnTo>
                  <a:pt x="4694916" y="8176286"/>
                </a:lnTo>
                <a:cubicBezTo>
                  <a:pt x="4668615" y="6017003"/>
                  <a:pt x="3562237" y="3920050"/>
                  <a:pt x="1578565" y="2734496"/>
                </a:cubicBezTo>
                <a:cubicBezTo>
                  <a:pt x="1103185" y="2450373"/>
                  <a:pt x="605861" y="2234869"/>
                  <a:pt x="98117" y="2085088"/>
                </a:cubicBezTo>
                <a:close/>
              </a:path>
            </a:pathLst>
          </a:custGeom>
          <a:gradFill>
            <a:gsLst>
              <a:gs pos="0">
                <a:srgbClr val="FFFFFF">
                  <a:alpha val="49412"/>
                </a:srgbClr>
              </a:gs>
              <a:gs pos="32000">
                <a:srgbClr val="FFFFFF">
                  <a:alpha val="49412"/>
                </a:srgbClr>
              </a:gs>
              <a:gs pos="65000">
                <a:srgbClr val="FFFFFF">
                  <a:alpha val="14510"/>
                </a:srgbClr>
              </a:gs>
              <a:gs pos="100000">
                <a:srgbClr val="FFFFFF">
                  <a:alpha val="14510"/>
                </a:srgbClr>
              </a:gs>
            </a:gsLst>
            <a:lin ang="3000122" scaled="0"/>
          </a:gra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1806" name="Google Shape;1806;p165"/>
          <p:cNvSpPr txBox="1"/>
          <p:nvPr>
            <p:ph type="title"/>
          </p:nvPr>
        </p:nvSpPr>
        <p:spPr>
          <a:xfrm>
            <a:off x="497375" y="479200"/>
            <a:ext cx="6193200" cy="1929000"/>
          </a:xfrm>
          <a:prstGeom prst="rect">
            <a:avLst/>
          </a:prstGeom>
          <a:noFill/>
          <a:ln>
            <a:noFill/>
          </a:ln>
        </p:spPr>
        <p:txBody>
          <a:bodyPr anchorCtr="0" anchor="t" bIns="91425" lIns="91425" spcFirstLastPara="1" rIns="91425" wrap="square" tIns="91425">
            <a:noAutofit/>
          </a:bodyPr>
          <a:lstStyle>
            <a:lvl1pPr lvl="0" marR="0" algn="l">
              <a:lnSpc>
                <a:spcPct val="80000"/>
              </a:lnSpc>
              <a:spcBef>
                <a:spcPts val="0"/>
              </a:spcBef>
              <a:spcAft>
                <a:spcPts val="0"/>
              </a:spcAft>
              <a:buClr>
                <a:schemeClr val="lt1"/>
              </a:buClr>
              <a:buSzPts val="4800"/>
              <a:buFont typeface="Arial Black"/>
              <a:buNone/>
              <a:defRPr b="1" i="0" sz="4800" u="none" cap="none" strike="noStrike">
                <a:solidFill>
                  <a:schemeClr val="lt1"/>
                </a:solidFill>
                <a:latin typeface="Arial Black"/>
                <a:ea typeface="Arial Black"/>
                <a:cs typeface="Arial Black"/>
                <a:sym typeface="Arial Black"/>
              </a:defRPr>
            </a:lvl1pPr>
            <a:lvl2pPr lvl="1" marR="0" algn="l">
              <a:lnSpc>
                <a:spcPct val="100000"/>
              </a:lnSpc>
              <a:spcBef>
                <a:spcPts val="0"/>
              </a:spcBef>
              <a:spcAft>
                <a:spcPts val="0"/>
              </a:spcAft>
              <a:buClr>
                <a:schemeClr val="lt1"/>
              </a:buClr>
              <a:buSzPts val="4800"/>
              <a:buFont typeface="Arial Black"/>
              <a:buNone/>
              <a:defRPr b="0" i="0" sz="4800" u="none" cap="none" strike="noStrike">
                <a:solidFill>
                  <a:schemeClr val="lt1"/>
                </a:solidFill>
                <a:latin typeface="Arial Black"/>
                <a:ea typeface="Arial Black"/>
                <a:cs typeface="Arial Black"/>
                <a:sym typeface="Arial Black"/>
              </a:defRPr>
            </a:lvl2pPr>
            <a:lvl3pPr lvl="2" marR="0" algn="l">
              <a:lnSpc>
                <a:spcPct val="100000"/>
              </a:lnSpc>
              <a:spcBef>
                <a:spcPts val="0"/>
              </a:spcBef>
              <a:spcAft>
                <a:spcPts val="0"/>
              </a:spcAft>
              <a:buClr>
                <a:schemeClr val="lt1"/>
              </a:buClr>
              <a:buSzPts val="4800"/>
              <a:buFont typeface="Arial Black"/>
              <a:buNone/>
              <a:defRPr b="0" i="0" sz="4800" u="none" cap="none" strike="noStrike">
                <a:solidFill>
                  <a:schemeClr val="lt1"/>
                </a:solidFill>
                <a:latin typeface="Arial Black"/>
                <a:ea typeface="Arial Black"/>
                <a:cs typeface="Arial Black"/>
                <a:sym typeface="Arial Black"/>
              </a:defRPr>
            </a:lvl3pPr>
            <a:lvl4pPr lvl="3" marR="0" algn="l">
              <a:lnSpc>
                <a:spcPct val="100000"/>
              </a:lnSpc>
              <a:spcBef>
                <a:spcPts val="0"/>
              </a:spcBef>
              <a:spcAft>
                <a:spcPts val="0"/>
              </a:spcAft>
              <a:buClr>
                <a:schemeClr val="lt1"/>
              </a:buClr>
              <a:buSzPts val="4800"/>
              <a:buFont typeface="Arial Black"/>
              <a:buNone/>
              <a:defRPr b="0" i="0" sz="4800" u="none" cap="none" strike="noStrike">
                <a:solidFill>
                  <a:schemeClr val="lt1"/>
                </a:solidFill>
                <a:latin typeface="Arial Black"/>
                <a:ea typeface="Arial Black"/>
                <a:cs typeface="Arial Black"/>
                <a:sym typeface="Arial Black"/>
              </a:defRPr>
            </a:lvl4pPr>
            <a:lvl5pPr lvl="4" marR="0" algn="l">
              <a:lnSpc>
                <a:spcPct val="100000"/>
              </a:lnSpc>
              <a:spcBef>
                <a:spcPts val="0"/>
              </a:spcBef>
              <a:spcAft>
                <a:spcPts val="0"/>
              </a:spcAft>
              <a:buClr>
                <a:schemeClr val="lt1"/>
              </a:buClr>
              <a:buSzPts val="4800"/>
              <a:buFont typeface="Arial Black"/>
              <a:buNone/>
              <a:defRPr b="0" i="0" sz="4800" u="none" cap="none" strike="noStrike">
                <a:solidFill>
                  <a:schemeClr val="lt1"/>
                </a:solidFill>
                <a:latin typeface="Arial Black"/>
                <a:ea typeface="Arial Black"/>
                <a:cs typeface="Arial Black"/>
                <a:sym typeface="Arial Black"/>
              </a:defRPr>
            </a:lvl5pPr>
            <a:lvl6pPr lvl="5" marR="0" algn="l">
              <a:lnSpc>
                <a:spcPct val="100000"/>
              </a:lnSpc>
              <a:spcBef>
                <a:spcPts val="0"/>
              </a:spcBef>
              <a:spcAft>
                <a:spcPts val="0"/>
              </a:spcAft>
              <a:buClr>
                <a:schemeClr val="lt1"/>
              </a:buClr>
              <a:buSzPts val="4800"/>
              <a:buFont typeface="Arial Black"/>
              <a:buNone/>
              <a:defRPr b="0" i="0" sz="4800" u="none" cap="none" strike="noStrike">
                <a:solidFill>
                  <a:schemeClr val="lt1"/>
                </a:solidFill>
                <a:latin typeface="Arial Black"/>
                <a:ea typeface="Arial Black"/>
                <a:cs typeface="Arial Black"/>
                <a:sym typeface="Arial Black"/>
              </a:defRPr>
            </a:lvl6pPr>
            <a:lvl7pPr lvl="6" marR="0" algn="l">
              <a:lnSpc>
                <a:spcPct val="100000"/>
              </a:lnSpc>
              <a:spcBef>
                <a:spcPts val="0"/>
              </a:spcBef>
              <a:spcAft>
                <a:spcPts val="0"/>
              </a:spcAft>
              <a:buClr>
                <a:schemeClr val="lt1"/>
              </a:buClr>
              <a:buSzPts val="4800"/>
              <a:buFont typeface="Arial Black"/>
              <a:buNone/>
              <a:defRPr b="0" i="0" sz="4800" u="none" cap="none" strike="noStrike">
                <a:solidFill>
                  <a:schemeClr val="lt1"/>
                </a:solidFill>
                <a:latin typeface="Arial Black"/>
                <a:ea typeface="Arial Black"/>
                <a:cs typeface="Arial Black"/>
                <a:sym typeface="Arial Black"/>
              </a:defRPr>
            </a:lvl7pPr>
            <a:lvl8pPr lvl="7" marR="0" algn="l">
              <a:lnSpc>
                <a:spcPct val="100000"/>
              </a:lnSpc>
              <a:spcBef>
                <a:spcPts val="0"/>
              </a:spcBef>
              <a:spcAft>
                <a:spcPts val="0"/>
              </a:spcAft>
              <a:buClr>
                <a:schemeClr val="lt1"/>
              </a:buClr>
              <a:buSzPts val="4800"/>
              <a:buFont typeface="Arial Black"/>
              <a:buNone/>
              <a:defRPr b="0" i="0" sz="4800" u="none" cap="none" strike="noStrike">
                <a:solidFill>
                  <a:schemeClr val="lt1"/>
                </a:solidFill>
                <a:latin typeface="Arial Black"/>
                <a:ea typeface="Arial Black"/>
                <a:cs typeface="Arial Black"/>
                <a:sym typeface="Arial Black"/>
              </a:defRPr>
            </a:lvl8pPr>
            <a:lvl9pPr lvl="8" marR="0" algn="l">
              <a:lnSpc>
                <a:spcPct val="100000"/>
              </a:lnSpc>
              <a:spcBef>
                <a:spcPts val="0"/>
              </a:spcBef>
              <a:spcAft>
                <a:spcPts val="0"/>
              </a:spcAft>
              <a:buClr>
                <a:schemeClr val="lt1"/>
              </a:buClr>
              <a:buSzPts val="4800"/>
              <a:buFont typeface="Arial Black"/>
              <a:buNone/>
              <a:defRPr b="0" i="0" sz="4800" u="none" cap="none" strike="noStrike">
                <a:solidFill>
                  <a:schemeClr val="lt1"/>
                </a:solidFill>
                <a:latin typeface="Arial Black"/>
                <a:ea typeface="Arial Black"/>
                <a:cs typeface="Arial Black"/>
                <a:sym typeface="Arial Black"/>
              </a:defRPr>
            </a:lvl9pPr>
          </a:lstStyle>
          <a:p/>
        </p:txBody>
      </p:sp>
      <p:sp>
        <p:nvSpPr>
          <p:cNvPr id="1807" name="Google Shape;1807;p165"/>
          <p:cNvSpPr txBox="1"/>
          <p:nvPr>
            <p:ph idx="1" type="subTitle"/>
          </p:nvPr>
        </p:nvSpPr>
        <p:spPr>
          <a:xfrm>
            <a:off x="497375" y="2561300"/>
            <a:ext cx="5506200" cy="640200"/>
          </a:xfrm>
          <a:prstGeom prst="rect">
            <a:avLst/>
          </a:prstGeom>
          <a:noFill/>
          <a:ln>
            <a:noFill/>
          </a:ln>
        </p:spPr>
        <p:txBody>
          <a:bodyPr anchorCtr="0" anchor="t" bIns="91425" lIns="91425" spcFirstLastPara="1" rIns="91425" wrap="square" tIns="91425">
            <a:noAutofit/>
          </a:bodyPr>
          <a:lstStyle>
            <a:lvl1pPr lvl="0" marR="0" algn="l">
              <a:lnSpc>
                <a:spcPct val="100000"/>
              </a:lnSpc>
              <a:spcBef>
                <a:spcPts val="0"/>
              </a:spcBef>
              <a:spcAft>
                <a:spcPts val="0"/>
              </a:spcAft>
              <a:buClr>
                <a:schemeClr val="lt1"/>
              </a:buClr>
              <a:buSzPts val="2000"/>
              <a:buFont typeface="Arial"/>
              <a:buNone/>
              <a:defRPr b="1" i="0" sz="2000" u="none" cap="none" strike="noStrike">
                <a:solidFill>
                  <a:schemeClr val="lt1"/>
                </a:solidFill>
                <a:latin typeface="Arial"/>
                <a:ea typeface="Arial"/>
                <a:cs typeface="Arial"/>
                <a:sym typeface="Arial"/>
              </a:defRPr>
            </a:lvl1pPr>
            <a:lvl2pPr lvl="1" marR="0" algn="l">
              <a:lnSpc>
                <a:spcPct val="100000"/>
              </a:lnSpc>
              <a:spcBef>
                <a:spcPts val="0"/>
              </a:spcBef>
              <a:spcAft>
                <a:spcPts val="0"/>
              </a:spcAft>
              <a:buClr>
                <a:schemeClr val="lt1"/>
              </a:buClr>
              <a:buSzPts val="2000"/>
              <a:buFont typeface="Arial"/>
              <a:buNone/>
              <a:defRPr b="1" i="0" sz="2000" u="none" cap="none" strike="noStrike">
                <a:solidFill>
                  <a:schemeClr val="lt1"/>
                </a:solidFill>
                <a:latin typeface="Arial"/>
                <a:ea typeface="Arial"/>
                <a:cs typeface="Arial"/>
                <a:sym typeface="Arial"/>
              </a:defRPr>
            </a:lvl2pPr>
            <a:lvl3pPr lvl="2" marR="0" algn="l">
              <a:lnSpc>
                <a:spcPct val="100000"/>
              </a:lnSpc>
              <a:spcBef>
                <a:spcPts val="0"/>
              </a:spcBef>
              <a:spcAft>
                <a:spcPts val="0"/>
              </a:spcAft>
              <a:buClr>
                <a:schemeClr val="lt1"/>
              </a:buClr>
              <a:buSzPts val="2000"/>
              <a:buFont typeface="Arial"/>
              <a:buNone/>
              <a:defRPr b="1" i="0" sz="2000" u="none" cap="none" strike="noStrike">
                <a:solidFill>
                  <a:schemeClr val="lt1"/>
                </a:solidFill>
                <a:latin typeface="Arial"/>
                <a:ea typeface="Arial"/>
                <a:cs typeface="Arial"/>
                <a:sym typeface="Arial"/>
              </a:defRPr>
            </a:lvl3pPr>
            <a:lvl4pPr lvl="3" marR="0" algn="l">
              <a:lnSpc>
                <a:spcPct val="100000"/>
              </a:lnSpc>
              <a:spcBef>
                <a:spcPts val="0"/>
              </a:spcBef>
              <a:spcAft>
                <a:spcPts val="0"/>
              </a:spcAft>
              <a:buClr>
                <a:schemeClr val="lt1"/>
              </a:buClr>
              <a:buSzPts val="2000"/>
              <a:buFont typeface="Arial"/>
              <a:buNone/>
              <a:defRPr b="1" i="0" sz="2000" u="none" cap="none" strike="noStrike">
                <a:solidFill>
                  <a:schemeClr val="lt1"/>
                </a:solidFill>
                <a:latin typeface="Arial"/>
                <a:ea typeface="Arial"/>
                <a:cs typeface="Arial"/>
                <a:sym typeface="Arial"/>
              </a:defRPr>
            </a:lvl4pPr>
            <a:lvl5pPr lvl="4" marR="0" algn="l">
              <a:lnSpc>
                <a:spcPct val="100000"/>
              </a:lnSpc>
              <a:spcBef>
                <a:spcPts val="0"/>
              </a:spcBef>
              <a:spcAft>
                <a:spcPts val="0"/>
              </a:spcAft>
              <a:buClr>
                <a:schemeClr val="lt1"/>
              </a:buClr>
              <a:buSzPts val="2000"/>
              <a:buFont typeface="Arial"/>
              <a:buNone/>
              <a:defRPr b="1" i="0" sz="2000" u="none" cap="none" strike="noStrike">
                <a:solidFill>
                  <a:schemeClr val="lt1"/>
                </a:solidFill>
                <a:latin typeface="Arial"/>
                <a:ea typeface="Arial"/>
                <a:cs typeface="Arial"/>
                <a:sym typeface="Arial"/>
              </a:defRPr>
            </a:lvl5pPr>
            <a:lvl6pPr lvl="5" marR="0" algn="l">
              <a:lnSpc>
                <a:spcPct val="100000"/>
              </a:lnSpc>
              <a:spcBef>
                <a:spcPts val="0"/>
              </a:spcBef>
              <a:spcAft>
                <a:spcPts val="0"/>
              </a:spcAft>
              <a:buClr>
                <a:schemeClr val="lt1"/>
              </a:buClr>
              <a:buSzPts val="2000"/>
              <a:buFont typeface="Arial"/>
              <a:buNone/>
              <a:defRPr b="1" i="0" sz="2000" u="none" cap="none" strike="noStrike">
                <a:solidFill>
                  <a:schemeClr val="lt1"/>
                </a:solidFill>
                <a:latin typeface="Arial"/>
                <a:ea typeface="Arial"/>
                <a:cs typeface="Arial"/>
                <a:sym typeface="Arial"/>
              </a:defRPr>
            </a:lvl6pPr>
            <a:lvl7pPr lvl="6" marR="0" algn="l">
              <a:lnSpc>
                <a:spcPct val="100000"/>
              </a:lnSpc>
              <a:spcBef>
                <a:spcPts val="0"/>
              </a:spcBef>
              <a:spcAft>
                <a:spcPts val="0"/>
              </a:spcAft>
              <a:buClr>
                <a:schemeClr val="lt1"/>
              </a:buClr>
              <a:buSzPts val="2000"/>
              <a:buFont typeface="Arial"/>
              <a:buNone/>
              <a:defRPr b="1" i="0" sz="2000" u="none" cap="none" strike="noStrike">
                <a:solidFill>
                  <a:schemeClr val="lt1"/>
                </a:solidFill>
                <a:latin typeface="Arial"/>
                <a:ea typeface="Arial"/>
                <a:cs typeface="Arial"/>
                <a:sym typeface="Arial"/>
              </a:defRPr>
            </a:lvl7pPr>
            <a:lvl8pPr lvl="7" marR="0" algn="l">
              <a:lnSpc>
                <a:spcPct val="100000"/>
              </a:lnSpc>
              <a:spcBef>
                <a:spcPts val="0"/>
              </a:spcBef>
              <a:spcAft>
                <a:spcPts val="0"/>
              </a:spcAft>
              <a:buClr>
                <a:schemeClr val="lt1"/>
              </a:buClr>
              <a:buSzPts val="2000"/>
              <a:buFont typeface="Arial"/>
              <a:buNone/>
              <a:defRPr b="1" i="0" sz="2000" u="none" cap="none" strike="noStrike">
                <a:solidFill>
                  <a:schemeClr val="lt1"/>
                </a:solidFill>
                <a:latin typeface="Arial"/>
                <a:ea typeface="Arial"/>
                <a:cs typeface="Arial"/>
                <a:sym typeface="Arial"/>
              </a:defRPr>
            </a:lvl8pPr>
            <a:lvl9pPr lvl="8" marR="0" algn="l">
              <a:lnSpc>
                <a:spcPct val="100000"/>
              </a:lnSpc>
              <a:spcBef>
                <a:spcPts val="0"/>
              </a:spcBef>
              <a:spcAft>
                <a:spcPts val="0"/>
              </a:spcAft>
              <a:buClr>
                <a:schemeClr val="lt1"/>
              </a:buClr>
              <a:buSzPts val="2000"/>
              <a:buFont typeface="Arial"/>
              <a:buNone/>
              <a:defRPr b="1" i="0" sz="2000" u="none" cap="none" strike="noStrike">
                <a:solidFill>
                  <a:schemeClr val="lt1"/>
                </a:solidFill>
                <a:latin typeface="Arial"/>
                <a:ea typeface="Arial"/>
                <a:cs typeface="Arial"/>
                <a:sym typeface="Arial"/>
              </a:defRPr>
            </a:lvl9pPr>
          </a:lstStyle>
          <a:p/>
        </p:txBody>
      </p:sp>
      <p:pic>
        <p:nvPicPr>
          <p:cNvPr id="1808" name="Google Shape;1808;p165"/>
          <p:cNvPicPr preferRelativeResize="0"/>
          <p:nvPr/>
        </p:nvPicPr>
        <p:blipFill rotWithShape="1">
          <a:blip r:embed="rId2">
            <a:alphaModFix/>
          </a:blip>
          <a:srcRect b="0" l="0" r="0" t="0"/>
          <a:stretch/>
        </p:blipFill>
        <p:spPr>
          <a:xfrm>
            <a:off x="7771115" y="4478157"/>
            <a:ext cx="1139544" cy="433680"/>
          </a:xfrm>
          <a:prstGeom prst="rect">
            <a:avLst/>
          </a:prstGeom>
          <a:noFill/>
          <a:ln>
            <a:noFill/>
          </a:ln>
        </p:spPr>
      </p:pic>
    </p:spTree>
  </p:cSld>
  <p:clrMapOvr>
    <a:masterClrMapping/>
  </p:clrMapOvr>
</p:sldLayout>
</file>

<file path=ppt/slideMasters/_rels/slideMaster1.xml.rels><?xml version="1.0" encoding="UTF-8" standalone="yes"?><Relationships xmlns="http://schemas.openxmlformats.org/package/2006/relationships"><Relationship Id="rId20" Type="http://schemas.openxmlformats.org/officeDocument/2006/relationships/slideLayout" Target="../slideLayouts/slideLayout20.xml"/><Relationship Id="rId11" Type="http://schemas.openxmlformats.org/officeDocument/2006/relationships/slideLayout" Target="../slideLayouts/slideLayout11.xml"/><Relationship Id="rId22" Type="http://schemas.openxmlformats.org/officeDocument/2006/relationships/slideLayout" Target="../slideLayouts/slideLayout22.xml"/><Relationship Id="rId10" Type="http://schemas.openxmlformats.org/officeDocument/2006/relationships/slideLayout" Target="../slideLayouts/slideLayout10.xml"/><Relationship Id="rId21" Type="http://schemas.openxmlformats.org/officeDocument/2006/relationships/slideLayout" Target="../slideLayouts/slideLayout21.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23" Type="http://schemas.openxmlformats.org/officeDocument/2006/relationships/theme" Target="../theme/theme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5" Type="http://schemas.openxmlformats.org/officeDocument/2006/relationships/slideLayout" Target="../slideLayouts/slideLayout5.xml"/><Relationship Id="rId19" Type="http://schemas.openxmlformats.org/officeDocument/2006/relationships/slideLayout" Target="../slideLayouts/slideLayout19.xml"/><Relationship Id="rId6" Type="http://schemas.openxmlformats.org/officeDocument/2006/relationships/slideLayout" Target="../slideLayouts/slideLayout6.xml"/><Relationship Id="rId18" Type="http://schemas.openxmlformats.org/officeDocument/2006/relationships/slideLayout" Target="../slideLayouts/slideLayout18.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20" Type="http://schemas.openxmlformats.org/officeDocument/2006/relationships/slideLayout" Target="../slideLayouts/slideLayout42.xml"/><Relationship Id="rId22" Type="http://schemas.openxmlformats.org/officeDocument/2006/relationships/slideLayout" Target="../slideLayouts/slideLayout44.xml"/><Relationship Id="rId21" Type="http://schemas.openxmlformats.org/officeDocument/2006/relationships/slideLayout" Target="../slideLayouts/slideLayout43.xml"/><Relationship Id="rId24" Type="http://schemas.openxmlformats.org/officeDocument/2006/relationships/slideLayout" Target="../slideLayouts/slideLayout46.xml"/><Relationship Id="rId23" Type="http://schemas.openxmlformats.org/officeDocument/2006/relationships/slideLayout" Target="../slideLayouts/slideLayout45.xml"/><Relationship Id="rId1" Type="http://schemas.openxmlformats.org/officeDocument/2006/relationships/slideLayout" Target="../slideLayouts/slideLayout23.xml"/><Relationship Id="rId2" Type="http://schemas.openxmlformats.org/officeDocument/2006/relationships/slideLayout" Target="../slideLayouts/slideLayout24.xml"/><Relationship Id="rId3" Type="http://schemas.openxmlformats.org/officeDocument/2006/relationships/slideLayout" Target="../slideLayouts/slideLayout25.xml"/><Relationship Id="rId4" Type="http://schemas.openxmlformats.org/officeDocument/2006/relationships/slideLayout" Target="../slideLayouts/slideLayout26.xml"/><Relationship Id="rId9" Type="http://schemas.openxmlformats.org/officeDocument/2006/relationships/slideLayout" Target="../slideLayouts/slideLayout31.xml"/><Relationship Id="rId26" Type="http://schemas.openxmlformats.org/officeDocument/2006/relationships/slideLayout" Target="../slideLayouts/slideLayout48.xml"/><Relationship Id="rId25" Type="http://schemas.openxmlformats.org/officeDocument/2006/relationships/slideLayout" Target="../slideLayouts/slideLayout47.xml"/><Relationship Id="rId28" Type="http://schemas.openxmlformats.org/officeDocument/2006/relationships/slideLayout" Target="../slideLayouts/slideLayout50.xml"/><Relationship Id="rId27" Type="http://schemas.openxmlformats.org/officeDocument/2006/relationships/slideLayout" Target="../slideLayouts/slideLayout49.xml"/><Relationship Id="rId5" Type="http://schemas.openxmlformats.org/officeDocument/2006/relationships/slideLayout" Target="../slideLayouts/slideLayout27.xml"/><Relationship Id="rId6" Type="http://schemas.openxmlformats.org/officeDocument/2006/relationships/slideLayout" Target="../slideLayouts/slideLayout28.xml"/><Relationship Id="rId29" Type="http://schemas.openxmlformats.org/officeDocument/2006/relationships/slideLayout" Target="../slideLayouts/slideLayout51.xml"/><Relationship Id="rId7" Type="http://schemas.openxmlformats.org/officeDocument/2006/relationships/slideLayout" Target="../slideLayouts/slideLayout29.xml"/><Relationship Id="rId8" Type="http://schemas.openxmlformats.org/officeDocument/2006/relationships/slideLayout" Target="../slideLayouts/slideLayout30.xml"/><Relationship Id="rId31" Type="http://schemas.openxmlformats.org/officeDocument/2006/relationships/slideLayout" Target="../slideLayouts/slideLayout53.xml"/><Relationship Id="rId30" Type="http://schemas.openxmlformats.org/officeDocument/2006/relationships/slideLayout" Target="../slideLayouts/slideLayout52.xml"/><Relationship Id="rId11" Type="http://schemas.openxmlformats.org/officeDocument/2006/relationships/slideLayout" Target="../slideLayouts/slideLayout33.xml"/><Relationship Id="rId10" Type="http://schemas.openxmlformats.org/officeDocument/2006/relationships/slideLayout" Target="../slideLayouts/slideLayout32.xml"/><Relationship Id="rId32" Type="http://schemas.openxmlformats.org/officeDocument/2006/relationships/theme" Target="../theme/theme1.xml"/><Relationship Id="rId13" Type="http://schemas.openxmlformats.org/officeDocument/2006/relationships/slideLayout" Target="../slideLayouts/slideLayout35.xml"/><Relationship Id="rId12" Type="http://schemas.openxmlformats.org/officeDocument/2006/relationships/slideLayout" Target="../slideLayouts/slideLayout34.xml"/><Relationship Id="rId15" Type="http://schemas.openxmlformats.org/officeDocument/2006/relationships/slideLayout" Target="../slideLayouts/slideLayout37.xml"/><Relationship Id="rId14" Type="http://schemas.openxmlformats.org/officeDocument/2006/relationships/slideLayout" Target="../slideLayouts/slideLayout36.xml"/><Relationship Id="rId17" Type="http://schemas.openxmlformats.org/officeDocument/2006/relationships/slideLayout" Target="../slideLayouts/slideLayout39.xml"/><Relationship Id="rId16" Type="http://schemas.openxmlformats.org/officeDocument/2006/relationships/slideLayout" Target="../slideLayouts/slideLayout38.xml"/><Relationship Id="rId19" Type="http://schemas.openxmlformats.org/officeDocument/2006/relationships/slideLayout" Target="../slideLayouts/slideLayout41.xml"/><Relationship Id="rId18" Type="http://schemas.openxmlformats.org/officeDocument/2006/relationships/slideLayout" Target="../slideLayouts/slideLayout40.xml"/></Relationships>
</file>

<file path=ppt/slideMasters/_rels/slideMaster3.xml.rels><?xml version="1.0" encoding="UTF-8" standalone="yes"?><Relationships xmlns="http://schemas.openxmlformats.org/package/2006/relationships"><Relationship Id="rId40" Type="http://schemas.openxmlformats.org/officeDocument/2006/relationships/slideLayout" Target="../slideLayouts/slideLayout93.xml"/><Relationship Id="rId84" Type="http://schemas.openxmlformats.org/officeDocument/2006/relationships/slideLayout" Target="../slideLayouts/slideLayout137.xml"/><Relationship Id="rId83" Type="http://schemas.openxmlformats.org/officeDocument/2006/relationships/slideLayout" Target="../slideLayouts/slideLayout136.xml"/><Relationship Id="rId42" Type="http://schemas.openxmlformats.org/officeDocument/2006/relationships/slideLayout" Target="../slideLayouts/slideLayout95.xml"/><Relationship Id="rId86" Type="http://schemas.openxmlformats.org/officeDocument/2006/relationships/slideLayout" Target="../slideLayouts/slideLayout139.xml"/><Relationship Id="rId41" Type="http://schemas.openxmlformats.org/officeDocument/2006/relationships/slideLayout" Target="../slideLayouts/slideLayout94.xml"/><Relationship Id="rId85" Type="http://schemas.openxmlformats.org/officeDocument/2006/relationships/slideLayout" Target="../slideLayouts/slideLayout138.xml"/><Relationship Id="rId44" Type="http://schemas.openxmlformats.org/officeDocument/2006/relationships/slideLayout" Target="../slideLayouts/slideLayout97.xml"/><Relationship Id="rId88" Type="http://schemas.openxmlformats.org/officeDocument/2006/relationships/slideLayout" Target="../slideLayouts/slideLayout141.xml"/><Relationship Id="rId43" Type="http://schemas.openxmlformats.org/officeDocument/2006/relationships/slideLayout" Target="../slideLayouts/slideLayout96.xml"/><Relationship Id="rId87" Type="http://schemas.openxmlformats.org/officeDocument/2006/relationships/slideLayout" Target="../slideLayouts/slideLayout140.xml"/><Relationship Id="rId46" Type="http://schemas.openxmlformats.org/officeDocument/2006/relationships/slideLayout" Target="../slideLayouts/slideLayout99.xml"/><Relationship Id="rId45" Type="http://schemas.openxmlformats.org/officeDocument/2006/relationships/slideLayout" Target="../slideLayouts/slideLayout98.xml"/><Relationship Id="rId89" Type="http://schemas.openxmlformats.org/officeDocument/2006/relationships/theme" Target="../theme/theme4.xml"/><Relationship Id="rId80" Type="http://schemas.openxmlformats.org/officeDocument/2006/relationships/slideLayout" Target="../slideLayouts/slideLayout133.xml"/><Relationship Id="rId82" Type="http://schemas.openxmlformats.org/officeDocument/2006/relationships/slideLayout" Target="../slideLayouts/slideLayout135.xml"/><Relationship Id="rId81" Type="http://schemas.openxmlformats.org/officeDocument/2006/relationships/slideLayout" Target="../slideLayouts/slideLayout134.xml"/><Relationship Id="rId1" Type="http://schemas.openxmlformats.org/officeDocument/2006/relationships/slideLayout" Target="../slideLayouts/slideLayout54.xml"/><Relationship Id="rId2" Type="http://schemas.openxmlformats.org/officeDocument/2006/relationships/slideLayout" Target="../slideLayouts/slideLayout55.xml"/><Relationship Id="rId3" Type="http://schemas.openxmlformats.org/officeDocument/2006/relationships/slideLayout" Target="../slideLayouts/slideLayout56.xml"/><Relationship Id="rId4" Type="http://schemas.openxmlformats.org/officeDocument/2006/relationships/slideLayout" Target="../slideLayouts/slideLayout57.xml"/><Relationship Id="rId9" Type="http://schemas.openxmlformats.org/officeDocument/2006/relationships/slideLayout" Target="../slideLayouts/slideLayout62.xml"/><Relationship Id="rId48" Type="http://schemas.openxmlformats.org/officeDocument/2006/relationships/slideLayout" Target="../slideLayouts/slideLayout101.xml"/><Relationship Id="rId47" Type="http://schemas.openxmlformats.org/officeDocument/2006/relationships/slideLayout" Target="../slideLayouts/slideLayout100.xml"/><Relationship Id="rId49" Type="http://schemas.openxmlformats.org/officeDocument/2006/relationships/slideLayout" Target="../slideLayouts/slideLayout102.xml"/><Relationship Id="rId5" Type="http://schemas.openxmlformats.org/officeDocument/2006/relationships/slideLayout" Target="../slideLayouts/slideLayout58.xml"/><Relationship Id="rId6" Type="http://schemas.openxmlformats.org/officeDocument/2006/relationships/slideLayout" Target="../slideLayouts/slideLayout59.xml"/><Relationship Id="rId7" Type="http://schemas.openxmlformats.org/officeDocument/2006/relationships/slideLayout" Target="../slideLayouts/slideLayout60.xml"/><Relationship Id="rId8" Type="http://schemas.openxmlformats.org/officeDocument/2006/relationships/slideLayout" Target="../slideLayouts/slideLayout61.xml"/><Relationship Id="rId73" Type="http://schemas.openxmlformats.org/officeDocument/2006/relationships/slideLayout" Target="../slideLayouts/slideLayout126.xml"/><Relationship Id="rId72" Type="http://schemas.openxmlformats.org/officeDocument/2006/relationships/slideLayout" Target="../slideLayouts/slideLayout125.xml"/><Relationship Id="rId31" Type="http://schemas.openxmlformats.org/officeDocument/2006/relationships/slideLayout" Target="../slideLayouts/slideLayout84.xml"/><Relationship Id="rId75" Type="http://schemas.openxmlformats.org/officeDocument/2006/relationships/slideLayout" Target="../slideLayouts/slideLayout128.xml"/><Relationship Id="rId30" Type="http://schemas.openxmlformats.org/officeDocument/2006/relationships/slideLayout" Target="../slideLayouts/slideLayout83.xml"/><Relationship Id="rId74" Type="http://schemas.openxmlformats.org/officeDocument/2006/relationships/slideLayout" Target="../slideLayouts/slideLayout127.xml"/><Relationship Id="rId33" Type="http://schemas.openxmlformats.org/officeDocument/2006/relationships/slideLayout" Target="../slideLayouts/slideLayout86.xml"/><Relationship Id="rId77" Type="http://schemas.openxmlformats.org/officeDocument/2006/relationships/slideLayout" Target="../slideLayouts/slideLayout130.xml"/><Relationship Id="rId32" Type="http://schemas.openxmlformats.org/officeDocument/2006/relationships/slideLayout" Target="../slideLayouts/slideLayout85.xml"/><Relationship Id="rId76" Type="http://schemas.openxmlformats.org/officeDocument/2006/relationships/slideLayout" Target="../slideLayouts/slideLayout129.xml"/><Relationship Id="rId35" Type="http://schemas.openxmlformats.org/officeDocument/2006/relationships/slideLayout" Target="../slideLayouts/slideLayout88.xml"/><Relationship Id="rId79" Type="http://schemas.openxmlformats.org/officeDocument/2006/relationships/slideLayout" Target="../slideLayouts/slideLayout132.xml"/><Relationship Id="rId34" Type="http://schemas.openxmlformats.org/officeDocument/2006/relationships/slideLayout" Target="../slideLayouts/slideLayout87.xml"/><Relationship Id="rId78" Type="http://schemas.openxmlformats.org/officeDocument/2006/relationships/slideLayout" Target="../slideLayouts/slideLayout131.xml"/><Relationship Id="rId71" Type="http://schemas.openxmlformats.org/officeDocument/2006/relationships/slideLayout" Target="../slideLayouts/slideLayout124.xml"/><Relationship Id="rId70" Type="http://schemas.openxmlformats.org/officeDocument/2006/relationships/slideLayout" Target="../slideLayouts/slideLayout123.xml"/><Relationship Id="rId37" Type="http://schemas.openxmlformats.org/officeDocument/2006/relationships/slideLayout" Target="../slideLayouts/slideLayout90.xml"/><Relationship Id="rId36" Type="http://schemas.openxmlformats.org/officeDocument/2006/relationships/slideLayout" Target="../slideLayouts/slideLayout89.xml"/><Relationship Id="rId39" Type="http://schemas.openxmlformats.org/officeDocument/2006/relationships/slideLayout" Target="../slideLayouts/slideLayout92.xml"/><Relationship Id="rId38" Type="http://schemas.openxmlformats.org/officeDocument/2006/relationships/slideLayout" Target="../slideLayouts/slideLayout91.xml"/><Relationship Id="rId62" Type="http://schemas.openxmlformats.org/officeDocument/2006/relationships/slideLayout" Target="../slideLayouts/slideLayout115.xml"/><Relationship Id="rId61" Type="http://schemas.openxmlformats.org/officeDocument/2006/relationships/slideLayout" Target="../slideLayouts/slideLayout114.xml"/><Relationship Id="rId20" Type="http://schemas.openxmlformats.org/officeDocument/2006/relationships/slideLayout" Target="../slideLayouts/slideLayout73.xml"/><Relationship Id="rId64" Type="http://schemas.openxmlformats.org/officeDocument/2006/relationships/slideLayout" Target="../slideLayouts/slideLayout117.xml"/><Relationship Id="rId63" Type="http://schemas.openxmlformats.org/officeDocument/2006/relationships/slideLayout" Target="../slideLayouts/slideLayout116.xml"/><Relationship Id="rId22" Type="http://schemas.openxmlformats.org/officeDocument/2006/relationships/slideLayout" Target="../slideLayouts/slideLayout75.xml"/><Relationship Id="rId66" Type="http://schemas.openxmlformats.org/officeDocument/2006/relationships/slideLayout" Target="../slideLayouts/slideLayout119.xml"/><Relationship Id="rId21" Type="http://schemas.openxmlformats.org/officeDocument/2006/relationships/slideLayout" Target="../slideLayouts/slideLayout74.xml"/><Relationship Id="rId65" Type="http://schemas.openxmlformats.org/officeDocument/2006/relationships/slideLayout" Target="../slideLayouts/slideLayout118.xml"/><Relationship Id="rId24" Type="http://schemas.openxmlformats.org/officeDocument/2006/relationships/slideLayout" Target="../slideLayouts/slideLayout77.xml"/><Relationship Id="rId68" Type="http://schemas.openxmlformats.org/officeDocument/2006/relationships/slideLayout" Target="../slideLayouts/slideLayout121.xml"/><Relationship Id="rId23" Type="http://schemas.openxmlformats.org/officeDocument/2006/relationships/slideLayout" Target="../slideLayouts/slideLayout76.xml"/><Relationship Id="rId67" Type="http://schemas.openxmlformats.org/officeDocument/2006/relationships/slideLayout" Target="../slideLayouts/slideLayout120.xml"/><Relationship Id="rId60" Type="http://schemas.openxmlformats.org/officeDocument/2006/relationships/slideLayout" Target="../slideLayouts/slideLayout113.xml"/><Relationship Id="rId26" Type="http://schemas.openxmlformats.org/officeDocument/2006/relationships/slideLayout" Target="../slideLayouts/slideLayout79.xml"/><Relationship Id="rId25" Type="http://schemas.openxmlformats.org/officeDocument/2006/relationships/slideLayout" Target="../slideLayouts/slideLayout78.xml"/><Relationship Id="rId69" Type="http://schemas.openxmlformats.org/officeDocument/2006/relationships/slideLayout" Target="../slideLayouts/slideLayout122.xml"/><Relationship Id="rId28" Type="http://schemas.openxmlformats.org/officeDocument/2006/relationships/slideLayout" Target="../slideLayouts/slideLayout81.xml"/><Relationship Id="rId27" Type="http://schemas.openxmlformats.org/officeDocument/2006/relationships/slideLayout" Target="../slideLayouts/slideLayout80.xml"/><Relationship Id="rId29" Type="http://schemas.openxmlformats.org/officeDocument/2006/relationships/slideLayout" Target="../slideLayouts/slideLayout82.xml"/><Relationship Id="rId51" Type="http://schemas.openxmlformats.org/officeDocument/2006/relationships/slideLayout" Target="../slideLayouts/slideLayout104.xml"/><Relationship Id="rId50" Type="http://schemas.openxmlformats.org/officeDocument/2006/relationships/slideLayout" Target="../slideLayouts/slideLayout103.xml"/><Relationship Id="rId53" Type="http://schemas.openxmlformats.org/officeDocument/2006/relationships/slideLayout" Target="../slideLayouts/slideLayout106.xml"/><Relationship Id="rId52" Type="http://schemas.openxmlformats.org/officeDocument/2006/relationships/slideLayout" Target="../slideLayouts/slideLayout105.xml"/><Relationship Id="rId11" Type="http://schemas.openxmlformats.org/officeDocument/2006/relationships/slideLayout" Target="../slideLayouts/slideLayout64.xml"/><Relationship Id="rId55" Type="http://schemas.openxmlformats.org/officeDocument/2006/relationships/slideLayout" Target="../slideLayouts/slideLayout108.xml"/><Relationship Id="rId10" Type="http://schemas.openxmlformats.org/officeDocument/2006/relationships/slideLayout" Target="../slideLayouts/slideLayout63.xml"/><Relationship Id="rId54" Type="http://schemas.openxmlformats.org/officeDocument/2006/relationships/slideLayout" Target="../slideLayouts/slideLayout107.xml"/><Relationship Id="rId13" Type="http://schemas.openxmlformats.org/officeDocument/2006/relationships/slideLayout" Target="../slideLayouts/slideLayout66.xml"/><Relationship Id="rId57" Type="http://schemas.openxmlformats.org/officeDocument/2006/relationships/slideLayout" Target="../slideLayouts/slideLayout110.xml"/><Relationship Id="rId12" Type="http://schemas.openxmlformats.org/officeDocument/2006/relationships/slideLayout" Target="../slideLayouts/slideLayout65.xml"/><Relationship Id="rId56" Type="http://schemas.openxmlformats.org/officeDocument/2006/relationships/slideLayout" Target="../slideLayouts/slideLayout109.xml"/><Relationship Id="rId15" Type="http://schemas.openxmlformats.org/officeDocument/2006/relationships/slideLayout" Target="../slideLayouts/slideLayout68.xml"/><Relationship Id="rId59" Type="http://schemas.openxmlformats.org/officeDocument/2006/relationships/slideLayout" Target="../slideLayouts/slideLayout112.xml"/><Relationship Id="rId14" Type="http://schemas.openxmlformats.org/officeDocument/2006/relationships/slideLayout" Target="../slideLayouts/slideLayout67.xml"/><Relationship Id="rId58" Type="http://schemas.openxmlformats.org/officeDocument/2006/relationships/slideLayout" Target="../slideLayouts/slideLayout111.xml"/><Relationship Id="rId17" Type="http://schemas.openxmlformats.org/officeDocument/2006/relationships/slideLayout" Target="../slideLayouts/slideLayout70.xml"/><Relationship Id="rId16" Type="http://schemas.openxmlformats.org/officeDocument/2006/relationships/slideLayout" Target="../slideLayouts/slideLayout69.xml"/><Relationship Id="rId19" Type="http://schemas.openxmlformats.org/officeDocument/2006/relationships/slideLayout" Target="../slideLayouts/slideLayout72.xml"/><Relationship Id="rId18" Type="http://schemas.openxmlformats.org/officeDocument/2006/relationships/slideLayout" Target="../slideLayouts/slideLayout71.xml"/></Relationships>
</file>

<file path=ppt/slideMasters/_rels/slideMaster4.xml.rels><?xml version="1.0" encoding="UTF-8" standalone="yes"?><Relationships xmlns="http://schemas.openxmlformats.org/package/2006/relationships"><Relationship Id="rId1" Type="http://schemas.openxmlformats.org/officeDocument/2006/relationships/slideLayout" Target="../slideLayouts/slideLayout142.xml"/><Relationship Id="rId2" Type="http://schemas.openxmlformats.org/officeDocument/2006/relationships/slideLayout" Target="../slideLayouts/slideLayout143.xml"/><Relationship Id="rId3" Type="http://schemas.openxmlformats.org/officeDocument/2006/relationships/slideLayout" Target="../slideLayouts/slideLayout144.xml"/><Relationship Id="rId4" Type="http://schemas.openxmlformats.org/officeDocument/2006/relationships/slideLayout" Target="../slideLayouts/slideLayout145.xml"/><Relationship Id="rId9" Type="http://schemas.openxmlformats.org/officeDocument/2006/relationships/slideLayout" Target="../slideLayouts/slideLayout150.xml"/><Relationship Id="rId5" Type="http://schemas.openxmlformats.org/officeDocument/2006/relationships/slideLayout" Target="../slideLayouts/slideLayout146.xml"/><Relationship Id="rId6" Type="http://schemas.openxmlformats.org/officeDocument/2006/relationships/slideLayout" Target="../slideLayouts/slideLayout147.xml"/><Relationship Id="rId7" Type="http://schemas.openxmlformats.org/officeDocument/2006/relationships/slideLayout" Target="../slideLayouts/slideLayout148.xml"/><Relationship Id="rId8" Type="http://schemas.openxmlformats.org/officeDocument/2006/relationships/slideLayout" Target="../slideLayouts/slideLayout149.xml"/><Relationship Id="rId20" Type="http://schemas.openxmlformats.org/officeDocument/2006/relationships/slideLayout" Target="../slideLayouts/slideLayout161.xml"/><Relationship Id="rId21" Type="http://schemas.openxmlformats.org/officeDocument/2006/relationships/theme" Target="../theme/theme5.xml"/><Relationship Id="rId11" Type="http://schemas.openxmlformats.org/officeDocument/2006/relationships/slideLayout" Target="../slideLayouts/slideLayout152.xml"/><Relationship Id="rId10" Type="http://schemas.openxmlformats.org/officeDocument/2006/relationships/slideLayout" Target="../slideLayouts/slideLayout151.xml"/><Relationship Id="rId13" Type="http://schemas.openxmlformats.org/officeDocument/2006/relationships/slideLayout" Target="../slideLayouts/slideLayout154.xml"/><Relationship Id="rId12" Type="http://schemas.openxmlformats.org/officeDocument/2006/relationships/slideLayout" Target="../slideLayouts/slideLayout153.xml"/><Relationship Id="rId15" Type="http://schemas.openxmlformats.org/officeDocument/2006/relationships/slideLayout" Target="../slideLayouts/slideLayout156.xml"/><Relationship Id="rId14" Type="http://schemas.openxmlformats.org/officeDocument/2006/relationships/slideLayout" Target="../slideLayouts/slideLayout155.xml"/><Relationship Id="rId17" Type="http://schemas.openxmlformats.org/officeDocument/2006/relationships/slideLayout" Target="../slideLayouts/slideLayout158.xml"/><Relationship Id="rId16" Type="http://schemas.openxmlformats.org/officeDocument/2006/relationships/slideLayout" Target="../slideLayouts/slideLayout157.xml"/><Relationship Id="rId19" Type="http://schemas.openxmlformats.org/officeDocument/2006/relationships/slideLayout" Target="../slideLayouts/slideLayout160.xml"/><Relationship Id="rId18" Type="http://schemas.openxmlformats.org/officeDocument/2006/relationships/slideLayout" Target="../slideLayouts/slideLayout159.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175" name="Shape 175"/>
        <p:cNvGrpSpPr/>
        <p:nvPr/>
      </p:nvGrpSpPr>
      <p:grpSpPr>
        <a:xfrm>
          <a:off x="0" y="0"/>
          <a:ext cx="0" cy="0"/>
          <a:chOff x="0" y="0"/>
          <a:chExt cx="0" cy="0"/>
        </a:xfrm>
      </p:grpSpPr>
      <p:sp>
        <p:nvSpPr>
          <p:cNvPr id="176" name="Google Shape;176;p24"/>
          <p:cNvSpPr txBox="1"/>
          <p:nvPr>
            <p:ph type="title"/>
          </p:nvPr>
        </p:nvSpPr>
        <p:spPr>
          <a:xfrm>
            <a:off x="921236" y="262198"/>
            <a:ext cx="7594200" cy="807600"/>
          </a:xfrm>
          <a:prstGeom prst="rect">
            <a:avLst/>
          </a:prstGeom>
          <a:noFill/>
          <a:ln>
            <a:noFill/>
          </a:ln>
        </p:spPr>
        <p:txBody>
          <a:bodyPr anchorCtr="0" anchor="ctr" bIns="45700" lIns="91425" spcFirstLastPara="1" rIns="91425" wrap="square" tIns="45700">
            <a:noAutofit/>
          </a:bodyPr>
          <a:lstStyle>
            <a:lvl1pPr lvl="0" marR="0" algn="l">
              <a:lnSpc>
                <a:spcPct val="100000"/>
              </a:lnSpc>
              <a:spcBef>
                <a:spcPts val="0"/>
              </a:spcBef>
              <a:spcAft>
                <a:spcPts val="0"/>
              </a:spcAft>
              <a:buSzPts val="1400"/>
              <a:buNone/>
              <a:defRPr b="1" i="0" sz="2000" u="none" cap="none" strike="noStrike">
                <a:solidFill>
                  <a:srgbClr val="0062A9"/>
                </a:solidFill>
                <a:latin typeface="Arial"/>
                <a:ea typeface="Arial"/>
                <a:cs typeface="Arial"/>
                <a:sym typeface="Arial"/>
              </a:defRPr>
            </a:lvl1pPr>
            <a:lvl2pPr lvl="1" marR="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2pPr>
            <a:lvl3pPr lvl="2" marR="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3pPr>
            <a:lvl4pPr lvl="3" marR="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4pPr>
            <a:lvl5pPr lvl="4" marR="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5pPr>
            <a:lvl6pPr lvl="5" marR="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6pPr>
            <a:lvl7pPr lvl="6" marR="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7pPr>
            <a:lvl8pPr lvl="7" marR="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8pPr>
            <a:lvl9pPr lvl="8" marR="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9pPr>
          </a:lstStyle>
          <a:p/>
        </p:txBody>
      </p:sp>
      <p:sp>
        <p:nvSpPr>
          <p:cNvPr id="177" name="Google Shape;177;p24"/>
          <p:cNvSpPr txBox="1"/>
          <p:nvPr>
            <p:ph idx="1" type="body"/>
          </p:nvPr>
        </p:nvSpPr>
        <p:spPr>
          <a:xfrm>
            <a:off x="921236" y="1370013"/>
            <a:ext cx="7594200" cy="3262200"/>
          </a:xfrm>
          <a:prstGeom prst="rect">
            <a:avLst/>
          </a:prstGeom>
          <a:noFill/>
          <a:ln>
            <a:noFill/>
          </a:ln>
        </p:spPr>
        <p:txBody>
          <a:bodyPr anchorCtr="0" anchor="t" bIns="45700" lIns="91425" spcFirstLastPara="1" rIns="91425" wrap="square" tIns="45700">
            <a:noAutofit/>
          </a:bodyPr>
          <a:lstStyle>
            <a:lvl1pPr indent="-228600" lvl="0" marL="457200" marR="0" algn="l">
              <a:lnSpc>
                <a:spcPct val="100000"/>
              </a:lnSpc>
              <a:spcBef>
                <a:spcPts val="0"/>
              </a:spcBef>
              <a:spcAft>
                <a:spcPts val="0"/>
              </a:spcAft>
              <a:buSzPts val="1400"/>
              <a:buNone/>
              <a:defRPr b="1" i="0" sz="1400" u="none" cap="none" strike="noStrike">
                <a:solidFill>
                  <a:srgbClr val="0062A9"/>
                </a:solidFill>
                <a:latin typeface="Arial"/>
                <a:ea typeface="Arial"/>
                <a:cs typeface="Arial"/>
                <a:sym typeface="Arial"/>
              </a:defRPr>
            </a:lvl1pPr>
            <a:lvl2pPr indent="-228600" lvl="1" marL="914400" marR="0" algn="l">
              <a:lnSpc>
                <a:spcPct val="100000"/>
              </a:lnSpc>
              <a:spcBef>
                <a:spcPts val="0"/>
              </a:spcBef>
              <a:spcAft>
                <a:spcPts val="0"/>
              </a:spcAft>
              <a:buSzPts val="1400"/>
              <a:buNone/>
              <a:defRPr b="1" i="0" sz="1400" u="none" cap="none" strike="noStrike">
                <a:solidFill>
                  <a:srgbClr val="7297CE"/>
                </a:solidFill>
                <a:latin typeface="Arial"/>
                <a:ea typeface="Arial"/>
                <a:cs typeface="Arial"/>
                <a:sym typeface="Arial"/>
              </a:defRPr>
            </a:lvl2pPr>
            <a:lvl3pPr indent="-228600" lvl="2" marL="1371600" marR="0" algn="l">
              <a:lnSpc>
                <a:spcPct val="100000"/>
              </a:lnSpc>
              <a:spcBef>
                <a:spcPts val="0"/>
              </a:spcBef>
              <a:spcAft>
                <a:spcPts val="0"/>
              </a:spcAft>
              <a:buSzPts val="1400"/>
              <a:buNone/>
              <a:defRPr b="0" i="0" sz="1100" u="none" cap="none" strike="noStrike">
                <a:solidFill>
                  <a:srgbClr val="0062A9"/>
                </a:solidFill>
                <a:latin typeface="Arial"/>
                <a:ea typeface="Arial"/>
                <a:cs typeface="Arial"/>
                <a:sym typeface="Arial"/>
              </a:defRPr>
            </a:lvl3pPr>
            <a:lvl4pPr indent="-285750" lvl="3" marL="1828800" marR="0" algn="l">
              <a:lnSpc>
                <a:spcPct val="100000"/>
              </a:lnSpc>
              <a:spcBef>
                <a:spcPts val="0"/>
              </a:spcBef>
              <a:spcAft>
                <a:spcPts val="0"/>
              </a:spcAft>
              <a:buClr>
                <a:srgbClr val="0062A9"/>
              </a:buClr>
              <a:buSzPts val="900"/>
              <a:buFont typeface="Arial"/>
              <a:buChar char="∙"/>
              <a:defRPr b="0" i="0" sz="900" u="none" cap="none" strike="noStrike">
                <a:solidFill>
                  <a:srgbClr val="000000"/>
                </a:solidFill>
                <a:latin typeface="Arial"/>
                <a:ea typeface="Arial"/>
                <a:cs typeface="Arial"/>
                <a:sym typeface="Arial"/>
              </a:defRPr>
            </a:lvl4pPr>
            <a:lvl5pPr indent="-228600" lvl="4" marL="2286000" marR="0" algn="l">
              <a:lnSpc>
                <a:spcPct val="100000"/>
              </a:lnSpc>
              <a:spcBef>
                <a:spcPts val="0"/>
              </a:spcBef>
              <a:spcAft>
                <a:spcPts val="0"/>
              </a:spcAft>
              <a:buSzPts val="1400"/>
              <a:buNone/>
              <a:defRPr b="0" i="0" sz="800" u="none" cap="none" strike="noStrike">
                <a:solidFill>
                  <a:srgbClr val="0062A9"/>
                </a:solidFill>
                <a:latin typeface="Arial"/>
                <a:ea typeface="Arial"/>
                <a:cs typeface="Arial"/>
                <a:sym typeface="Arial"/>
              </a:defRPr>
            </a:lvl5pPr>
            <a:lvl6pPr indent="-228600" lvl="5" marL="2743200" marR="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6pPr>
            <a:lvl7pPr indent="-228600" lvl="6" marL="3200400" marR="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7pPr>
            <a:lvl8pPr indent="-228600" lvl="7" marL="3657600" marR="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8pPr>
            <a:lvl9pPr indent="-228600" lvl="8" marL="4114800" marR="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9pPr>
          </a:lstStyle>
          <a:p/>
        </p:txBody>
      </p:sp>
      <p:sp>
        <p:nvSpPr>
          <p:cNvPr id="178" name="Google Shape;178;p24"/>
          <p:cNvSpPr txBox="1"/>
          <p:nvPr/>
        </p:nvSpPr>
        <p:spPr>
          <a:xfrm>
            <a:off x="0" y="0"/>
            <a:ext cx="3000000" cy="400200"/>
          </a:xfrm>
          <a:prstGeom prst="rect">
            <a:avLst/>
          </a:prstGeom>
          <a:noFill/>
          <a:ln>
            <a:noFill/>
          </a:ln>
        </p:spPr>
        <p:txBody>
          <a:bodyPr anchorCtr="0" anchor="ctr" bIns="91425" lIns="91425" spcFirstLastPara="1" rIns="91425" wrap="square" tIns="91425">
            <a:spAutoFit/>
          </a:bodyPr>
          <a:lstStyle/>
          <a:p>
            <a:pPr indent="0" lvl="0" marL="0" rtl="0" algn="l">
              <a:spcBef>
                <a:spcPts val="0"/>
              </a:spcBef>
              <a:spcAft>
                <a:spcPts val="0"/>
              </a:spcAft>
              <a:buNone/>
            </a:pPr>
            <a:r>
              <a:t/>
            </a:r>
            <a:endParaRPr/>
          </a:p>
        </p:txBody>
      </p:sp>
    </p:spTree>
  </p:cSld>
  <p:clrMap accent1="accent1" accent2="accent2" accent3="accent3" accent4="accent4" accent5="accent5" accent6="accent6" bg1="lt1" bg2="dk2" tx1="dk1" tx2="lt2" folHlink="folHlink" hlink="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 id="2147483681" r:id="rId12"/>
    <p:sldLayoutId id="2147483682" r:id="rId13"/>
    <p:sldLayoutId id="2147483683" r:id="rId14"/>
    <p:sldLayoutId id="2147483684" r:id="rId15"/>
    <p:sldLayoutId id="2147483685" r:id="rId16"/>
    <p:sldLayoutId id="2147483686" r:id="rId17"/>
    <p:sldLayoutId id="2147483687" r:id="rId18"/>
    <p:sldLayoutId id="2147483688" r:id="rId19"/>
    <p:sldLayoutId id="2147483689" r:id="rId20"/>
    <p:sldLayoutId id="2147483690" r:id="rId21"/>
    <p:sldLayoutId id="2147483691" r:id="rId22"/>
    <p:sldLayoutId id="2147483692" r:id="rId23"/>
    <p:sldLayoutId id="2147483693" r:id="rId24"/>
    <p:sldLayoutId id="2147483694" r:id="rId25"/>
    <p:sldLayoutId id="2147483695" r:id="rId26"/>
    <p:sldLayoutId id="2147483696" r:id="rId27"/>
    <p:sldLayoutId id="2147483697" r:id="rId28"/>
    <p:sldLayoutId id="2147483698" r:id="rId29"/>
    <p:sldLayoutId id="2147483699" r:id="rId30"/>
    <p:sldLayoutId id="2147483700" r:id="rId3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extLst>
    <p:ext uri="{27BBF7A9-308A-43DC-89C8-2F10F3537804}">
      <p15:sldGuideLst>
        <p15:guide id="1" orient="horz" pos="3170">
          <p15:clr>
            <a:srgbClr val="F26B43"/>
          </p15:clr>
        </p15:guide>
        <p15:guide id="2" orient="horz" pos="2618">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16" name="Shape 516"/>
        <p:cNvGrpSpPr/>
        <p:nvPr/>
      </p:nvGrpSpPr>
      <p:grpSpPr>
        <a:xfrm>
          <a:off x="0" y="0"/>
          <a:ext cx="0" cy="0"/>
          <a:chOff x="0" y="0"/>
          <a:chExt cx="0" cy="0"/>
        </a:xfrm>
      </p:grpSpPr>
    </p:spTree>
  </p:cSld>
  <p:clrMap accent1="accent1" accent2="accent2" accent3="accent3" accent4="accent4" accent5="accent5" accent6="accent6" bg1="lt1" bg2="dk2" tx1="dk1" tx2="lt2" folHlink="folHlink" hlink="hlink"/>
  <p:sldLayoutIdLst>
    <p:sldLayoutId id="2147483701" r:id="rId1"/>
    <p:sldLayoutId id="2147483702" r:id="rId2"/>
    <p:sldLayoutId id="2147483703" r:id="rId3"/>
    <p:sldLayoutId id="2147483704" r:id="rId4"/>
    <p:sldLayoutId id="2147483705" r:id="rId5"/>
    <p:sldLayoutId id="2147483706" r:id="rId6"/>
    <p:sldLayoutId id="2147483707" r:id="rId7"/>
    <p:sldLayoutId id="2147483708" r:id="rId8"/>
    <p:sldLayoutId id="2147483709" r:id="rId9"/>
    <p:sldLayoutId id="2147483710" r:id="rId10"/>
    <p:sldLayoutId id="2147483711" r:id="rId11"/>
    <p:sldLayoutId id="2147483712" r:id="rId12"/>
    <p:sldLayoutId id="2147483713" r:id="rId13"/>
    <p:sldLayoutId id="2147483714" r:id="rId14"/>
    <p:sldLayoutId id="2147483715" r:id="rId15"/>
    <p:sldLayoutId id="2147483716" r:id="rId16"/>
    <p:sldLayoutId id="2147483717" r:id="rId17"/>
    <p:sldLayoutId id="2147483718" r:id="rId18"/>
    <p:sldLayoutId id="2147483719" r:id="rId19"/>
    <p:sldLayoutId id="2147483720" r:id="rId20"/>
    <p:sldLayoutId id="2147483721" r:id="rId21"/>
    <p:sldLayoutId id="2147483722" r:id="rId22"/>
    <p:sldLayoutId id="2147483723" r:id="rId23"/>
    <p:sldLayoutId id="2147483724" r:id="rId24"/>
    <p:sldLayoutId id="2147483725" r:id="rId25"/>
    <p:sldLayoutId id="2147483726" r:id="rId26"/>
    <p:sldLayoutId id="2147483727" r:id="rId27"/>
    <p:sldLayoutId id="2147483728" r:id="rId28"/>
    <p:sldLayoutId id="2147483729" r:id="rId29"/>
    <p:sldLayoutId id="2147483730" r:id="rId30"/>
    <p:sldLayoutId id="2147483731" r:id="rId31"/>
    <p:sldLayoutId id="2147483732" r:id="rId32"/>
    <p:sldLayoutId id="2147483733" r:id="rId33"/>
    <p:sldLayoutId id="2147483734" r:id="rId34"/>
    <p:sldLayoutId id="2147483735" r:id="rId35"/>
    <p:sldLayoutId id="2147483736" r:id="rId36"/>
    <p:sldLayoutId id="2147483737" r:id="rId37"/>
    <p:sldLayoutId id="2147483738" r:id="rId38"/>
    <p:sldLayoutId id="2147483739" r:id="rId39"/>
    <p:sldLayoutId id="2147483740" r:id="rId40"/>
    <p:sldLayoutId id="2147483741" r:id="rId41"/>
    <p:sldLayoutId id="2147483742" r:id="rId42"/>
    <p:sldLayoutId id="2147483743" r:id="rId43"/>
    <p:sldLayoutId id="2147483744" r:id="rId44"/>
    <p:sldLayoutId id="2147483745" r:id="rId45"/>
    <p:sldLayoutId id="2147483746" r:id="rId46"/>
    <p:sldLayoutId id="2147483747" r:id="rId47"/>
    <p:sldLayoutId id="2147483748" r:id="rId48"/>
    <p:sldLayoutId id="2147483749" r:id="rId49"/>
    <p:sldLayoutId id="2147483750" r:id="rId50"/>
    <p:sldLayoutId id="2147483751" r:id="rId51"/>
    <p:sldLayoutId id="2147483752" r:id="rId52"/>
    <p:sldLayoutId id="2147483753" r:id="rId53"/>
    <p:sldLayoutId id="2147483754" r:id="rId54"/>
    <p:sldLayoutId id="2147483755" r:id="rId55"/>
    <p:sldLayoutId id="2147483756" r:id="rId56"/>
    <p:sldLayoutId id="2147483757" r:id="rId57"/>
    <p:sldLayoutId id="2147483758" r:id="rId58"/>
    <p:sldLayoutId id="2147483759" r:id="rId59"/>
    <p:sldLayoutId id="2147483760" r:id="rId60"/>
    <p:sldLayoutId id="2147483761" r:id="rId61"/>
    <p:sldLayoutId id="2147483762" r:id="rId62"/>
    <p:sldLayoutId id="2147483763" r:id="rId63"/>
    <p:sldLayoutId id="2147483764" r:id="rId64"/>
    <p:sldLayoutId id="2147483765" r:id="rId65"/>
    <p:sldLayoutId id="2147483766" r:id="rId66"/>
    <p:sldLayoutId id="2147483767" r:id="rId67"/>
    <p:sldLayoutId id="2147483768" r:id="rId68"/>
    <p:sldLayoutId id="2147483769" r:id="rId69"/>
    <p:sldLayoutId id="2147483770" r:id="rId70"/>
    <p:sldLayoutId id="2147483771" r:id="rId71"/>
    <p:sldLayoutId id="2147483772" r:id="rId72"/>
    <p:sldLayoutId id="2147483773" r:id="rId73"/>
    <p:sldLayoutId id="2147483774" r:id="rId74"/>
    <p:sldLayoutId id="2147483775" r:id="rId75"/>
    <p:sldLayoutId id="2147483776" r:id="rId76"/>
    <p:sldLayoutId id="2147483777" r:id="rId77"/>
    <p:sldLayoutId id="2147483778" r:id="rId78"/>
    <p:sldLayoutId id="2147483779" r:id="rId79"/>
    <p:sldLayoutId id="2147483780" r:id="rId80"/>
    <p:sldLayoutId id="2147483781" r:id="rId81"/>
    <p:sldLayoutId id="2147483782" r:id="rId82"/>
    <p:sldLayoutId id="2147483783" r:id="rId83"/>
    <p:sldLayoutId id="2147483784" r:id="rId84"/>
    <p:sldLayoutId id="2147483785" r:id="rId85"/>
    <p:sldLayoutId id="2147483786" r:id="rId86"/>
    <p:sldLayoutId id="2147483787" r:id="rId87"/>
    <p:sldLayoutId id="2147483788" r:id="rId88"/>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1611" name="Shape 1611"/>
        <p:cNvGrpSpPr/>
        <p:nvPr/>
      </p:nvGrpSpPr>
      <p:grpSpPr>
        <a:xfrm>
          <a:off x="0" y="0"/>
          <a:ext cx="0" cy="0"/>
          <a:chOff x="0" y="0"/>
          <a:chExt cx="0" cy="0"/>
        </a:xfrm>
      </p:grpSpPr>
    </p:spTree>
  </p:cSld>
  <p:clrMap accent1="accent1" accent2="accent2" accent3="accent3" accent4="accent4" accent5="accent5" accent6="accent6" bg1="lt1" bg2="dk2" tx1="dk1" tx2="lt2" folHlink="folHlink" hlink="hlink"/>
  <p:sldLayoutIdLst>
    <p:sldLayoutId id="2147483789" r:id="rId1"/>
    <p:sldLayoutId id="2147483790" r:id="rId2"/>
    <p:sldLayoutId id="2147483791" r:id="rId3"/>
    <p:sldLayoutId id="2147483792" r:id="rId4"/>
    <p:sldLayoutId id="2147483793" r:id="rId5"/>
    <p:sldLayoutId id="2147483794" r:id="rId6"/>
    <p:sldLayoutId id="2147483795" r:id="rId7"/>
    <p:sldLayoutId id="2147483796" r:id="rId8"/>
    <p:sldLayoutId id="2147483797" r:id="rId9"/>
    <p:sldLayoutId id="2147483798" r:id="rId10"/>
    <p:sldLayoutId id="2147483799" r:id="rId11"/>
    <p:sldLayoutId id="2147483800" r:id="rId12"/>
    <p:sldLayoutId id="2147483801" r:id="rId13"/>
    <p:sldLayoutId id="2147483802" r:id="rId14"/>
    <p:sldLayoutId id="2147483803" r:id="rId15"/>
    <p:sldLayoutId id="2147483804" r:id="rId16"/>
    <p:sldLayoutId id="2147483805" r:id="rId17"/>
    <p:sldLayoutId id="2147483806" r:id="rId18"/>
    <p:sldLayoutId id="2147483807" r:id="rId19"/>
    <p:sldLayoutId id="2147483808" r:id="rId20"/>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1.xml"/><Relationship Id="rId3" Type="http://schemas.openxmlformats.org/officeDocument/2006/relationships/image" Target="../media/image24.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4.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54.xml"/><Relationship Id="rId2" Type="http://schemas.openxmlformats.org/officeDocument/2006/relationships/notesSlide" Target="../notesSlides/notesSlide6.xml"/><Relationship Id="rId3" Type="http://schemas.openxmlformats.org/officeDocument/2006/relationships/image" Target="../media/image25.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5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xml"/><Relationship Id="rId3" Type="http://schemas.openxmlformats.org/officeDocument/2006/relationships/image" Target="../media/image46.png"/><Relationship Id="rId4" Type="http://schemas.openxmlformats.org/officeDocument/2006/relationships/image" Target="../media/image27.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9.xml"/><Relationship Id="rId3" Type="http://schemas.openxmlformats.org/officeDocument/2006/relationships/image" Target="../media/image37.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3.xml"/><Relationship Id="rId2" Type="http://schemas.openxmlformats.org/officeDocument/2006/relationships/notesSlide" Target="../notesSlides/notesSlide10.xml"/><Relationship Id="rId3" Type="http://schemas.openxmlformats.org/officeDocument/2006/relationships/image" Target="../media/image34.png"/><Relationship Id="rId4" Type="http://schemas.openxmlformats.org/officeDocument/2006/relationships/image" Target="../media/image47.png"/><Relationship Id="rId5" Type="http://schemas.openxmlformats.org/officeDocument/2006/relationships/image" Target="../media/image37.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1.xml"/><Relationship Id="rId2" Type="http://schemas.openxmlformats.org/officeDocument/2006/relationships/notesSlide" Target="../notesSlides/notesSlide12.xml"/><Relationship Id="rId3" Type="http://schemas.openxmlformats.org/officeDocument/2006/relationships/image" Target="../media/image45.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3.xml"/><Relationship Id="rId2" Type="http://schemas.openxmlformats.org/officeDocument/2006/relationships/notesSlide" Target="../notesSlides/notesSlide14.xml"/><Relationship Id="rId3" Type="http://schemas.openxmlformats.org/officeDocument/2006/relationships/image" Target="../media/image48.jpg"/><Relationship Id="rId4" Type="http://schemas.openxmlformats.org/officeDocument/2006/relationships/image" Target="../media/image31.png"/><Relationship Id="rId5" Type="http://schemas.openxmlformats.org/officeDocument/2006/relationships/image" Target="../media/image49.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3.xml"/><Relationship Id="rId2" Type="http://schemas.openxmlformats.org/officeDocument/2006/relationships/notesSlide" Target="../notesSlides/notesSlide15.xml"/><Relationship Id="rId3" Type="http://schemas.openxmlformats.org/officeDocument/2006/relationships/hyperlink" Target="http://drive.google.com/file/d/1RorD7c1G4KROlOSCUDQ_3auJTZL3VVRD/view" TargetMode="External"/><Relationship Id="rId4" Type="http://schemas.openxmlformats.org/officeDocument/2006/relationships/image" Target="../media/image36.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12" name="Shape 1812"/>
        <p:cNvGrpSpPr/>
        <p:nvPr/>
      </p:nvGrpSpPr>
      <p:grpSpPr>
        <a:xfrm>
          <a:off x="0" y="0"/>
          <a:ext cx="0" cy="0"/>
          <a:chOff x="0" y="0"/>
          <a:chExt cx="0" cy="0"/>
        </a:xfrm>
      </p:grpSpPr>
      <p:sp>
        <p:nvSpPr>
          <p:cNvPr id="1813" name="Google Shape;1813;p166"/>
          <p:cNvSpPr txBox="1"/>
          <p:nvPr>
            <p:ph type="title"/>
          </p:nvPr>
        </p:nvSpPr>
        <p:spPr>
          <a:xfrm>
            <a:off x="468925" y="1854500"/>
            <a:ext cx="5631000" cy="1220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lang="en-GB" sz="3320"/>
              <a:t>La nature au sein des dispositifs de dialogue et de coopération avec les parties prenantes</a:t>
            </a:r>
            <a:endParaRPr sz="3320"/>
          </a:p>
        </p:txBody>
      </p:sp>
      <p:sp>
        <p:nvSpPr>
          <p:cNvPr id="1814" name="Google Shape;1814;p166"/>
          <p:cNvSpPr txBox="1"/>
          <p:nvPr/>
        </p:nvSpPr>
        <p:spPr>
          <a:xfrm>
            <a:off x="6870875" y="2893033"/>
            <a:ext cx="1892400" cy="703200"/>
          </a:xfrm>
          <a:prstGeom prst="rect">
            <a:avLst/>
          </a:prstGeom>
          <a:noFill/>
          <a:ln>
            <a:noFill/>
          </a:ln>
        </p:spPr>
        <p:txBody>
          <a:bodyPr anchorCtr="0" anchor="t" bIns="86600" lIns="86600" spcFirstLastPara="1" rIns="86600" wrap="square" tIns="86600">
            <a:noAutofit/>
          </a:bodyPr>
          <a:lstStyle/>
          <a:p>
            <a:pPr indent="0" lvl="0" marL="0" rtl="0" algn="ctr">
              <a:spcBef>
                <a:spcPts val="0"/>
              </a:spcBef>
              <a:spcAft>
                <a:spcPts val="0"/>
              </a:spcAft>
              <a:buNone/>
            </a:pPr>
            <a:r>
              <a:rPr b="1" lang="en-GB" sz="1326">
                <a:solidFill>
                  <a:srgbClr val="FFFFFF"/>
                </a:solidFill>
              </a:rPr>
              <a:t>Fanny Demulier</a:t>
            </a:r>
            <a:endParaRPr b="1" sz="1326">
              <a:solidFill>
                <a:srgbClr val="FFFFFF"/>
              </a:solidFill>
            </a:endParaRPr>
          </a:p>
          <a:p>
            <a:pPr indent="0" lvl="0" marL="0" rtl="0" algn="ctr">
              <a:spcBef>
                <a:spcPts val="0"/>
              </a:spcBef>
              <a:spcAft>
                <a:spcPts val="0"/>
              </a:spcAft>
              <a:buNone/>
            </a:pPr>
            <a:r>
              <a:rPr lang="en-GB" sz="1326">
                <a:solidFill>
                  <a:srgbClr val="FFFFFF"/>
                </a:solidFill>
              </a:rPr>
              <a:t>Directrice de la raison d‘être et des relations parties prenantes</a:t>
            </a:r>
            <a:endParaRPr sz="1326">
              <a:solidFill>
                <a:srgbClr val="FFFFFF"/>
              </a:solidFill>
            </a:endParaRPr>
          </a:p>
        </p:txBody>
      </p:sp>
      <p:grpSp>
        <p:nvGrpSpPr>
          <p:cNvPr id="1815" name="Google Shape;1815;p166"/>
          <p:cNvGrpSpPr/>
          <p:nvPr/>
        </p:nvGrpSpPr>
        <p:grpSpPr>
          <a:xfrm>
            <a:off x="7009597" y="1331299"/>
            <a:ext cx="1573946" cy="1544346"/>
            <a:chOff x="6557300" y="1916800"/>
            <a:chExt cx="1651050" cy="1620000"/>
          </a:xfrm>
        </p:grpSpPr>
        <p:sp>
          <p:nvSpPr>
            <p:cNvPr id="1816" name="Google Shape;1816;p166"/>
            <p:cNvSpPr/>
            <p:nvPr/>
          </p:nvSpPr>
          <p:spPr>
            <a:xfrm>
              <a:off x="6557300" y="1916800"/>
              <a:ext cx="1620000" cy="1620000"/>
            </a:xfrm>
            <a:prstGeom prst="ellipse">
              <a:avLst/>
            </a:prstGeom>
            <a:noFill/>
            <a:ln cap="flat" cmpd="sng" w="9075">
              <a:solidFill>
                <a:srgbClr val="FFFFFF"/>
              </a:solidFill>
              <a:prstDash val="dot"/>
              <a:round/>
              <a:headEnd len="sm" w="sm" type="none"/>
              <a:tailEnd len="sm" w="sm" type="none"/>
            </a:ln>
          </p:spPr>
          <p:txBody>
            <a:bodyPr anchorCtr="0" anchor="ctr" bIns="87150" lIns="87150" spcFirstLastPara="1" rIns="87150" wrap="square" tIns="87150">
              <a:noAutofit/>
            </a:bodyPr>
            <a:lstStyle/>
            <a:p>
              <a:pPr indent="0" lvl="0" marL="0" rtl="0" algn="ctr">
                <a:spcBef>
                  <a:spcPts val="0"/>
                </a:spcBef>
                <a:spcAft>
                  <a:spcPts val="0"/>
                </a:spcAft>
                <a:buNone/>
              </a:pPr>
              <a:r>
                <a:t/>
              </a:r>
              <a:endParaRPr sz="1334"/>
            </a:p>
          </p:txBody>
        </p:sp>
        <p:sp>
          <p:nvSpPr>
            <p:cNvPr id="1817" name="Google Shape;1817;p166"/>
            <p:cNvSpPr/>
            <p:nvPr/>
          </p:nvSpPr>
          <p:spPr>
            <a:xfrm>
              <a:off x="6820850" y="2082175"/>
              <a:ext cx="54000" cy="54000"/>
            </a:xfrm>
            <a:prstGeom prst="ellipse">
              <a:avLst/>
            </a:prstGeom>
            <a:solidFill>
              <a:srgbClr val="00FF00"/>
            </a:solidFill>
            <a:ln>
              <a:noFill/>
            </a:ln>
          </p:spPr>
          <p:txBody>
            <a:bodyPr anchorCtr="0" anchor="ctr" bIns="87150" lIns="87150" spcFirstLastPara="1" rIns="87150" wrap="square" tIns="87150">
              <a:noAutofit/>
            </a:bodyPr>
            <a:lstStyle/>
            <a:p>
              <a:pPr indent="0" lvl="0" marL="0" rtl="0" algn="ctr">
                <a:spcBef>
                  <a:spcPts val="0"/>
                </a:spcBef>
                <a:spcAft>
                  <a:spcPts val="0"/>
                </a:spcAft>
                <a:buNone/>
              </a:pPr>
              <a:r>
                <a:t/>
              </a:r>
              <a:endParaRPr sz="1334"/>
            </a:p>
          </p:txBody>
        </p:sp>
        <p:sp>
          <p:nvSpPr>
            <p:cNvPr id="1818" name="Google Shape;1818;p166"/>
            <p:cNvSpPr/>
            <p:nvPr/>
          </p:nvSpPr>
          <p:spPr>
            <a:xfrm>
              <a:off x="8154350" y="2739400"/>
              <a:ext cx="54000" cy="54000"/>
            </a:xfrm>
            <a:prstGeom prst="ellipse">
              <a:avLst/>
            </a:prstGeom>
            <a:solidFill>
              <a:srgbClr val="00FF00"/>
            </a:solidFill>
            <a:ln>
              <a:noFill/>
            </a:ln>
          </p:spPr>
          <p:txBody>
            <a:bodyPr anchorCtr="0" anchor="ctr" bIns="87150" lIns="87150" spcFirstLastPara="1" rIns="87150" wrap="square" tIns="87150">
              <a:noAutofit/>
            </a:bodyPr>
            <a:lstStyle/>
            <a:p>
              <a:pPr indent="0" lvl="0" marL="0" rtl="0" algn="ctr">
                <a:spcBef>
                  <a:spcPts val="0"/>
                </a:spcBef>
                <a:spcAft>
                  <a:spcPts val="0"/>
                </a:spcAft>
                <a:buNone/>
              </a:pPr>
              <a:r>
                <a:t/>
              </a:r>
              <a:endParaRPr sz="1334"/>
            </a:p>
          </p:txBody>
        </p:sp>
        <p:sp>
          <p:nvSpPr>
            <p:cNvPr id="1819" name="Google Shape;1819;p166"/>
            <p:cNvSpPr/>
            <p:nvPr/>
          </p:nvSpPr>
          <p:spPr>
            <a:xfrm>
              <a:off x="6701800" y="2207600"/>
              <a:ext cx="54000" cy="54000"/>
            </a:xfrm>
            <a:prstGeom prst="ellipse">
              <a:avLst/>
            </a:prstGeom>
            <a:solidFill>
              <a:srgbClr val="FFFFFF"/>
            </a:solidFill>
            <a:ln>
              <a:noFill/>
            </a:ln>
          </p:spPr>
          <p:txBody>
            <a:bodyPr anchorCtr="0" anchor="ctr" bIns="87150" lIns="87150" spcFirstLastPara="1" rIns="87150" wrap="square" tIns="87150">
              <a:noAutofit/>
            </a:bodyPr>
            <a:lstStyle/>
            <a:p>
              <a:pPr indent="0" lvl="0" marL="0" rtl="0" algn="ctr">
                <a:spcBef>
                  <a:spcPts val="0"/>
                </a:spcBef>
                <a:spcAft>
                  <a:spcPts val="0"/>
                </a:spcAft>
                <a:buNone/>
              </a:pPr>
              <a:r>
                <a:t/>
              </a:r>
              <a:endParaRPr sz="1334"/>
            </a:p>
          </p:txBody>
        </p:sp>
        <p:sp>
          <p:nvSpPr>
            <p:cNvPr id="1820" name="Google Shape;1820;p166"/>
            <p:cNvSpPr/>
            <p:nvPr/>
          </p:nvSpPr>
          <p:spPr>
            <a:xfrm>
              <a:off x="7101850" y="3474150"/>
              <a:ext cx="54000" cy="54000"/>
            </a:xfrm>
            <a:prstGeom prst="ellipse">
              <a:avLst/>
            </a:prstGeom>
            <a:solidFill>
              <a:srgbClr val="FFFFFF"/>
            </a:solidFill>
            <a:ln>
              <a:noFill/>
            </a:ln>
          </p:spPr>
          <p:txBody>
            <a:bodyPr anchorCtr="0" anchor="ctr" bIns="87150" lIns="87150" spcFirstLastPara="1" rIns="87150" wrap="square" tIns="87150">
              <a:noAutofit/>
            </a:bodyPr>
            <a:lstStyle/>
            <a:p>
              <a:pPr indent="0" lvl="0" marL="0" rtl="0" algn="ctr">
                <a:spcBef>
                  <a:spcPts val="0"/>
                </a:spcBef>
                <a:spcAft>
                  <a:spcPts val="0"/>
                </a:spcAft>
                <a:buNone/>
              </a:pPr>
              <a:r>
                <a:t/>
              </a:r>
              <a:endParaRPr sz="1334"/>
            </a:p>
          </p:txBody>
        </p:sp>
      </p:grpSp>
      <p:sp>
        <p:nvSpPr>
          <p:cNvPr id="1821" name="Google Shape;1821;p166"/>
          <p:cNvSpPr/>
          <p:nvPr/>
        </p:nvSpPr>
        <p:spPr>
          <a:xfrm>
            <a:off x="7101791" y="1416854"/>
            <a:ext cx="1372200" cy="1372200"/>
          </a:xfrm>
          <a:prstGeom prst="ellipse">
            <a:avLst/>
          </a:prstGeom>
          <a:solidFill>
            <a:srgbClr val="EEEEEE"/>
          </a:solidFill>
          <a:ln cap="flat" cmpd="sng" w="9075">
            <a:solidFill>
              <a:srgbClr val="595959"/>
            </a:solidFill>
            <a:prstDash val="solid"/>
            <a:round/>
            <a:headEnd len="sm" w="sm" type="none"/>
            <a:tailEnd len="sm" w="sm" type="none"/>
          </a:ln>
        </p:spPr>
        <p:txBody>
          <a:bodyPr anchorCtr="0" anchor="ctr" bIns="87150" lIns="87150" spcFirstLastPara="1" rIns="87150" wrap="square" tIns="87150">
            <a:noAutofit/>
          </a:bodyPr>
          <a:lstStyle/>
          <a:p>
            <a:pPr indent="0" lvl="0" marL="0" rtl="0" algn="ctr">
              <a:spcBef>
                <a:spcPts val="0"/>
              </a:spcBef>
              <a:spcAft>
                <a:spcPts val="0"/>
              </a:spcAft>
              <a:buNone/>
            </a:pPr>
            <a:r>
              <a:t/>
            </a:r>
            <a:endParaRPr sz="1334"/>
          </a:p>
        </p:txBody>
      </p:sp>
      <p:pic>
        <p:nvPicPr>
          <p:cNvPr id="1822" name="Google Shape;1822;p166"/>
          <p:cNvPicPr preferRelativeResize="0"/>
          <p:nvPr/>
        </p:nvPicPr>
        <p:blipFill>
          <a:blip r:embed="rId3">
            <a:alphaModFix/>
          </a:blip>
          <a:stretch>
            <a:fillRect/>
          </a:stretch>
        </p:blipFill>
        <p:spPr>
          <a:xfrm>
            <a:off x="7101781" y="1416854"/>
            <a:ext cx="1372200" cy="1372200"/>
          </a:xfrm>
          <a:prstGeom prst="ellipse">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26" name="Shape 1826"/>
        <p:cNvGrpSpPr/>
        <p:nvPr/>
      </p:nvGrpSpPr>
      <p:grpSpPr>
        <a:xfrm>
          <a:off x="0" y="0"/>
          <a:ext cx="0" cy="0"/>
          <a:chOff x="0" y="0"/>
          <a:chExt cx="0" cy="0"/>
        </a:xfrm>
      </p:grpSpPr>
      <p:sp>
        <p:nvSpPr>
          <p:cNvPr id="1827" name="Google Shape;1827;p167"/>
          <p:cNvSpPr txBox="1"/>
          <p:nvPr>
            <p:ph type="title"/>
          </p:nvPr>
        </p:nvSpPr>
        <p:spPr>
          <a:xfrm>
            <a:off x="223475" y="2141325"/>
            <a:ext cx="8920500" cy="1929000"/>
          </a:xfrm>
          <a:prstGeom prst="rect">
            <a:avLst/>
          </a:prstGeom>
        </p:spPr>
        <p:txBody>
          <a:bodyPr anchorCtr="0" anchor="t" bIns="45700" lIns="91425" spcFirstLastPara="1" rIns="91425" wrap="square" tIns="45700">
            <a:noAutofit/>
          </a:bodyPr>
          <a:lstStyle/>
          <a:p>
            <a:pPr indent="0" lvl="0" marL="0" rtl="0" algn="l">
              <a:lnSpc>
                <a:spcPct val="115000"/>
              </a:lnSpc>
              <a:spcBef>
                <a:spcPts val="0"/>
              </a:spcBef>
              <a:spcAft>
                <a:spcPts val="0"/>
              </a:spcAft>
              <a:buNone/>
            </a:pPr>
            <a:r>
              <a:rPr lang="en-GB" sz="3500"/>
              <a:t>Contexte </a:t>
            </a:r>
            <a:r>
              <a:rPr lang="en-GB" sz="3500"/>
              <a:t>&amp; </a:t>
            </a:r>
            <a:r>
              <a:rPr lang="en-GB" sz="3500"/>
              <a:t>historique</a:t>
            </a:r>
            <a:endParaRPr sz="3500"/>
          </a:p>
          <a:p>
            <a:pPr indent="0" lvl="0" marL="0" rtl="0" algn="l">
              <a:lnSpc>
                <a:spcPct val="115000"/>
              </a:lnSpc>
              <a:spcBef>
                <a:spcPts val="0"/>
              </a:spcBef>
              <a:spcAft>
                <a:spcPts val="0"/>
              </a:spcAft>
              <a:buNone/>
            </a:pPr>
            <a:r>
              <a:rPr lang="en-GB" sz="3500"/>
              <a:t>du dialogue parties prenantes </a:t>
            </a:r>
            <a:endParaRPr sz="500">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831" name="Shape 1831"/>
        <p:cNvGrpSpPr/>
        <p:nvPr/>
      </p:nvGrpSpPr>
      <p:grpSpPr>
        <a:xfrm>
          <a:off x="0" y="0"/>
          <a:ext cx="0" cy="0"/>
          <a:chOff x="0" y="0"/>
          <a:chExt cx="0" cy="0"/>
        </a:xfrm>
      </p:grpSpPr>
      <p:sp>
        <p:nvSpPr>
          <p:cNvPr id="1832" name="Google Shape;1832;p168"/>
          <p:cNvSpPr txBox="1"/>
          <p:nvPr>
            <p:ph type="title"/>
          </p:nvPr>
        </p:nvSpPr>
        <p:spPr>
          <a:xfrm>
            <a:off x="318050" y="1279625"/>
            <a:ext cx="8050500" cy="2340900"/>
          </a:xfrm>
          <a:prstGeom prst="rect">
            <a:avLst/>
          </a:prstGeom>
        </p:spPr>
        <p:txBody>
          <a:bodyPr anchorCtr="0" anchor="t" bIns="91425" lIns="0" spcFirstLastPara="1" rIns="91425" wrap="square" tIns="91425">
            <a:normAutofit fontScale="90000"/>
          </a:bodyPr>
          <a:lstStyle/>
          <a:p>
            <a:pPr indent="0" lvl="0" marL="0" rtl="0" algn="ctr">
              <a:spcBef>
                <a:spcPts val="0"/>
              </a:spcBef>
              <a:spcAft>
                <a:spcPts val="0"/>
              </a:spcAft>
              <a:buNone/>
            </a:pPr>
            <a:r>
              <a:rPr lang="en-GB" sz="4556">
                <a:solidFill>
                  <a:srgbClr val="002D62"/>
                </a:solidFill>
                <a:highlight>
                  <a:schemeClr val="lt1"/>
                </a:highlight>
              </a:rPr>
              <a:t>L</a:t>
            </a:r>
            <a:r>
              <a:rPr lang="en-GB" sz="4556">
                <a:solidFill>
                  <a:srgbClr val="002D62"/>
                </a:solidFill>
                <a:highlight>
                  <a:schemeClr val="lt1"/>
                </a:highlight>
              </a:rPr>
              <a:t>e</a:t>
            </a:r>
            <a:endParaRPr sz="4556">
              <a:solidFill>
                <a:srgbClr val="002D62"/>
              </a:solidFill>
              <a:highlight>
                <a:schemeClr val="lt1"/>
              </a:highlight>
            </a:endParaRPr>
          </a:p>
          <a:p>
            <a:pPr indent="0" lvl="0" marL="0" rtl="0" algn="ctr">
              <a:spcBef>
                <a:spcPts val="0"/>
              </a:spcBef>
              <a:spcAft>
                <a:spcPts val="0"/>
              </a:spcAft>
              <a:buNone/>
            </a:pPr>
            <a:br>
              <a:rPr lang="en-GB" sz="4556">
                <a:solidFill>
                  <a:srgbClr val="002D62"/>
                </a:solidFill>
                <a:highlight>
                  <a:schemeClr val="lt1"/>
                </a:highlight>
              </a:rPr>
            </a:br>
            <a:r>
              <a:rPr lang="en-GB" sz="7222">
                <a:solidFill>
                  <a:srgbClr val="002D62"/>
                </a:solidFill>
                <a:highlight>
                  <a:schemeClr val="lt1"/>
                </a:highlight>
              </a:rPr>
              <a:t>POURQUOI</a:t>
            </a:r>
            <a:endParaRPr sz="7222">
              <a:solidFill>
                <a:srgbClr val="002D62"/>
              </a:solidFill>
              <a:highlight>
                <a:schemeClr val="lt1"/>
              </a:highlight>
            </a:endParaRPr>
          </a:p>
          <a:p>
            <a:pPr indent="0" lvl="0" marL="0" rtl="0" algn="l">
              <a:spcBef>
                <a:spcPts val="0"/>
              </a:spcBef>
              <a:spcAft>
                <a:spcPts val="0"/>
              </a:spcAft>
              <a:buNone/>
            </a:pPr>
            <a:r>
              <a:t/>
            </a:r>
            <a:endParaRPr>
              <a:solidFill>
                <a:srgbClr val="002D62"/>
              </a:solidFill>
              <a:highlight>
                <a:schemeClr val="lt1"/>
              </a:highlight>
            </a:endParaRPr>
          </a:p>
          <a:p>
            <a:pPr indent="0" lvl="0" marL="0" rtl="0" algn="l">
              <a:spcBef>
                <a:spcPts val="0"/>
              </a:spcBef>
              <a:spcAft>
                <a:spcPts val="0"/>
              </a:spcAft>
              <a:buNone/>
            </a:pPr>
            <a:r>
              <a:t/>
            </a:r>
            <a:endParaRPr sz="2000">
              <a:solidFill>
                <a:srgbClr val="002D62"/>
              </a:solidFill>
              <a:highlight>
                <a:schemeClr val="lt1"/>
              </a:highlight>
            </a:endParaRPr>
          </a:p>
          <a:p>
            <a:pPr indent="0" lvl="0" marL="0" rtl="0" algn="l">
              <a:spcBef>
                <a:spcPts val="0"/>
              </a:spcBef>
              <a:spcAft>
                <a:spcPts val="0"/>
              </a:spcAft>
              <a:buNone/>
            </a:pPr>
            <a:r>
              <a:t/>
            </a:r>
            <a:endParaRPr>
              <a:solidFill>
                <a:srgbClr val="002D62"/>
              </a:solidFill>
              <a:highlight>
                <a:schemeClr val="lt1"/>
              </a:highlight>
            </a:endParaRPr>
          </a:p>
          <a:p>
            <a:pPr indent="0" lvl="0" marL="0" rtl="0" algn="l">
              <a:spcBef>
                <a:spcPts val="0"/>
              </a:spcBef>
              <a:spcAft>
                <a:spcPts val="0"/>
              </a:spcAft>
              <a:buNone/>
            </a:pPr>
            <a:r>
              <a:t/>
            </a:r>
            <a:endParaRPr>
              <a:solidFill>
                <a:srgbClr val="002D62"/>
              </a:solidFill>
              <a:highlight>
                <a:schemeClr val="lt1"/>
              </a:highlight>
            </a:endParaRPr>
          </a:p>
          <a:p>
            <a:pPr indent="0" lvl="0" marL="0" rtl="0" algn="l">
              <a:spcBef>
                <a:spcPts val="0"/>
              </a:spcBef>
              <a:spcAft>
                <a:spcPts val="0"/>
              </a:spcAft>
              <a:buNone/>
            </a:pPr>
            <a:r>
              <a:t/>
            </a:r>
            <a:endParaRPr sz="3000">
              <a:solidFill>
                <a:srgbClr val="002D62"/>
              </a:solidFill>
              <a:highlight>
                <a:schemeClr val="lt1"/>
              </a:highlight>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36" name="Shape 1836"/>
        <p:cNvGrpSpPr/>
        <p:nvPr/>
      </p:nvGrpSpPr>
      <p:grpSpPr>
        <a:xfrm>
          <a:off x="0" y="0"/>
          <a:ext cx="0" cy="0"/>
          <a:chOff x="0" y="0"/>
          <a:chExt cx="0" cy="0"/>
        </a:xfrm>
      </p:grpSpPr>
      <p:sp>
        <p:nvSpPr>
          <p:cNvPr id="1837" name="Google Shape;1837;p169"/>
          <p:cNvSpPr txBox="1"/>
          <p:nvPr/>
        </p:nvSpPr>
        <p:spPr>
          <a:xfrm>
            <a:off x="303154" y="-520816"/>
            <a:ext cx="3182700" cy="511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32000">
                <a:solidFill>
                  <a:srgbClr val="23BED9"/>
                </a:solidFill>
                <a:latin typeface="Arial Black"/>
                <a:ea typeface="Arial Black"/>
                <a:cs typeface="Arial Black"/>
                <a:sym typeface="Arial Black"/>
              </a:rPr>
              <a:t>“</a:t>
            </a:r>
            <a:endParaRPr sz="32000">
              <a:solidFill>
                <a:srgbClr val="23BED9"/>
              </a:solidFill>
            </a:endParaRPr>
          </a:p>
        </p:txBody>
      </p:sp>
      <p:sp>
        <p:nvSpPr>
          <p:cNvPr id="1838" name="Google Shape;1838;p169"/>
          <p:cNvSpPr txBox="1"/>
          <p:nvPr/>
        </p:nvSpPr>
        <p:spPr>
          <a:xfrm>
            <a:off x="2407700" y="929900"/>
            <a:ext cx="6348600" cy="3294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GB" sz="1700">
                <a:solidFill>
                  <a:srgbClr val="002D62"/>
                </a:solidFill>
                <a:latin typeface="Arial Black"/>
                <a:ea typeface="Arial Black"/>
                <a:cs typeface="Arial Black"/>
                <a:sym typeface="Arial Black"/>
              </a:rPr>
              <a:t>LA TRANSFORMATION ÉCOLOGIQUE,</a:t>
            </a:r>
            <a:endParaRPr b="1" sz="1700">
              <a:solidFill>
                <a:srgbClr val="002D62"/>
              </a:solidFill>
              <a:latin typeface="Arial Black"/>
              <a:ea typeface="Arial Black"/>
              <a:cs typeface="Arial Black"/>
              <a:sym typeface="Arial Black"/>
            </a:endParaRPr>
          </a:p>
          <a:p>
            <a:pPr indent="0" lvl="0" marL="0" rtl="0" algn="l">
              <a:spcBef>
                <a:spcPts val="0"/>
              </a:spcBef>
              <a:spcAft>
                <a:spcPts val="0"/>
              </a:spcAft>
              <a:buNone/>
            </a:pPr>
            <a:r>
              <a:rPr b="1" lang="en-GB" sz="1700">
                <a:solidFill>
                  <a:srgbClr val="002D62"/>
                </a:solidFill>
                <a:latin typeface="Arial Black"/>
                <a:ea typeface="Arial Black"/>
                <a:cs typeface="Arial Black"/>
                <a:sym typeface="Arial Black"/>
              </a:rPr>
              <a:t>C’EST NOTRE RAISON D’ÊTRE</a:t>
            </a:r>
            <a:endParaRPr b="1" sz="1700">
              <a:solidFill>
                <a:srgbClr val="002D62"/>
              </a:solidFill>
              <a:latin typeface="Arial Black"/>
              <a:ea typeface="Arial Black"/>
              <a:cs typeface="Arial Black"/>
              <a:sym typeface="Arial Black"/>
            </a:endParaRPr>
          </a:p>
          <a:p>
            <a:pPr indent="0" lvl="0" marL="0" rtl="0" algn="l">
              <a:spcBef>
                <a:spcPts val="0"/>
              </a:spcBef>
              <a:spcAft>
                <a:spcPts val="0"/>
              </a:spcAft>
              <a:buNone/>
            </a:pPr>
            <a:r>
              <a:t/>
            </a:r>
            <a:endParaRPr>
              <a:solidFill>
                <a:srgbClr val="002D62"/>
              </a:solidFill>
            </a:endParaRPr>
          </a:p>
          <a:p>
            <a:pPr indent="0" lvl="0" marL="0" rtl="0" algn="l">
              <a:spcBef>
                <a:spcPts val="0"/>
              </a:spcBef>
              <a:spcAft>
                <a:spcPts val="0"/>
              </a:spcAft>
              <a:buNone/>
            </a:pPr>
            <a:r>
              <a:rPr lang="en-GB">
                <a:solidFill>
                  <a:schemeClr val="dk2"/>
                </a:solidFill>
              </a:rPr>
              <a:t>La transformation écologique, c’est agir pour concilier progrès humain et protection de l’environnement.</a:t>
            </a:r>
            <a:endParaRPr>
              <a:solidFill>
                <a:schemeClr val="dk2"/>
              </a:solidFill>
            </a:endParaRPr>
          </a:p>
          <a:p>
            <a:pPr indent="0" lvl="0" marL="0" rtl="0" algn="l">
              <a:spcBef>
                <a:spcPts val="0"/>
              </a:spcBef>
              <a:spcAft>
                <a:spcPts val="0"/>
              </a:spcAft>
              <a:buNone/>
            </a:pPr>
            <a:r>
              <a:rPr lang="en-GB">
                <a:solidFill>
                  <a:schemeClr val="dk2"/>
                </a:solidFill>
              </a:rPr>
              <a:t>Nous développons et ancrons dans les territoires des solutions qui dépolluent et préservent nos ressources vitales de l’épuisement, des solutions qui décarbonent nos modes de vie et de production et les adaptent aux conséquences du dérèglement climatique.</a:t>
            </a:r>
            <a:endParaRPr>
              <a:solidFill>
                <a:schemeClr val="dk2"/>
              </a:solidFill>
            </a:endParaRPr>
          </a:p>
          <a:p>
            <a:pPr indent="0" lvl="0" marL="0" rtl="0" algn="l">
              <a:spcBef>
                <a:spcPts val="0"/>
              </a:spcBef>
              <a:spcAft>
                <a:spcPts val="0"/>
              </a:spcAft>
              <a:buNone/>
            </a:pPr>
            <a:r>
              <a:rPr lang="en-GB">
                <a:solidFill>
                  <a:schemeClr val="dk2"/>
                </a:solidFill>
              </a:rPr>
              <a:t>Nous nous mobilisons, partout dans le monde, dans le respect de chaque culture, pour améliorer la santé et la qualité de vie des communautés humaines.</a:t>
            </a:r>
            <a:endParaRPr>
              <a:solidFill>
                <a:schemeClr val="dk2"/>
              </a:solidFill>
            </a:endParaRPr>
          </a:p>
          <a:p>
            <a:pPr indent="0" lvl="0" marL="0" rtl="0" algn="l">
              <a:spcBef>
                <a:spcPts val="0"/>
              </a:spcBef>
              <a:spcAft>
                <a:spcPts val="0"/>
              </a:spcAft>
              <a:buNone/>
            </a:pPr>
            <a:r>
              <a:rPr lang="en-GB">
                <a:solidFill>
                  <a:schemeClr val="dk2"/>
                </a:solidFill>
              </a:rPr>
              <a:t>Chez Veolia, nous voulons être utiles au plus grand nombre en traitant comme</a:t>
            </a:r>
            <a:endParaRPr>
              <a:solidFill>
                <a:schemeClr val="dk2"/>
              </a:solidFill>
            </a:endParaRPr>
          </a:p>
          <a:p>
            <a:pPr indent="0" lvl="0" marL="0" rtl="0" algn="l">
              <a:spcBef>
                <a:spcPts val="0"/>
              </a:spcBef>
              <a:spcAft>
                <a:spcPts val="0"/>
              </a:spcAft>
              <a:buNone/>
            </a:pPr>
            <a:r>
              <a:rPr lang="en-GB">
                <a:solidFill>
                  <a:schemeClr val="dk2"/>
                </a:solidFill>
              </a:rPr>
              <a:t>un tout indissociable les enjeux économiques, sociaux et environnementaux.</a:t>
            </a:r>
            <a:endParaRPr>
              <a:solidFill>
                <a:schemeClr val="dk2"/>
              </a:solidFill>
            </a:endParaRPr>
          </a:p>
        </p:txBody>
      </p:sp>
      <p:sp>
        <p:nvSpPr>
          <p:cNvPr id="1839" name="Google Shape;1839;p169"/>
          <p:cNvSpPr/>
          <p:nvPr/>
        </p:nvSpPr>
        <p:spPr>
          <a:xfrm>
            <a:off x="4218175" y="2180292"/>
            <a:ext cx="2148300" cy="238200"/>
          </a:xfrm>
          <a:prstGeom prst="roundRect">
            <a:avLst>
              <a:gd fmla="val 16667" name="adj"/>
            </a:avLst>
          </a:prstGeom>
          <a:noFill/>
          <a:ln cap="flat" cmpd="sng" w="19050">
            <a:solidFill>
              <a:srgbClr val="FFAC0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840" name="Google Shape;1840;p169"/>
          <p:cNvSpPr/>
          <p:nvPr/>
        </p:nvSpPr>
        <p:spPr>
          <a:xfrm>
            <a:off x="5381142" y="3259775"/>
            <a:ext cx="1070100" cy="238200"/>
          </a:xfrm>
          <a:prstGeom prst="roundRect">
            <a:avLst>
              <a:gd fmla="val 16667" name="adj"/>
            </a:avLst>
          </a:prstGeom>
          <a:noFill/>
          <a:ln cap="flat" cmpd="sng" w="19050">
            <a:solidFill>
              <a:srgbClr val="FFAC0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841" name="Google Shape;1841;p169"/>
          <p:cNvSpPr/>
          <p:nvPr/>
        </p:nvSpPr>
        <p:spPr>
          <a:xfrm>
            <a:off x="4968524" y="3661925"/>
            <a:ext cx="2255100" cy="238200"/>
          </a:xfrm>
          <a:prstGeom prst="roundRect">
            <a:avLst>
              <a:gd fmla="val 16667" name="adj"/>
            </a:avLst>
          </a:prstGeom>
          <a:noFill/>
          <a:ln cap="flat" cmpd="sng" w="19050">
            <a:solidFill>
              <a:srgbClr val="FFAC0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842" name="Google Shape;1842;p169"/>
          <p:cNvSpPr/>
          <p:nvPr/>
        </p:nvSpPr>
        <p:spPr>
          <a:xfrm>
            <a:off x="2713425" y="3900125"/>
            <a:ext cx="1430700" cy="238200"/>
          </a:xfrm>
          <a:prstGeom prst="roundRect">
            <a:avLst>
              <a:gd fmla="val 16667" name="adj"/>
            </a:avLst>
          </a:prstGeom>
          <a:noFill/>
          <a:ln cap="flat" cmpd="sng" w="19050">
            <a:solidFill>
              <a:srgbClr val="FFAC0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843" name="Google Shape;1843;p169"/>
          <p:cNvSpPr/>
          <p:nvPr/>
        </p:nvSpPr>
        <p:spPr>
          <a:xfrm>
            <a:off x="4474356" y="3252150"/>
            <a:ext cx="494100" cy="238200"/>
          </a:xfrm>
          <a:prstGeom prst="roundRect">
            <a:avLst>
              <a:gd fmla="val 16667" name="adj"/>
            </a:avLst>
          </a:prstGeom>
          <a:noFill/>
          <a:ln cap="flat" cmpd="sng" w="19050">
            <a:solidFill>
              <a:srgbClr val="FFAC0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847" name="Shape 1847"/>
        <p:cNvGrpSpPr/>
        <p:nvPr/>
      </p:nvGrpSpPr>
      <p:grpSpPr>
        <a:xfrm>
          <a:off x="0" y="0"/>
          <a:ext cx="0" cy="0"/>
          <a:chOff x="0" y="0"/>
          <a:chExt cx="0" cy="0"/>
        </a:xfrm>
      </p:grpSpPr>
      <p:sp>
        <p:nvSpPr>
          <p:cNvPr id="1848" name="Google Shape;1848;p170"/>
          <p:cNvSpPr txBox="1"/>
          <p:nvPr>
            <p:ph type="title"/>
          </p:nvPr>
        </p:nvSpPr>
        <p:spPr>
          <a:xfrm>
            <a:off x="318050" y="1279625"/>
            <a:ext cx="8050500" cy="2340900"/>
          </a:xfrm>
          <a:prstGeom prst="rect">
            <a:avLst/>
          </a:prstGeom>
        </p:spPr>
        <p:txBody>
          <a:bodyPr anchorCtr="0" anchor="t" bIns="91425" lIns="0" spcFirstLastPara="1" rIns="91425" wrap="square" tIns="91425">
            <a:normAutofit fontScale="90000"/>
          </a:bodyPr>
          <a:lstStyle/>
          <a:p>
            <a:pPr indent="0" lvl="0" marL="0" rtl="0" algn="ctr">
              <a:spcBef>
                <a:spcPts val="0"/>
              </a:spcBef>
              <a:spcAft>
                <a:spcPts val="0"/>
              </a:spcAft>
              <a:buNone/>
            </a:pPr>
            <a:r>
              <a:rPr lang="en-GB" sz="4556">
                <a:solidFill>
                  <a:srgbClr val="002D62"/>
                </a:solidFill>
                <a:highlight>
                  <a:schemeClr val="lt1"/>
                </a:highlight>
              </a:rPr>
              <a:t>Le</a:t>
            </a:r>
            <a:endParaRPr sz="4556">
              <a:solidFill>
                <a:srgbClr val="002D62"/>
              </a:solidFill>
              <a:highlight>
                <a:schemeClr val="lt1"/>
              </a:highlight>
            </a:endParaRPr>
          </a:p>
          <a:p>
            <a:pPr indent="0" lvl="0" marL="0" rtl="0" algn="ctr">
              <a:spcBef>
                <a:spcPts val="0"/>
              </a:spcBef>
              <a:spcAft>
                <a:spcPts val="0"/>
              </a:spcAft>
              <a:buNone/>
            </a:pPr>
            <a:br>
              <a:rPr lang="en-GB" sz="4556">
                <a:solidFill>
                  <a:srgbClr val="002D62"/>
                </a:solidFill>
                <a:highlight>
                  <a:schemeClr val="lt1"/>
                </a:highlight>
              </a:rPr>
            </a:br>
            <a:r>
              <a:rPr lang="en-GB" sz="7222">
                <a:solidFill>
                  <a:srgbClr val="002D62"/>
                </a:solidFill>
                <a:highlight>
                  <a:schemeClr val="lt1"/>
                </a:highlight>
              </a:rPr>
              <a:t>COMMENT </a:t>
            </a:r>
            <a:endParaRPr sz="7222">
              <a:solidFill>
                <a:srgbClr val="002D62"/>
              </a:solidFill>
              <a:highlight>
                <a:schemeClr val="lt1"/>
              </a:highlight>
            </a:endParaRPr>
          </a:p>
          <a:p>
            <a:pPr indent="0" lvl="0" marL="0" rtl="0" algn="l">
              <a:spcBef>
                <a:spcPts val="0"/>
              </a:spcBef>
              <a:spcAft>
                <a:spcPts val="0"/>
              </a:spcAft>
              <a:buNone/>
            </a:pPr>
            <a:r>
              <a:t/>
            </a:r>
            <a:endParaRPr>
              <a:solidFill>
                <a:srgbClr val="002D62"/>
              </a:solidFill>
              <a:highlight>
                <a:schemeClr val="lt1"/>
              </a:highlight>
            </a:endParaRPr>
          </a:p>
          <a:p>
            <a:pPr indent="0" lvl="0" marL="0" rtl="0" algn="l">
              <a:spcBef>
                <a:spcPts val="0"/>
              </a:spcBef>
              <a:spcAft>
                <a:spcPts val="0"/>
              </a:spcAft>
              <a:buNone/>
            </a:pPr>
            <a:r>
              <a:t/>
            </a:r>
            <a:endParaRPr sz="2000">
              <a:solidFill>
                <a:srgbClr val="002D62"/>
              </a:solidFill>
              <a:highlight>
                <a:schemeClr val="lt1"/>
              </a:highlight>
            </a:endParaRPr>
          </a:p>
          <a:p>
            <a:pPr indent="0" lvl="0" marL="0" rtl="0" algn="l">
              <a:spcBef>
                <a:spcPts val="0"/>
              </a:spcBef>
              <a:spcAft>
                <a:spcPts val="0"/>
              </a:spcAft>
              <a:buNone/>
            </a:pPr>
            <a:r>
              <a:t/>
            </a:r>
            <a:endParaRPr>
              <a:solidFill>
                <a:srgbClr val="002D62"/>
              </a:solidFill>
              <a:highlight>
                <a:schemeClr val="lt1"/>
              </a:highlight>
            </a:endParaRPr>
          </a:p>
          <a:p>
            <a:pPr indent="0" lvl="0" marL="0" rtl="0" algn="l">
              <a:spcBef>
                <a:spcPts val="0"/>
              </a:spcBef>
              <a:spcAft>
                <a:spcPts val="0"/>
              </a:spcAft>
              <a:buNone/>
            </a:pPr>
            <a:r>
              <a:t/>
            </a:r>
            <a:endParaRPr>
              <a:solidFill>
                <a:srgbClr val="002D62"/>
              </a:solidFill>
              <a:highlight>
                <a:schemeClr val="lt1"/>
              </a:highlight>
            </a:endParaRPr>
          </a:p>
          <a:p>
            <a:pPr indent="0" lvl="0" marL="0" rtl="0" algn="l">
              <a:spcBef>
                <a:spcPts val="0"/>
              </a:spcBef>
              <a:spcAft>
                <a:spcPts val="0"/>
              </a:spcAft>
              <a:buNone/>
            </a:pPr>
            <a:r>
              <a:t/>
            </a:r>
            <a:endParaRPr sz="3000">
              <a:solidFill>
                <a:srgbClr val="002D62"/>
              </a:solidFill>
              <a:highlight>
                <a:schemeClr val="lt1"/>
              </a:highlight>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52" name="Shape 1852"/>
        <p:cNvGrpSpPr/>
        <p:nvPr/>
      </p:nvGrpSpPr>
      <p:grpSpPr>
        <a:xfrm>
          <a:off x="0" y="0"/>
          <a:ext cx="0" cy="0"/>
          <a:chOff x="0" y="0"/>
          <a:chExt cx="0" cy="0"/>
        </a:xfrm>
      </p:grpSpPr>
      <p:pic>
        <p:nvPicPr>
          <p:cNvPr id="1853" name="Google Shape;1853;p171"/>
          <p:cNvPicPr preferRelativeResize="0"/>
          <p:nvPr/>
        </p:nvPicPr>
        <p:blipFill rotWithShape="1">
          <a:blip r:embed="rId3">
            <a:alphaModFix/>
          </a:blip>
          <a:srcRect b="5276" l="0" r="0" t="0"/>
          <a:stretch/>
        </p:blipFill>
        <p:spPr>
          <a:xfrm>
            <a:off x="4301225" y="1271575"/>
            <a:ext cx="4229526" cy="3813450"/>
          </a:xfrm>
          <a:prstGeom prst="rect">
            <a:avLst/>
          </a:prstGeom>
          <a:noFill/>
          <a:ln>
            <a:noFill/>
          </a:ln>
        </p:spPr>
      </p:pic>
      <p:sp>
        <p:nvSpPr>
          <p:cNvPr id="1854" name="Google Shape;1854;p171"/>
          <p:cNvSpPr/>
          <p:nvPr/>
        </p:nvSpPr>
        <p:spPr>
          <a:xfrm>
            <a:off x="603048" y="1755899"/>
            <a:ext cx="324000" cy="324000"/>
          </a:xfrm>
          <a:prstGeom prst="rect">
            <a:avLst/>
          </a:prstGeom>
          <a:solidFill>
            <a:srgbClr val="E30613"/>
          </a:solidFill>
          <a:ln cap="flat" cmpd="sng" w="25400">
            <a:solidFill>
              <a:srgbClr val="E30613"/>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300"/>
              <a:buFont typeface="Arial"/>
              <a:buNone/>
            </a:pPr>
            <a:r>
              <a:rPr b="1" i="0" lang="en-GB" sz="1100" u="none" cap="none" strike="noStrike">
                <a:solidFill>
                  <a:srgbClr val="FFFFFF"/>
                </a:solidFill>
                <a:latin typeface="Arial"/>
                <a:ea typeface="Arial"/>
                <a:cs typeface="Arial"/>
                <a:sym typeface="Arial"/>
              </a:rPr>
              <a:t>1.</a:t>
            </a:r>
            <a:endParaRPr b="0" i="0" sz="1200" u="none" cap="none" strike="noStrike">
              <a:solidFill>
                <a:srgbClr val="000000"/>
              </a:solidFill>
              <a:latin typeface="Arial"/>
              <a:ea typeface="Arial"/>
              <a:cs typeface="Arial"/>
              <a:sym typeface="Arial"/>
            </a:endParaRPr>
          </a:p>
        </p:txBody>
      </p:sp>
      <p:sp>
        <p:nvSpPr>
          <p:cNvPr id="1855" name="Google Shape;1855;p171"/>
          <p:cNvSpPr/>
          <p:nvPr/>
        </p:nvSpPr>
        <p:spPr>
          <a:xfrm>
            <a:off x="1006039" y="1659161"/>
            <a:ext cx="2670900" cy="5232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rPr lang="en-GB" sz="1100">
                <a:solidFill>
                  <a:srgbClr val="565654"/>
                </a:solidFill>
              </a:rPr>
              <a:t>Prendre en compte </a:t>
            </a:r>
            <a:endParaRPr sz="1100">
              <a:solidFill>
                <a:srgbClr val="565654"/>
              </a:solidFill>
            </a:endParaRPr>
          </a:p>
          <a:p>
            <a:pPr indent="0" lvl="0" marL="0" marR="0" rtl="0" algn="l">
              <a:lnSpc>
                <a:spcPct val="100000"/>
              </a:lnSpc>
              <a:spcBef>
                <a:spcPts val="0"/>
              </a:spcBef>
              <a:spcAft>
                <a:spcPts val="0"/>
              </a:spcAft>
              <a:buClr>
                <a:srgbClr val="000000"/>
              </a:buClr>
              <a:buSzPts val="1400"/>
              <a:buFont typeface="Arial"/>
              <a:buNone/>
            </a:pPr>
            <a:r>
              <a:rPr b="1" lang="en-GB" sz="1100">
                <a:solidFill>
                  <a:srgbClr val="565654"/>
                </a:solidFill>
              </a:rPr>
              <a:t>l</a:t>
            </a:r>
            <a:r>
              <a:rPr b="1" lang="en-GB" sz="1100">
                <a:solidFill>
                  <a:srgbClr val="565654"/>
                </a:solidFill>
              </a:rPr>
              <a:t>’ensemble de nos parties prenantes</a:t>
            </a:r>
            <a:endParaRPr b="1" i="0" sz="1100" u="none" cap="none" strike="noStrike">
              <a:solidFill>
                <a:srgbClr val="000000"/>
              </a:solidFill>
            </a:endParaRPr>
          </a:p>
        </p:txBody>
      </p:sp>
      <p:sp>
        <p:nvSpPr>
          <p:cNvPr id="1856" name="Google Shape;1856;p171"/>
          <p:cNvSpPr/>
          <p:nvPr/>
        </p:nvSpPr>
        <p:spPr>
          <a:xfrm>
            <a:off x="603234" y="2516709"/>
            <a:ext cx="324000" cy="324000"/>
          </a:xfrm>
          <a:prstGeom prst="rect">
            <a:avLst/>
          </a:prstGeom>
          <a:solidFill>
            <a:srgbClr val="E30613"/>
          </a:solidFill>
          <a:ln cap="flat" cmpd="sng" w="25400">
            <a:solidFill>
              <a:srgbClr val="E30613"/>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300"/>
              <a:buFont typeface="Arial"/>
              <a:buNone/>
            </a:pPr>
            <a:r>
              <a:rPr b="1" i="0" lang="en-GB" sz="1100" u="none" cap="none" strike="noStrike">
                <a:solidFill>
                  <a:srgbClr val="FFFFFF"/>
                </a:solidFill>
                <a:latin typeface="Arial"/>
                <a:ea typeface="Arial"/>
                <a:cs typeface="Arial"/>
                <a:sym typeface="Arial"/>
              </a:rPr>
              <a:t>2.</a:t>
            </a:r>
            <a:endParaRPr b="0" i="0" sz="1200" u="none" cap="none" strike="noStrike">
              <a:solidFill>
                <a:srgbClr val="000000"/>
              </a:solidFill>
              <a:latin typeface="Arial"/>
              <a:ea typeface="Arial"/>
              <a:cs typeface="Arial"/>
              <a:sym typeface="Arial"/>
            </a:endParaRPr>
          </a:p>
        </p:txBody>
      </p:sp>
      <p:sp>
        <p:nvSpPr>
          <p:cNvPr id="1857" name="Google Shape;1857;p171"/>
          <p:cNvSpPr/>
          <p:nvPr/>
        </p:nvSpPr>
        <p:spPr>
          <a:xfrm>
            <a:off x="1006034" y="2537434"/>
            <a:ext cx="3190500" cy="3078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rPr b="1" lang="en-GB" sz="1100">
                <a:solidFill>
                  <a:srgbClr val="565654"/>
                </a:solidFill>
              </a:rPr>
              <a:t>Avoir une vision plurielle</a:t>
            </a:r>
            <a:endParaRPr b="1" sz="1100">
              <a:solidFill>
                <a:srgbClr val="565654"/>
              </a:solidFill>
            </a:endParaRPr>
          </a:p>
          <a:p>
            <a:pPr indent="0" lvl="0" marL="0" marR="0" rtl="0" algn="l">
              <a:lnSpc>
                <a:spcPct val="100000"/>
              </a:lnSpc>
              <a:spcBef>
                <a:spcPts val="0"/>
              </a:spcBef>
              <a:spcAft>
                <a:spcPts val="0"/>
              </a:spcAft>
              <a:buClr>
                <a:srgbClr val="000000"/>
              </a:buClr>
              <a:buSzPts val="1400"/>
              <a:buFont typeface="Arial"/>
              <a:buNone/>
            </a:pPr>
            <a:r>
              <a:rPr lang="en-GB" sz="1100">
                <a:solidFill>
                  <a:srgbClr val="565654"/>
                </a:solidFill>
              </a:rPr>
              <a:t>de notre performance</a:t>
            </a:r>
            <a:endParaRPr i="0" sz="1100" u="none" cap="none" strike="noStrike">
              <a:solidFill>
                <a:srgbClr val="000000"/>
              </a:solidFill>
            </a:endParaRPr>
          </a:p>
        </p:txBody>
      </p:sp>
      <p:sp>
        <p:nvSpPr>
          <p:cNvPr id="1858" name="Google Shape;1858;p171"/>
          <p:cNvSpPr/>
          <p:nvPr/>
        </p:nvSpPr>
        <p:spPr>
          <a:xfrm>
            <a:off x="603048" y="3284465"/>
            <a:ext cx="324000" cy="324000"/>
          </a:xfrm>
          <a:prstGeom prst="rect">
            <a:avLst/>
          </a:prstGeom>
          <a:solidFill>
            <a:srgbClr val="E30613"/>
          </a:solidFill>
          <a:ln cap="flat" cmpd="sng" w="25400">
            <a:solidFill>
              <a:srgbClr val="E30613"/>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300"/>
              <a:buFont typeface="Arial"/>
              <a:buNone/>
            </a:pPr>
            <a:r>
              <a:rPr b="1" i="0" lang="en-GB" sz="1100" u="none" cap="none" strike="noStrike">
                <a:solidFill>
                  <a:srgbClr val="FFFFFF"/>
                </a:solidFill>
                <a:latin typeface="Arial"/>
                <a:ea typeface="Arial"/>
                <a:cs typeface="Arial"/>
                <a:sym typeface="Arial"/>
              </a:rPr>
              <a:t>3.</a:t>
            </a:r>
            <a:endParaRPr b="0" i="0" sz="1200" u="none" cap="none" strike="noStrike">
              <a:solidFill>
                <a:srgbClr val="000000"/>
              </a:solidFill>
              <a:latin typeface="Arial"/>
              <a:ea typeface="Arial"/>
              <a:cs typeface="Arial"/>
              <a:sym typeface="Arial"/>
            </a:endParaRPr>
          </a:p>
        </p:txBody>
      </p:sp>
      <p:sp>
        <p:nvSpPr>
          <p:cNvPr id="1859" name="Google Shape;1859;p171"/>
          <p:cNvSpPr/>
          <p:nvPr/>
        </p:nvSpPr>
        <p:spPr>
          <a:xfrm>
            <a:off x="1006024" y="3200300"/>
            <a:ext cx="3542400" cy="4923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rPr b="1" lang="en-GB" sz="1100">
                <a:solidFill>
                  <a:srgbClr val="565654"/>
                </a:solidFill>
              </a:rPr>
              <a:t>Adopter les engagements en lien avec les ODD</a:t>
            </a:r>
            <a:endParaRPr b="1" i="0" sz="1100" u="none" cap="none" strike="noStrike">
              <a:solidFill>
                <a:srgbClr val="000000"/>
              </a:solidFill>
            </a:endParaRPr>
          </a:p>
          <a:p>
            <a:pPr indent="0" lvl="0" marL="0" marR="0" rtl="0" algn="l">
              <a:lnSpc>
                <a:spcPct val="100000"/>
              </a:lnSpc>
              <a:spcBef>
                <a:spcPts val="0"/>
              </a:spcBef>
              <a:spcAft>
                <a:spcPts val="0"/>
              </a:spcAft>
              <a:buClr>
                <a:srgbClr val="000000"/>
              </a:buClr>
              <a:buSzPts val="1200"/>
              <a:buFont typeface="Arial"/>
              <a:buNone/>
            </a:pPr>
            <a:r>
              <a:rPr i="1" lang="en-GB" sz="1100" u="none" cap="none" strike="noStrike">
                <a:solidFill>
                  <a:srgbClr val="565654"/>
                </a:solidFill>
              </a:rPr>
              <a:t>(</a:t>
            </a:r>
            <a:r>
              <a:rPr i="1" lang="en-GB" sz="1100">
                <a:solidFill>
                  <a:srgbClr val="565654"/>
                </a:solidFill>
              </a:rPr>
              <a:t>Objectifs de Développement Durable de l’ONU)</a:t>
            </a:r>
            <a:r>
              <a:rPr i="1" lang="en-GB" sz="1100" u="none" cap="none" strike="noStrike">
                <a:solidFill>
                  <a:srgbClr val="565654"/>
                </a:solidFill>
              </a:rPr>
              <a:t>)</a:t>
            </a:r>
            <a:endParaRPr i="1" sz="1100" u="none" cap="none" strike="noStrike">
              <a:solidFill>
                <a:srgbClr val="000000"/>
              </a:solidFill>
            </a:endParaRPr>
          </a:p>
        </p:txBody>
      </p:sp>
      <p:sp>
        <p:nvSpPr>
          <p:cNvPr id="1860" name="Google Shape;1860;p171"/>
          <p:cNvSpPr/>
          <p:nvPr/>
        </p:nvSpPr>
        <p:spPr>
          <a:xfrm>
            <a:off x="603048" y="3925594"/>
            <a:ext cx="324000" cy="324000"/>
          </a:xfrm>
          <a:prstGeom prst="rect">
            <a:avLst/>
          </a:prstGeom>
          <a:solidFill>
            <a:srgbClr val="E30613"/>
          </a:solidFill>
          <a:ln cap="flat" cmpd="sng" w="25400">
            <a:solidFill>
              <a:srgbClr val="E30613"/>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300"/>
              <a:buFont typeface="Arial"/>
              <a:buNone/>
            </a:pPr>
            <a:r>
              <a:rPr b="1" i="0" lang="en-GB" sz="1100" u="none" cap="none" strike="noStrike">
                <a:solidFill>
                  <a:srgbClr val="FFFFFF"/>
                </a:solidFill>
                <a:latin typeface="Arial"/>
                <a:ea typeface="Arial"/>
                <a:cs typeface="Arial"/>
                <a:sym typeface="Arial"/>
              </a:rPr>
              <a:t>4.</a:t>
            </a:r>
            <a:endParaRPr b="0" i="0" sz="1200" u="none" cap="none" strike="noStrike">
              <a:solidFill>
                <a:srgbClr val="000000"/>
              </a:solidFill>
              <a:latin typeface="Arial"/>
              <a:ea typeface="Arial"/>
              <a:cs typeface="Arial"/>
              <a:sym typeface="Arial"/>
            </a:endParaRPr>
          </a:p>
        </p:txBody>
      </p:sp>
      <p:sp>
        <p:nvSpPr>
          <p:cNvPr id="1861" name="Google Shape;1861;p171"/>
          <p:cNvSpPr/>
          <p:nvPr/>
        </p:nvSpPr>
        <p:spPr>
          <a:xfrm>
            <a:off x="1006032" y="3841434"/>
            <a:ext cx="3295200" cy="4923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rPr lang="en-GB" sz="1100">
                <a:solidFill>
                  <a:srgbClr val="565654"/>
                </a:solidFill>
              </a:rPr>
              <a:t>Fixer des </a:t>
            </a:r>
            <a:r>
              <a:rPr b="1" lang="en-GB" sz="1100">
                <a:solidFill>
                  <a:srgbClr val="565654"/>
                </a:solidFill>
              </a:rPr>
              <a:t>objectifs</a:t>
            </a:r>
            <a:r>
              <a:rPr lang="en-GB" sz="1100">
                <a:solidFill>
                  <a:srgbClr val="565654"/>
                </a:solidFill>
              </a:rPr>
              <a:t> de progrès </a:t>
            </a:r>
            <a:r>
              <a:rPr b="1" lang="en-GB" sz="1100">
                <a:solidFill>
                  <a:srgbClr val="565654"/>
                </a:solidFill>
              </a:rPr>
              <a:t>précis et mesurables</a:t>
            </a:r>
            <a:endParaRPr b="1" i="0" sz="1100" u="none" cap="none" strike="noStrike">
              <a:solidFill>
                <a:srgbClr val="000000"/>
              </a:solidFill>
            </a:endParaRPr>
          </a:p>
        </p:txBody>
      </p:sp>
      <p:sp>
        <p:nvSpPr>
          <p:cNvPr id="1862" name="Google Shape;1862;p171"/>
          <p:cNvSpPr/>
          <p:nvPr/>
        </p:nvSpPr>
        <p:spPr>
          <a:xfrm>
            <a:off x="4834800" y="1393800"/>
            <a:ext cx="3542400" cy="3542400"/>
          </a:xfrm>
          <a:prstGeom prst="ellipse">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3" name="Google Shape;1863;p171"/>
          <p:cNvSpPr/>
          <p:nvPr/>
        </p:nvSpPr>
        <p:spPr>
          <a:xfrm>
            <a:off x="5004000" y="1570200"/>
            <a:ext cx="3168000" cy="3168000"/>
          </a:xfrm>
          <a:prstGeom prst="ellipse">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4" name="Google Shape;1864;p171"/>
          <p:cNvSpPr/>
          <p:nvPr/>
        </p:nvSpPr>
        <p:spPr>
          <a:xfrm>
            <a:off x="5510050" y="2079900"/>
            <a:ext cx="2174400" cy="2174400"/>
          </a:xfrm>
          <a:prstGeom prst="ellipse">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5" name="Google Shape;1865;p171"/>
          <p:cNvSpPr/>
          <p:nvPr/>
        </p:nvSpPr>
        <p:spPr>
          <a:xfrm>
            <a:off x="6135144" y="2707462"/>
            <a:ext cx="941700" cy="941700"/>
          </a:xfrm>
          <a:prstGeom prst="ellipse">
            <a:avLst/>
          </a:prstGeom>
          <a:solidFill>
            <a:srgbClr val="ED1C24"/>
          </a:solidFill>
          <a:ln>
            <a:noFill/>
          </a:ln>
        </p:spPr>
        <p:txBody>
          <a:bodyPr anchorCtr="0" anchor="ctr" bIns="0" lIns="0" spcFirstLastPara="1" rIns="0" wrap="square" tIns="0">
            <a:noAutofit/>
          </a:bodyPr>
          <a:lstStyle/>
          <a:p>
            <a:pPr indent="0" lvl="0" marL="0" rtl="0" algn="ctr">
              <a:spcBef>
                <a:spcPts val="0"/>
              </a:spcBef>
              <a:spcAft>
                <a:spcPts val="0"/>
              </a:spcAft>
              <a:buNone/>
            </a:pPr>
            <a:r>
              <a:rPr lang="en-GB" sz="650">
                <a:solidFill>
                  <a:schemeClr val="lt1"/>
                </a:solidFill>
              </a:rPr>
              <a:t>OUR MULTIFACETED</a:t>
            </a:r>
            <a:endParaRPr sz="650">
              <a:solidFill>
                <a:schemeClr val="lt1"/>
              </a:solidFill>
            </a:endParaRPr>
          </a:p>
          <a:p>
            <a:pPr indent="0" lvl="0" marL="0" rtl="0" algn="ctr">
              <a:spcBef>
                <a:spcPts val="0"/>
              </a:spcBef>
              <a:spcAft>
                <a:spcPts val="0"/>
              </a:spcAft>
              <a:buNone/>
            </a:pPr>
            <a:r>
              <a:rPr lang="en-GB" sz="650">
                <a:solidFill>
                  <a:schemeClr val="lt1"/>
                </a:solidFill>
              </a:rPr>
              <a:t>PERFORMANCE</a:t>
            </a:r>
            <a:endParaRPr sz="650">
              <a:solidFill>
                <a:schemeClr val="lt1"/>
              </a:solidFill>
            </a:endParaRPr>
          </a:p>
          <a:p>
            <a:pPr indent="0" lvl="0" marL="0" rtl="0" algn="ctr">
              <a:spcBef>
                <a:spcPts val="0"/>
              </a:spcBef>
              <a:spcAft>
                <a:spcPts val="0"/>
              </a:spcAft>
              <a:buNone/>
            </a:pPr>
            <a:r>
              <a:t/>
            </a:r>
            <a:endParaRPr sz="600">
              <a:solidFill>
                <a:schemeClr val="lt1"/>
              </a:solidFill>
            </a:endParaRPr>
          </a:p>
          <a:p>
            <a:pPr indent="0" lvl="0" marL="0" rtl="0" algn="ctr">
              <a:spcBef>
                <a:spcPts val="0"/>
              </a:spcBef>
              <a:spcAft>
                <a:spcPts val="0"/>
              </a:spcAft>
              <a:buNone/>
            </a:pPr>
            <a:r>
              <a:rPr b="1" lang="en-GB" sz="800">
                <a:solidFill>
                  <a:schemeClr val="lt1"/>
                </a:solidFill>
              </a:rPr>
              <a:t>GreenUp</a:t>
            </a:r>
            <a:endParaRPr b="1" sz="800">
              <a:solidFill>
                <a:schemeClr val="lt1"/>
              </a:solidFill>
            </a:endParaRPr>
          </a:p>
          <a:p>
            <a:pPr indent="0" lvl="0" marL="0" rtl="0" algn="ctr">
              <a:spcBef>
                <a:spcPts val="0"/>
              </a:spcBef>
              <a:spcAft>
                <a:spcPts val="0"/>
              </a:spcAft>
              <a:buNone/>
            </a:pPr>
            <a:r>
              <a:rPr lang="en-GB" sz="600">
                <a:solidFill>
                  <a:schemeClr val="lt1"/>
                </a:solidFill>
              </a:rPr>
              <a:t>2027</a:t>
            </a:r>
            <a:endParaRPr sz="600">
              <a:solidFill>
                <a:schemeClr val="lt1"/>
              </a:solidFill>
            </a:endParaRPr>
          </a:p>
        </p:txBody>
      </p:sp>
      <p:sp>
        <p:nvSpPr>
          <p:cNvPr id="1866" name="Google Shape;1866;p171"/>
          <p:cNvSpPr txBox="1"/>
          <p:nvPr/>
        </p:nvSpPr>
        <p:spPr>
          <a:xfrm>
            <a:off x="0" y="0"/>
            <a:ext cx="9144000" cy="1141800"/>
          </a:xfrm>
          <a:prstGeom prst="rect">
            <a:avLst/>
          </a:prstGeom>
          <a:noFill/>
          <a:ln>
            <a:noFill/>
          </a:ln>
        </p:spPr>
        <p:txBody>
          <a:bodyPr anchorCtr="0" anchor="t" bIns="91425" lIns="504000" spcFirstLastPara="1" rIns="252000" wrap="square" tIns="504000">
            <a:normAutofit fontScale="85000" lnSpcReduction="20000"/>
          </a:bodyPr>
          <a:lstStyle/>
          <a:p>
            <a:pPr indent="0" lvl="0" marL="0" rtl="0" algn="l">
              <a:spcBef>
                <a:spcPts val="0"/>
              </a:spcBef>
              <a:spcAft>
                <a:spcPts val="0"/>
              </a:spcAft>
              <a:buNone/>
            </a:pPr>
            <a:r>
              <a:rPr b="1" lang="en-GB" sz="2500">
                <a:solidFill>
                  <a:srgbClr val="002D62"/>
                </a:solidFill>
                <a:latin typeface="Arial Black"/>
                <a:ea typeface="Arial Black"/>
                <a:cs typeface="Arial Black"/>
                <a:sym typeface="Arial Black"/>
              </a:rPr>
              <a:t>Veolia incarne sa Raison d'Être dans ses activités</a:t>
            </a:r>
            <a:endParaRPr b="1" sz="2500">
              <a:solidFill>
                <a:srgbClr val="002D62"/>
              </a:solidFill>
              <a:latin typeface="Arial Black"/>
              <a:ea typeface="Arial Black"/>
              <a:cs typeface="Arial Black"/>
              <a:sym typeface="Arial Black"/>
            </a:endParaRPr>
          </a:p>
          <a:p>
            <a:pPr indent="0" lvl="0" marL="0" rtl="0" algn="l">
              <a:spcBef>
                <a:spcPts val="0"/>
              </a:spcBef>
              <a:spcAft>
                <a:spcPts val="0"/>
              </a:spcAft>
              <a:buNone/>
            </a:pPr>
            <a:r>
              <a:rPr b="1" lang="en-GB" sz="2500">
                <a:solidFill>
                  <a:srgbClr val="002D62"/>
                </a:solidFill>
                <a:latin typeface="Arial Black"/>
                <a:ea typeface="Arial Black"/>
                <a:cs typeface="Arial Black"/>
                <a:sym typeface="Arial Black"/>
              </a:rPr>
              <a:t>par La Performance Plurielle</a:t>
            </a:r>
            <a:endParaRPr b="1" sz="2500">
              <a:solidFill>
                <a:srgbClr val="002D62"/>
              </a:solidFill>
              <a:latin typeface="Arial Black"/>
              <a:ea typeface="Arial Black"/>
              <a:cs typeface="Arial Black"/>
              <a:sym typeface="Arial Black"/>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5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85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86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5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857"/>
                                        </p:tgtEl>
                                        <p:attrNameLst>
                                          <p:attrName>style.visibility</p:attrName>
                                        </p:attrNameLst>
                                      </p:cBhvr>
                                      <p:to>
                                        <p:strVal val="visible"/>
                                      </p:to>
                                    </p:set>
                                  </p:childTnLst>
                                </p:cTn>
                              </p:par>
                              <p:par>
                                <p:cTn fill="hold" nodeType="withEffect" presetClass="exit" presetID="1" presetSubtype="0">
                                  <p:stCondLst>
                                    <p:cond delay="0"/>
                                  </p:stCondLst>
                                  <p:childTnLst>
                                    <p:set>
                                      <p:cBhvr>
                                        <p:cTn dur="1" fill="hold">
                                          <p:stCondLst>
                                            <p:cond delay="0"/>
                                          </p:stCondLst>
                                        </p:cTn>
                                        <p:tgtEl>
                                          <p:spTgt spid="1862"/>
                                        </p:tgtEl>
                                        <p:attrNameLst>
                                          <p:attrName>style.visibility</p:attrName>
                                        </p:attrNameLst>
                                      </p:cBhvr>
                                      <p:to>
                                        <p:strVal val="hidden"/>
                                      </p:to>
                                    </p:set>
                                  </p:childTnLst>
                                </p:cTn>
                              </p:par>
                              <p:par>
                                <p:cTn fill="hold" nodeType="withEffect" presetClass="entr" presetID="1" presetSubtype="0">
                                  <p:stCondLst>
                                    <p:cond delay="0"/>
                                  </p:stCondLst>
                                  <p:childTnLst>
                                    <p:set>
                                      <p:cBhvr>
                                        <p:cTn dur="1" fill="hold">
                                          <p:stCondLst>
                                            <p:cond delay="0"/>
                                          </p:stCondLst>
                                        </p:cTn>
                                        <p:tgtEl>
                                          <p:spTgt spid="186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5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85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864"/>
                                        </p:tgtEl>
                                        <p:attrNameLst>
                                          <p:attrName>style.visibility</p:attrName>
                                        </p:attrNameLst>
                                      </p:cBhvr>
                                      <p:to>
                                        <p:strVal val="visible"/>
                                      </p:to>
                                    </p:set>
                                  </p:childTnLst>
                                </p:cTn>
                              </p:par>
                              <p:par>
                                <p:cTn fill="hold" nodeType="withEffect" presetClass="exit" presetID="1" presetSubtype="0">
                                  <p:stCondLst>
                                    <p:cond delay="0"/>
                                  </p:stCondLst>
                                  <p:childTnLst>
                                    <p:set>
                                      <p:cBhvr>
                                        <p:cTn dur="1" fill="hold">
                                          <p:stCondLst>
                                            <p:cond delay="0"/>
                                          </p:stCondLst>
                                        </p:cTn>
                                        <p:tgtEl>
                                          <p:spTgt spid="1863"/>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6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861"/>
                                        </p:tgtEl>
                                        <p:attrNameLst>
                                          <p:attrName>style.visibility</p:attrName>
                                        </p:attrNameLst>
                                      </p:cBhvr>
                                      <p:to>
                                        <p:strVal val="visible"/>
                                      </p:to>
                                    </p:set>
                                  </p:childTnLst>
                                </p:cTn>
                              </p:par>
                              <p:par>
                                <p:cTn fill="hold" nodeType="withEffect" presetClass="exit" presetID="1" presetSubtype="0">
                                  <p:stCondLst>
                                    <p:cond delay="0"/>
                                  </p:stCondLst>
                                  <p:childTnLst>
                                    <p:set>
                                      <p:cBhvr>
                                        <p:cTn dur="1" fill="hold">
                                          <p:stCondLst>
                                            <p:cond delay="0"/>
                                          </p:stCondLst>
                                        </p:cTn>
                                        <p:tgtEl>
                                          <p:spTgt spid="1864"/>
                                        </p:tgtEl>
                                        <p:attrNameLst>
                                          <p:attrName>style.visibility</p:attrName>
                                        </p:attrNameLst>
                                      </p:cBhvr>
                                      <p:to>
                                        <p:strVal val="hidden"/>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70" name="Shape 1870"/>
        <p:cNvGrpSpPr/>
        <p:nvPr/>
      </p:nvGrpSpPr>
      <p:grpSpPr>
        <a:xfrm>
          <a:off x="0" y="0"/>
          <a:ext cx="0" cy="0"/>
          <a:chOff x="0" y="0"/>
          <a:chExt cx="0" cy="0"/>
        </a:xfrm>
      </p:grpSpPr>
      <p:sp>
        <p:nvSpPr>
          <p:cNvPr id="1871" name="Google Shape;1871;p172"/>
          <p:cNvSpPr txBox="1"/>
          <p:nvPr/>
        </p:nvSpPr>
        <p:spPr>
          <a:xfrm>
            <a:off x="0" y="-139680"/>
            <a:ext cx="8186400" cy="816600"/>
          </a:xfrm>
          <a:prstGeom prst="rect">
            <a:avLst/>
          </a:prstGeom>
          <a:noFill/>
          <a:ln>
            <a:noFill/>
          </a:ln>
        </p:spPr>
        <p:txBody>
          <a:bodyPr anchorCtr="0" anchor="t" bIns="91425" lIns="504000" spcFirstLastPara="1" rIns="252000" wrap="square" tIns="504000">
            <a:noAutofit/>
          </a:bodyPr>
          <a:lstStyle/>
          <a:p>
            <a:pPr indent="0" lvl="0" marL="0" rtl="0" algn="l">
              <a:spcBef>
                <a:spcPts val="0"/>
              </a:spcBef>
              <a:spcAft>
                <a:spcPts val="0"/>
              </a:spcAft>
              <a:buNone/>
            </a:pPr>
            <a:r>
              <a:rPr b="1" lang="en-GB" sz="2500">
                <a:solidFill>
                  <a:srgbClr val="002D62"/>
                </a:solidFill>
                <a:latin typeface="Arial Black"/>
                <a:ea typeface="Arial Black"/>
                <a:cs typeface="Arial Black"/>
                <a:sym typeface="Arial Black"/>
              </a:rPr>
              <a:t>Les 5 catégories de parties prenantes</a:t>
            </a:r>
            <a:endParaRPr b="1" sz="2500">
              <a:solidFill>
                <a:srgbClr val="002D62"/>
              </a:solidFill>
              <a:latin typeface="Arial Black"/>
              <a:ea typeface="Arial Black"/>
              <a:cs typeface="Arial Black"/>
              <a:sym typeface="Arial Black"/>
            </a:endParaRPr>
          </a:p>
        </p:txBody>
      </p:sp>
      <p:sp>
        <p:nvSpPr>
          <p:cNvPr id="1872" name="Google Shape;1872;p172"/>
          <p:cNvSpPr/>
          <p:nvPr/>
        </p:nvSpPr>
        <p:spPr>
          <a:xfrm>
            <a:off x="118175" y="3492081"/>
            <a:ext cx="4017900" cy="1000200"/>
          </a:xfrm>
          <a:prstGeom prst="roundRect">
            <a:avLst>
              <a:gd fmla="val 10852" name="adj"/>
            </a:avLst>
          </a:prstGeom>
          <a:solidFill>
            <a:srgbClr val="772583">
              <a:alpha val="10000"/>
            </a:srgbClr>
          </a:solidFill>
          <a:ln>
            <a:noFill/>
          </a:ln>
        </p:spPr>
        <p:txBody>
          <a:bodyPr anchorCtr="0" anchor="t" bIns="108000" lIns="216000" spcFirstLastPara="1" rIns="180000" wrap="square" tIns="216000">
            <a:noAutofit/>
          </a:bodyPr>
          <a:lstStyle/>
          <a:p>
            <a:pPr indent="-146050" lvl="0" marL="269999" marR="0" rtl="0" algn="l">
              <a:lnSpc>
                <a:spcPct val="100000"/>
              </a:lnSpc>
              <a:spcBef>
                <a:spcPts val="0"/>
              </a:spcBef>
              <a:spcAft>
                <a:spcPts val="0"/>
              </a:spcAft>
              <a:buClr>
                <a:srgbClr val="002C70"/>
              </a:buClr>
              <a:buSzPts val="800"/>
              <a:buChar char="●"/>
            </a:pPr>
            <a:r>
              <a:rPr b="1" lang="en-GB" sz="800">
                <a:solidFill>
                  <a:srgbClr val="002C70"/>
                </a:solidFill>
              </a:rPr>
              <a:t>Actionnaires et administrateurs</a:t>
            </a:r>
            <a:endParaRPr b="1" sz="800">
              <a:solidFill>
                <a:srgbClr val="002C70"/>
              </a:solidFill>
            </a:endParaRPr>
          </a:p>
          <a:p>
            <a:pPr indent="-146050" lvl="0" marL="269999" marR="0" rtl="0" algn="l">
              <a:lnSpc>
                <a:spcPct val="100000"/>
              </a:lnSpc>
              <a:spcBef>
                <a:spcPts val="0"/>
              </a:spcBef>
              <a:spcAft>
                <a:spcPts val="0"/>
              </a:spcAft>
              <a:buClr>
                <a:srgbClr val="002C70"/>
              </a:buClr>
              <a:buSzPts val="800"/>
              <a:buChar char="●"/>
            </a:pPr>
            <a:r>
              <a:rPr b="1" lang="en-GB" sz="800">
                <a:solidFill>
                  <a:srgbClr val="002C70"/>
                </a:solidFill>
              </a:rPr>
              <a:t>Investisseurs</a:t>
            </a:r>
            <a:endParaRPr b="1" sz="800">
              <a:solidFill>
                <a:srgbClr val="002C70"/>
              </a:solidFill>
            </a:endParaRPr>
          </a:p>
          <a:p>
            <a:pPr indent="-146050" lvl="0" marL="269999" marR="0" rtl="0" algn="l">
              <a:lnSpc>
                <a:spcPct val="100000"/>
              </a:lnSpc>
              <a:spcBef>
                <a:spcPts val="0"/>
              </a:spcBef>
              <a:spcAft>
                <a:spcPts val="0"/>
              </a:spcAft>
              <a:buClr>
                <a:srgbClr val="002C70"/>
              </a:buClr>
              <a:buSzPts val="800"/>
              <a:buChar char="●"/>
            </a:pPr>
            <a:r>
              <a:rPr b="1" lang="en-GB" sz="800">
                <a:solidFill>
                  <a:srgbClr val="002C70"/>
                </a:solidFill>
              </a:rPr>
              <a:t>Investisseurs</a:t>
            </a:r>
            <a:r>
              <a:rPr b="1" lang="en-GB" sz="800">
                <a:solidFill>
                  <a:srgbClr val="002C70"/>
                </a:solidFill>
              </a:rPr>
              <a:t> socialement responsable</a:t>
            </a:r>
            <a:endParaRPr b="1" sz="800">
              <a:solidFill>
                <a:srgbClr val="002C70"/>
              </a:solidFill>
            </a:endParaRPr>
          </a:p>
          <a:p>
            <a:pPr indent="-146050" lvl="0" marL="269999" marR="0" rtl="0" algn="l">
              <a:lnSpc>
                <a:spcPct val="100000"/>
              </a:lnSpc>
              <a:spcBef>
                <a:spcPts val="0"/>
              </a:spcBef>
              <a:spcAft>
                <a:spcPts val="0"/>
              </a:spcAft>
              <a:buClr>
                <a:srgbClr val="002C70"/>
              </a:buClr>
              <a:buSzPts val="800"/>
              <a:buChar char="●"/>
            </a:pPr>
            <a:r>
              <a:rPr b="1" lang="en-GB" sz="800">
                <a:solidFill>
                  <a:srgbClr val="002C70"/>
                </a:solidFill>
              </a:rPr>
              <a:t>Banques, assureurs et courtiers d'assurance</a:t>
            </a:r>
            <a:endParaRPr b="1" sz="800">
              <a:solidFill>
                <a:srgbClr val="002C70"/>
              </a:solidFill>
            </a:endParaRPr>
          </a:p>
          <a:p>
            <a:pPr indent="-146050" lvl="0" marL="269999" marR="0" rtl="0" algn="l">
              <a:lnSpc>
                <a:spcPct val="100000"/>
              </a:lnSpc>
              <a:spcBef>
                <a:spcPts val="0"/>
              </a:spcBef>
              <a:spcAft>
                <a:spcPts val="0"/>
              </a:spcAft>
              <a:buClr>
                <a:srgbClr val="002C70"/>
              </a:buClr>
              <a:buSzPts val="800"/>
              <a:buChar char="●"/>
            </a:pPr>
            <a:r>
              <a:rPr b="1" lang="en-GB" sz="800">
                <a:solidFill>
                  <a:srgbClr val="002C70"/>
                </a:solidFill>
              </a:rPr>
              <a:t>Commissaires aux comptes et auditeurs externes</a:t>
            </a:r>
            <a:endParaRPr b="1" sz="800">
              <a:solidFill>
                <a:srgbClr val="002C70"/>
              </a:solidFill>
            </a:endParaRPr>
          </a:p>
        </p:txBody>
      </p:sp>
      <p:sp>
        <p:nvSpPr>
          <p:cNvPr id="1873" name="Google Shape;1873;p172"/>
          <p:cNvSpPr/>
          <p:nvPr/>
        </p:nvSpPr>
        <p:spPr>
          <a:xfrm>
            <a:off x="4233250" y="3621828"/>
            <a:ext cx="4746000" cy="722400"/>
          </a:xfrm>
          <a:prstGeom prst="roundRect">
            <a:avLst>
              <a:gd fmla="val 10852" name="adj"/>
            </a:avLst>
          </a:prstGeom>
          <a:solidFill>
            <a:srgbClr val="05C3DD">
              <a:alpha val="8000"/>
            </a:srgbClr>
          </a:solidFill>
          <a:ln>
            <a:noFill/>
          </a:ln>
        </p:spPr>
        <p:txBody>
          <a:bodyPr anchorCtr="0" anchor="t" bIns="108000" lIns="216000" spcFirstLastPara="1" rIns="180000" wrap="square" tIns="216000">
            <a:noAutofit/>
          </a:bodyPr>
          <a:lstStyle/>
          <a:p>
            <a:pPr indent="-146050" lvl="0" marL="269999" marR="0" rtl="0" algn="l">
              <a:lnSpc>
                <a:spcPct val="100000"/>
              </a:lnSpc>
              <a:spcBef>
                <a:spcPts val="0"/>
              </a:spcBef>
              <a:spcAft>
                <a:spcPts val="0"/>
              </a:spcAft>
              <a:buClr>
                <a:srgbClr val="002C70"/>
              </a:buClr>
              <a:buSzPts val="800"/>
              <a:buChar char="●"/>
            </a:pPr>
            <a:r>
              <a:rPr b="1" lang="en-GB" sz="800">
                <a:solidFill>
                  <a:srgbClr val="002C70"/>
                </a:solidFill>
              </a:rPr>
              <a:t>Salariés, apprentis, étudiants en alternance, stagiaires (Groupe, Zones et BU)</a:t>
            </a:r>
            <a:endParaRPr b="1" sz="800">
              <a:solidFill>
                <a:srgbClr val="002C70"/>
              </a:solidFill>
            </a:endParaRPr>
          </a:p>
          <a:p>
            <a:pPr indent="-146050" lvl="0" marL="269999" marR="0" rtl="0" algn="l">
              <a:lnSpc>
                <a:spcPct val="100000"/>
              </a:lnSpc>
              <a:spcBef>
                <a:spcPts val="0"/>
              </a:spcBef>
              <a:spcAft>
                <a:spcPts val="0"/>
              </a:spcAft>
              <a:buClr>
                <a:srgbClr val="002C70"/>
              </a:buClr>
              <a:buSzPts val="800"/>
              <a:buChar char="●"/>
            </a:pPr>
            <a:r>
              <a:rPr b="1" lang="en-GB" sz="800">
                <a:solidFill>
                  <a:srgbClr val="002C70"/>
                </a:solidFill>
              </a:rPr>
              <a:t>Syndicats / représentants du personnel</a:t>
            </a:r>
            <a:endParaRPr b="1" sz="800">
              <a:solidFill>
                <a:srgbClr val="002C70"/>
              </a:solidFill>
            </a:endParaRPr>
          </a:p>
          <a:p>
            <a:pPr indent="-146050" lvl="0" marL="269999" marR="0" rtl="0" algn="l">
              <a:lnSpc>
                <a:spcPct val="100000"/>
              </a:lnSpc>
              <a:spcBef>
                <a:spcPts val="0"/>
              </a:spcBef>
              <a:spcAft>
                <a:spcPts val="0"/>
              </a:spcAft>
              <a:buClr>
                <a:srgbClr val="002C70"/>
              </a:buClr>
              <a:buSzPts val="800"/>
              <a:buChar char="●"/>
            </a:pPr>
            <a:r>
              <a:rPr b="1" lang="en-GB" sz="800">
                <a:solidFill>
                  <a:srgbClr val="002C70"/>
                </a:solidFill>
              </a:rPr>
              <a:t>Candidats / anciens salariés</a:t>
            </a:r>
            <a:endParaRPr b="1" sz="800">
              <a:solidFill>
                <a:srgbClr val="002C70"/>
              </a:solidFill>
            </a:endParaRPr>
          </a:p>
        </p:txBody>
      </p:sp>
      <p:sp>
        <p:nvSpPr>
          <p:cNvPr id="1874" name="Google Shape;1874;p172"/>
          <p:cNvSpPr/>
          <p:nvPr/>
        </p:nvSpPr>
        <p:spPr>
          <a:xfrm>
            <a:off x="4233250" y="2415449"/>
            <a:ext cx="4746000" cy="921600"/>
          </a:xfrm>
          <a:prstGeom prst="roundRect">
            <a:avLst>
              <a:gd fmla="val 10852" name="adj"/>
            </a:avLst>
          </a:prstGeom>
          <a:solidFill>
            <a:srgbClr val="FF0000">
              <a:alpha val="8000"/>
            </a:srgbClr>
          </a:solidFill>
          <a:ln>
            <a:noFill/>
          </a:ln>
        </p:spPr>
        <p:txBody>
          <a:bodyPr anchorCtr="0" anchor="t" bIns="108000" lIns="216000" spcFirstLastPara="1" rIns="180000" wrap="square" tIns="216000">
            <a:noAutofit/>
          </a:bodyPr>
          <a:lstStyle/>
          <a:p>
            <a:pPr indent="-146050" lvl="0" marL="269999" marR="0" rtl="0" algn="l">
              <a:lnSpc>
                <a:spcPct val="100000"/>
              </a:lnSpc>
              <a:spcBef>
                <a:spcPts val="0"/>
              </a:spcBef>
              <a:spcAft>
                <a:spcPts val="0"/>
              </a:spcAft>
              <a:buClr>
                <a:srgbClr val="002C70"/>
              </a:buClr>
              <a:buSzPts val="800"/>
              <a:buChar char="●"/>
            </a:pPr>
            <a:r>
              <a:rPr b="1" lang="en-GB" sz="800">
                <a:solidFill>
                  <a:srgbClr val="002C70"/>
                </a:solidFill>
              </a:rPr>
              <a:t>Collectivités locales</a:t>
            </a:r>
            <a:endParaRPr b="1" sz="800">
              <a:solidFill>
                <a:srgbClr val="002C70"/>
              </a:solidFill>
            </a:endParaRPr>
          </a:p>
          <a:p>
            <a:pPr indent="-146050" lvl="0" marL="269999" marR="0" rtl="0" algn="l">
              <a:lnSpc>
                <a:spcPct val="100000"/>
              </a:lnSpc>
              <a:spcBef>
                <a:spcPts val="0"/>
              </a:spcBef>
              <a:spcAft>
                <a:spcPts val="0"/>
              </a:spcAft>
              <a:buClr>
                <a:srgbClr val="002C70"/>
              </a:buClr>
              <a:buSzPts val="800"/>
              <a:buChar char="●"/>
            </a:pPr>
            <a:r>
              <a:rPr b="1" lang="en-GB" sz="800">
                <a:solidFill>
                  <a:srgbClr val="002C70"/>
                </a:solidFill>
              </a:rPr>
              <a:t>Fabricants et secteur tertiaire (grands comptes, acteurs locaux)</a:t>
            </a:r>
            <a:endParaRPr b="1" sz="800">
              <a:solidFill>
                <a:srgbClr val="002C70"/>
              </a:solidFill>
            </a:endParaRPr>
          </a:p>
          <a:p>
            <a:pPr indent="-146050" lvl="0" marL="269999" marR="0" rtl="0" algn="l">
              <a:lnSpc>
                <a:spcPct val="100000"/>
              </a:lnSpc>
              <a:spcBef>
                <a:spcPts val="0"/>
              </a:spcBef>
              <a:spcAft>
                <a:spcPts val="0"/>
              </a:spcAft>
              <a:buClr>
                <a:srgbClr val="002C70"/>
              </a:buClr>
              <a:buSzPts val="800"/>
              <a:buChar char="●"/>
            </a:pPr>
            <a:r>
              <a:rPr b="1" lang="en-GB" sz="800">
                <a:solidFill>
                  <a:srgbClr val="002C70"/>
                </a:solidFill>
              </a:rPr>
              <a:t>États</a:t>
            </a:r>
            <a:endParaRPr b="1" sz="800">
              <a:solidFill>
                <a:srgbClr val="002C70"/>
              </a:solidFill>
            </a:endParaRPr>
          </a:p>
          <a:p>
            <a:pPr indent="-146050" lvl="0" marL="269999" marR="0" rtl="0" algn="l">
              <a:lnSpc>
                <a:spcPct val="100000"/>
              </a:lnSpc>
              <a:spcBef>
                <a:spcPts val="0"/>
              </a:spcBef>
              <a:spcAft>
                <a:spcPts val="0"/>
              </a:spcAft>
              <a:buClr>
                <a:srgbClr val="002C70"/>
              </a:buClr>
              <a:buSzPts val="800"/>
              <a:buChar char="●"/>
            </a:pPr>
            <a:r>
              <a:rPr b="1" lang="en-GB" sz="800">
                <a:solidFill>
                  <a:srgbClr val="002C70"/>
                </a:solidFill>
              </a:rPr>
              <a:t>Consommateurs, clients agricoles et utilisateurs finaux</a:t>
            </a:r>
            <a:endParaRPr b="1" sz="800">
              <a:solidFill>
                <a:srgbClr val="002C70"/>
              </a:solidFill>
            </a:endParaRPr>
          </a:p>
          <a:p>
            <a:pPr indent="-146050" lvl="0" marL="269999" marR="0" rtl="0" algn="l">
              <a:lnSpc>
                <a:spcPct val="100000"/>
              </a:lnSpc>
              <a:spcBef>
                <a:spcPts val="0"/>
              </a:spcBef>
              <a:spcAft>
                <a:spcPts val="0"/>
              </a:spcAft>
              <a:buClr>
                <a:srgbClr val="002C70"/>
              </a:buClr>
              <a:buSzPts val="800"/>
              <a:buChar char="●"/>
            </a:pPr>
            <a:r>
              <a:rPr b="1" lang="en-GB" sz="800">
                <a:solidFill>
                  <a:srgbClr val="002C70"/>
                </a:solidFill>
              </a:rPr>
              <a:t>Perspectives</a:t>
            </a:r>
            <a:endParaRPr b="1" sz="800">
              <a:solidFill>
                <a:srgbClr val="002C70"/>
              </a:solidFill>
            </a:endParaRPr>
          </a:p>
        </p:txBody>
      </p:sp>
      <p:sp>
        <p:nvSpPr>
          <p:cNvPr id="1875" name="Google Shape;1875;p172"/>
          <p:cNvSpPr/>
          <p:nvPr/>
        </p:nvSpPr>
        <p:spPr>
          <a:xfrm>
            <a:off x="4233250" y="1151373"/>
            <a:ext cx="4746000" cy="1162200"/>
          </a:xfrm>
          <a:prstGeom prst="roundRect">
            <a:avLst>
              <a:gd fmla="val 10852" name="adj"/>
            </a:avLst>
          </a:prstGeom>
          <a:solidFill>
            <a:srgbClr val="78BE21">
              <a:alpha val="8000"/>
            </a:srgbClr>
          </a:solidFill>
          <a:ln>
            <a:noFill/>
          </a:ln>
        </p:spPr>
        <p:txBody>
          <a:bodyPr anchorCtr="0" anchor="t" bIns="108000" lIns="216000" spcFirstLastPara="1" rIns="180000" wrap="square" tIns="216000">
            <a:noAutofit/>
          </a:bodyPr>
          <a:lstStyle/>
          <a:p>
            <a:pPr indent="-146050" lvl="0" marL="269999" marR="0" rtl="0" algn="l">
              <a:lnSpc>
                <a:spcPct val="100000"/>
              </a:lnSpc>
              <a:spcBef>
                <a:spcPts val="0"/>
              </a:spcBef>
              <a:spcAft>
                <a:spcPts val="0"/>
              </a:spcAft>
              <a:buClr>
                <a:srgbClr val="002C70"/>
              </a:buClr>
              <a:buSzPts val="800"/>
              <a:buChar char="●"/>
            </a:pPr>
            <a:r>
              <a:rPr b="1" lang="en-GB" sz="800">
                <a:solidFill>
                  <a:srgbClr val="002C70"/>
                </a:solidFill>
              </a:rPr>
              <a:t>Organisations environnementales </a:t>
            </a:r>
            <a:endParaRPr b="1" sz="800">
              <a:solidFill>
                <a:srgbClr val="002C70"/>
              </a:solidFill>
            </a:endParaRPr>
          </a:p>
          <a:p>
            <a:pPr indent="-146050" lvl="0" marL="269999" marR="0" rtl="0" algn="l">
              <a:lnSpc>
                <a:spcPct val="100000"/>
              </a:lnSpc>
              <a:spcBef>
                <a:spcPts val="0"/>
              </a:spcBef>
              <a:spcAft>
                <a:spcPts val="0"/>
              </a:spcAft>
              <a:buClr>
                <a:srgbClr val="002C70"/>
              </a:buClr>
              <a:buSzPts val="800"/>
              <a:buChar char="●"/>
            </a:pPr>
            <a:r>
              <a:rPr b="1" lang="en-GB" sz="800">
                <a:solidFill>
                  <a:srgbClr val="002C70"/>
                </a:solidFill>
              </a:rPr>
              <a:t>Associations et fondations </a:t>
            </a:r>
            <a:endParaRPr b="1" sz="800">
              <a:solidFill>
                <a:srgbClr val="002C70"/>
              </a:solidFill>
            </a:endParaRPr>
          </a:p>
          <a:p>
            <a:pPr indent="-146050" lvl="0" marL="269999" marR="0" rtl="0" algn="l">
              <a:lnSpc>
                <a:spcPct val="100000"/>
              </a:lnSpc>
              <a:spcBef>
                <a:spcPts val="0"/>
              </a:spcBef>
              <a:spcAft>
                <a:spcPts val="0"/>
              </a:spcAft>
              <a:buClr>
                <a:srgbClr val="002C70"/>
              </a:buClr>
              <a:buSzPts val="800"/>
              <a:buChar char="●"/>
            </a:pPr>
            <a:r>
              <a:rPr b="1" lang="en-GB" sz="800">
                <a:solidFill>
                  <a:srgbClr val="002C70"/>
                </a:solidFill>
              </a:rPr>
              <a:t>Experts / universitaires </a:t>
            </a:r>
            <a:endParaRPr b="1" sz="800">
              <a:solidFill>
                <a:srgbClr val="002C70"/>
              </a:solidFill>
            </a:endParaRPr>
          </a:p>
          <a:p>
            <a:pPr indent="-146050" lvl="0" marL="269999" marR="0" rtl="0" algn="l">
              <a:lnSpc>
                <a:spcPct val="100000"/>
              </a:lnSpc>
              <a:spcBef>
                <a:spcPts val="0"/>
              </a:spcBef>
              <a:spcAft>
                <a:spcPts val="0"/>
              </a:spcAft>
              <a:buClr>
                <a:srgbClr val="002C70"/>
              </a:buClr>
              <a:buSzPts val="800"/>
              <a:buChar char="●"/>
            </a:pPr>
            <a:r>
              <a:rPr b="1" lang="en-GB" sz="800">
                <a:solidFill>
                  <a:srgbClr val="002C70"/>
                </a:solidFill>
              </a:rPr>
              <a:t>Institutions internationales et européennes </a:t>
            </a:r>
            <a:endParaRPr b="1" sz="800">
              <a:solidFill>
                <a:srgbClr val="002C70"/>
              </a:solidFill>
            </a:endParaRPr>
          </a:p>
          <a:p>
            <a:pPr indent="-146050" lvl="0" marL="269999" marR="0" rtl="0" algn="l">
              <a:lnSpc>
                <a:spcPct val="100000"/>
              </a:lnSpc>
              <a:spcBef>
                <a:spcPts val="0"/>
              </a:spcBef>
              <a:spcAft>
                <a:spcPts val="0"/>
              </a:spcAft>
              <a:buClr>
                <a:srgbClr val="002C70"/>
              </a:buClr>
              <a:buSzPts val="800"/>
              <a:buChar char="●"/>
            </a:pPr>
            <a:r>
              <a:rPr b="1" lang="en-GB" sz="800">
                <a:solidFill>
                  <a:srgbClr val="002C70"/>
                </a:solidFill>
              </a:rPr>
              <a:t>Gouvernements (au sein et en dehors de la zone OCDE) </a:t>
            </a:r>
            <a:endParaRPr b="1" sz="800">
              <a:solidFill>
                <a:srgbClr val="002C70"/>
              </a:solidFill>
            </a:endParaRPr>
          </a:p>
          <a:p>
            <a:pPr indent="-146050" lvl="0" marL="269999" marR="0" rtl="0" algn="l">
              <a:lnSpc>
                <a:spcPct val="100000"/>
              </a:lnSpc>
              <a:spcBef>
                <a:spcPts val="0"/>
              </a:spcBef>
              <a:spcAft>
                <a:spcPts val="0"/>
              </a:spcAft>
              <a:buClr>
                <a:srgbClr val="002C70"/>
              </a:buClr>
              <a:buSzPts val="800"/>
              <a:buChar char="●"/>
            </a:pPr>
            <a:r>
              <a:rPr b="1" lang="en-GB" sz="800">
                <a:solidFill>
                  <a:srgbClr val="002C70"/>
                </a:solidFill>
              </a:rPr>
              <a:t>Organisations et institutions publiques (ONU, OCDE, FMI, etc.) </a:t>
            </a:r>
            <a:endParaRPr b="1" sz="800">
              <a:solidFill>
                <a:srgbClr val="002C70"/>
              </a:solidFill>
            </a:endParaRPr>
          </a:p>
          <a:p>
            <a:pPr indent="-146050" lvl="0" marL="269999" marR="0" rtl="0" algn="l">
              <a:lnSpc>
                <a:spcPct val="100000"/>
              </a:lnSpc>
              <a:spcBef>
                <a:spcPts val="0"/>
              </a:spcBef>
              <a:spcAft>
                <a:spcPts val="0"/>
              </a:spcAft>
              <a:buClr>
                <a:srgbClr val="002C70"/>
              </a:buClr>
              <a:buSzPts val="800"/>
              <a:buChar char="●"/>
            </a:pPr>
            <a:r>
              <a:rPr b="1" lang="en-GB" sz="800">
                <a:solidFill>
                  <a:srgbClr val="002C70"/>
                </a:solidFill>
              </a:rPr>
              <a:t>Citoyens et, en particulier, les générations futures</a:t>
            </a:r>
            <a:endParaRPr b="1" sz="800">
              <a:solidFill>
                <a:srgbClr val="002C70"/>
              </a:solidFill>
            </a:endParaRPr>
          </a:p>
        </p:txBody>
      </p:sp>
      <p:sp>
        <p:nvSpPr>
          <p:cNvPr id="1876" name="Google Shape;1876;p172"/>
          <p:cNvSpPr/>
          <p:nvPr/>
        </p:nvSpPr>
        <p:spPr>
          <a:xfrm>
            <a:off x="4404699" y="2370281"/>
            <a:ext cx="903300" cy="274200"/>
          </a:xfrm>
          <a:prstGeom prst="roundRect">
            <a:avLst>
              <a:gd fmla="val 50000" name="adj"/>
            </a:avLst>
          </a:prstGeom>
          <a:solidFill>
            <a:srgbClr val="EE0000"/>
          </a:solidFill>
          <a:ln>
            <a:noFill/>
          </a:ln>
        </p:spPr>
        <p:txBody>
          <a:bodyPr anchorCtr="0" anchor="ctr" bIns="91425" lIns="91425" spcFirstLastPara="1" rIns="91425" wrap="square" tIns="72000">
            <a:noAutofit/>
          </a:bodyPr>
          <a:lstStyle/>
          <a:p>
            <a:pPr indent="0" lvl="0" marL="0" rtl="0" algn="ctr">
              <a:spcBef>
                <a:spcPts val="0"/>
              </a:spcBef>
              <a:spcAft>
                <a:spcPts val="0"/>
              </a:spcAft>
              <a:buNone/>
            </a:pPr>
            <a:r>
              <a:rPr lang="en-GB" sz="1200">
                <a:solidFill>
                  <a:srgbClr val="FFFFFF"/>
                </a:solidFill>
                <a:latin typeface="Arial Black"/>
                <a:ea typeface="Arial Black"/>
                <a:cs typeface="Arial Black"/>
                <a:sym typeface="Arial Black"/>
              </a:rPr>
              <a:t>Clients</a:t>
            </a:r>
            <a:endParaRPr sz="1200">
              <a:solidFill>
                <a:srgbClr val="FFFFFF"/>
              </a:solidFill>
              <a:latin typeface="Arial Black"/>
              <a:ea typeface="Arial Black"/>
              <a:cs typeface="Arial Black"/>
              <a:sym typeface="Arial Black"/>
            </a:endParaRPr>
          </a:p>
        </p:txBody>
      </p:sp>
      <p:sp>
        <p:nvSpPr>
          <p:cNvPr id="1877" name="Google Shape;1877;p172"/>
          <p:cNvSpPr/>
          <p:nvPr/>
        </p:nvSpPr>
        <p:spPr>
          <a:xfrm>
            <a:off x="4404699" y="1011029"/>
            <a:ext cx="903300" cy="274200"/>
          </a:xfrm>
          <a:prstGeom prst="roundRect">
            <a:avLst>
              <a:gd fmla="val 50000" name="adj"/>
            </a:avLst>
          </a:prstGeom>
          <a:solidFill>
            <a:srgbClr val="79B927"/>
          </a:solidFill>
          <a:ln>
            <a:noFill/>
          </a:ln>
        </p:spPr>
        <p:txBody>
          <a:bodyPr anchorCtr="0" anchor="ctr" bIns="91425" lIns="91425" spcFirstLastPara="1" rIns="91425" wrap="square" tIns="72000">
            <a:noAutofit/>
          </a:bodyPr>
          <a:lstStyle/>
          <a:p>
            <a:pPr indent="0" lvl="0" marL="0" rtl="0" algn="ctr">
              <a:spcBef>
                <a:spcPts val="0"/>
              </a:spcBef>
              <a:spcAft>
                <a:spcPts val="0"/>
              </a:spcAft>
              <a:buNone/>
            </a:pPr>
            <a:r>
              <a:rPr lang="en-GB" sz="1200">
                <a:solidFill>
                  <a:srgbClr val="FFFFFF"/>
                </a:solidFill>
                <a:latin typeface="Arial Black"/>
                <a:ea typeface="Arial Black"/>
                <a:cs typeface="Arial Black"/>
                <a:sym typeface="Arial Black"/>
              </a:rPr>
              <a:t>Planète</a:t>
            </a:r>
            <a:endParaRPr sz="1200">
              <a:solidFill>
                <a:srgbClr val="FFFFFF"/>
              </a:solidFill>
              <a:latin typeface="Arial Black"/>
              <a:ea typeface="Arial Black"/>
              <a:cs typeface="Arial Black"/>
              <a:sym typeface="Arial Black"/>
            </a:endParaRPr>
          </a:p>
        </p:txBody>
      </p:sp>
      <p:sp>
        <p:nvSpPr>
          <p:cNvPr id="1878" name="Google Shape;1878;p172"/>
          <p:cNvSpPr/>
          <p:nvPr/>
        </p:nvSpPr>
        <p:spPr>
          <a:xfrm>
            <a:off x="4404699" y="3517683"/>
            <a:ext cx="1179000" cy="274200"/>
          </a:xfrm>
          <a:prstGeom prst="roundRect">
            <a:avLst>
              <a:gd fmla="val 50000" name="adj"/>
            </a:avLst>
          </a:prstGeom>
          <a:solidFill>
            <a:srgbClr val="00A3B9"/>
          </a:solidFill>
          <a:ln>
            <a:noFill/>
          </a:ln>
        </p:spPr>
        <p:txBody>
          <a:bodyPr anchorCtr="0" anchor="ctr" bIns="91425" lIns="91425" spcFirstLastPara="1" rIns="91425" wrap="square" tIns="72000">
            <a:noAutofit/>
          </a:bodyPr>
          <a:lstStyle/>
          <a:p>
            <a:pPr indent="0" lvl="0" marL="0" rtl="0" algn="ctr">
              <a:spcBef>
                <a:spcPts val="0"/>
              </a:spcBef>
              <a:spcAft>
                <a:spcPts val="0"/>
              </a:spcAft>
              <a:buNone/>
            </a:pPr>
            <a:r>
              <a:rPr lang="en-GB" sz="1200">
                <a:solidFill>
                  <a:srgbClr val="FFFFFF"/>
                </a:solidFill>
                <a:latin typeface="Arial Black"/>
                <a:ea typeface="Arial Black"/>
                <a:cs typeface="Arial Black"/>
                <a:sym typeface="Arial Black"/>
              </a:rPr>
              <a:t>Salariés</a:t>
            </a:r>
            <a:endParaRPr sz="1200">
              <a:solidFill>
                <a:srgbClr val="FFFFFF"/>
              </a:solidFill>
              <a:latin typeface="Arial Black"/>
              <a:ea typeface="Arial Black"/>
              <a:cs typeface="Arial Black"/>
              <a:sym typeface="Arial Black"/>
            </a:endParaRPr>
          </a:p>
        </p:txBody>
      </p:sp>
      <p:sp>
        <p:nvSpPr>
          <p:cNvPr id="1879" name="Google Shape;1879;p172"/>
          <p:cNvSpPr/>
          <p:nvPr/>
        </p:nvSpPr>
        <p:spPr>
          <a:xfrm>
            <a:off x="366175" y="3410881"/>
            <a:ext cx="1513800" cy="274200"/>
          </a:xfrm>
          <a:prstGeom prst="roundRect">
            <a:avLst>
              <a:gd fmla="val 50000" name="adj"/>
            </a:avLst>
          </a:prstGeom>
          <a:solidFill>
            <a:srgbClr val="772583"/>
          </a:solidFill>
          <a:ln>
            <a:noFill/>
          </a:ln>
        </p:spPr>
        <p:txBody>
          <a:bodyPr anchorCtr="0" anchor="ctr" bIns="91425" lIns="91425" spcFirstLastPara="1" rIns="91425" wrap="square" tIns="72000">
            <a:noAutofit/>
          </a:bodyPr>
          <a:lstStyle/>
          <a:p>
            <a:pPr indent="0" lvl="0" marL="0" rtl="0" algn="ctr">
              <a:spcBef>
                <a:spcPts val="0"/>
              </a:spcBef>
              <a:spcAft>
                <a:spcPts val="0"/>
              </a:spcAft>
              <a:buNone/>
            </a:pPr>
            <a:r>
              <a:rPr lang="en-GB" sz="1200">
                <a:solidFill>
                  <a:srgbClr val="FFFFFF"/>
                </a:solidFill>
                <a:latin typeface="Arial Black"/>
                <a:ea typeface="Arial Black"/>
                <a:cs typeface="Arial Black"/>
                <a:sym typeface="Arial Black"/>
              </a:rPr>
              <a:t>Actionnaires</a:t>
            </a:r>
            <a:endParaRPr sz="1200">
              <a:solidFill>
                <a:srgbClr val="FFFFFF"/>
              </a:solidFill>
              <a:latin typeface="Arial Black"/>
              <a:ea typeface="Arial Black"/>
              <a:cs typeface="Arial Black"/>
              <a:sym typeface="Arial Black"/>
            </a:endParaRPr>
          </a:p>
        </p:txBody>
      </p:sp>
      <p:sp>
        <p:nvSpPr>
          <p:cNvPr id="1880" name="Google Shape;1880;p172"/>
          <p:cNvSpPr/>
          <p:nvPr/>
        </p:nvSpPr>
        <p:spPr>
          <a:xfrm>
            <a:off x="128525" y="1101973"/>
            <a:ext cx="3997200" cy="2163300"/>
          </a:xfrm>
          <a:prstGeom prst="roundRect">
            <a:avLst>
              <a:gd fmla="val 3605" name="adj"/>
            </a:avLst>
          </a:prstGeom>
          <a:solidFill>
            <a:srgbClr val="F8AA16">
              <a:alpha val="15000"/>
            </a:srgbClr>
          </a:solidFill>
          <a:ln>
            <a:noFill/>
          </a:ln>
        </p:spPr>
        <p:txBody>
          <a:bodyPr anchorCtr="0" anchor="t" bIns="108000" lIns="216000" spcFirstLastPara="1" rIns="180000" wrap="square" tIns="216000">
            <a:noAutofit/>
          </a:bodyPr>
          <a:lstStyle/>
          <a:p>
            <a:pPr indent="0" lvl="0" marL="0" rtl="0" algn="l">
              <a:lnSpc>
                <a:spcPct val="100000"/>
              </a:lnSpc>
              <a:spcBef>
                <a:spcPts val="0"/>
              </a:spcBef>
              <a:spcAft>
                <a:spcPts val="400"/>
              </a:spcAft>
              <a:buNone/>
            </a:pPr>
            <a:r>
              <a:t/>
            </a:r>
            <a:endParaRPr sz="900">
              <a:solidFill>
                <a:srgbClr val="000000"/>
              </a:solidFill>
            </a:endParaRPr>
          </a:p>
        </p:txBody>
      </p:sp>
      <p:sp>
        <p:nvSpPr>
          <p:cNvPr id="1881" name="Google Shape;1881;p172"/>
          <p:cNvSpPr/>
          <p:nvPr/>
        </p:nvSpPr>
        <p:spPr>
          <a:xfrm>
            <a:off x="366175" y="1011037"/>
            <a:ext cx="903300" cy="274200"/>
          </a:xfrm>
          <a:prstGeom prst="roundRect">
            <a:avLst>
              <a:gd fmla="val 50000" name="adj"/>
            </a:avLst>
          </a:prstGeom>
          <a:solidFill>
            <a:srgbClr val="FFAC00"/>
          </a:solidFill>
          <a:ln>
            <a:noFill/>
          </a:ln>
        </p:spPr>
        <p:txBody>
          <a:bodyPr anchorCtr="0" anchor="ctr" bIns="91425" lIns="91425" spcFirstLastPara="1" rIns="91425" wrap="square" tIns="72000">
            <a:noAutofit/>
          </a:bodyPr>
          <a:lstStyle/>
          <a:p>
            <a:pPr indent="0" lvl="0" marL="0" rtl="0" algn="ctr">
              <a:spcBef>
                <a:spcPts val="0"/>
              </a:spcBef>
              <a:spcAft>
                <a:spcPts val="0"/>
              </a:spcAft>
              <a:buNone/>
            </a:pPr>
            <a:r>
              <a:rPr lang="en-GB" sz="1200">
                <a:solidFill>
                  <a:srgbClr val="FFFFFF"/>
                </a:solidFill>
                <a:latin typeface="Arial Black"/>
                <a:ea typeface="Arial Black"/>
                <a:cs typeface="Arial Black"/>
                <a:sym typeface="Arial Black"/>
              </a:rPr>
              <a:t>Société</a:t>
            </a:r>
            <a:endParaRPr sz="1200">
              <a:solidFill>
                <a:srgbClr val="FFFFFF"/>
              </a:solidFill>
              <a:latin typeface="Arial Black"/>
              <a:ea typeface="Arial Black"/>
              <a:cs typeface="Arial Black"/>
              <a:sym typeface="Arial Black"/>
            </a:endParaRPr>
          </a:p>
        </p:txBody>
      </p:sp>
      <p:graphicFrame>
        <p:nvGraphicFramePr>
          <p:cNvPr id="1882" name="Google Shape;1882;p172"/>
          <p:cNvGraphicFramePr/>
          <p:nvPr/>
        </p:nvGraphicFramePr>
        <p:xfrm>
          <a:off x="204725" y="1253816"/>
          <a:ext cx="3000000" cy="3000000"/>
        </p:xfrm>
        <a:graphic>
          <a:graphicData uri="http://schemas.openxmlformats.org/drawingml/2006/table">
            <a:tbl>
              <a:tblPr>
                <a:noFill/>
                <a:tableStyleId>{F3F02895-465D-4734-9127-0527D8D86F29}</a:tableStyleId>
              </a:tblPr>
              <a:tblGrid>
                <a:gridCol w="1891600"/>
                <a:gridCol w="1956550"/>
              </a:tblGrid>
              <a:tr h="2339075">
                <a:tc>
                  <a:txBody>
                    <a:bodyPr/>
                    <a:lstStyle/>
                    <a:p>
                      <a:pPr indent="-146050" lvl="0" marL="269999" rtl="0" algn="l">
                        <a:spcBef>
                          <a:spcPts val="0"/>
                        </a:spcBef>
                        <a:spcAft>
                          <a:spcPts val="0"/>
                        </a:spcAft>
                        <a:buClr>
                          <a:srgbClr val="002C70"/>
                        </a:buClr>
                        <a:buSzPts val="800"/>
                        <a:buChar char="●"/>
                      </a:pPr>
                      <a:r>
                        <a:rPr b="1" lang="en-GB" sz="800">
                          <a:solidFill>
                            <a:srgbClr val="002C70"/>
                          </a:solidFill>
                        </a:rPr>
                        <a:t>Gouvernements, Ministères</a:t>
                      </a:r>
                      <a:endParaRPr b="1" sz="800">
                        <a:solidFill>
                          <a:srgbClr val="002C70"/>
                        </a:solidFill>
                      </a:endParaRPr>
                    </a:p>
                    <a:p>
                      <a:pPr indent="-146050" lvl="0" marL="269999" rtl="0" algn="l">
                        <a:spcBef>
                          <a:spcPts val="0"/>
                        </a:spcBef>
                        <a:spcAft>
                          <a:spcPts val="0"/>
                        </a:spcAft>
                        <a:buClr>
                          <a:srgbClr val="002C70"/>
                        </a:buClr>
                        <a:buSzPts val="800"/>
                        <a:buChar char="●"/>
                      </a:pPr>
                      <a:r>
                        <a:rPr b="1" lang="en-GB" sz="800">
                          <a:solidFill>
                            <a:srgbClr val="002C70"/>
                          </a:solidFill>
                        </a:rPr>
                        <a:t>Autorités locales, nationales, de réglementation et de contrôle</a:t>
                      </a:r>
                      <a:endParaRPr b="1" sz="800">
                        <a:solidFill>
                          <a:srgbClr val="002C70"/>
                        </a:solidFill>
                      </a:endParaRPr>
                    </a:p>
                    <a:p>
                      <a:pPr indent="-146050" lvl="0" marL="269999" rtl="0" algn="l">
                        <a:spcBef>
                          <a:spcPts val="0"/>
                        </a:spcBef>
                        <a:spcAft>
                          <a:spcPts val="0"/>
                        </a:spcAft>
                        <a:buClr>
                          <a:srgbClr val="002C70"/>
                        </a:buClr>
                        <a:buSzPts val="800"/>
                        <a:buChar char="●"/>
                      </a:pPr>
                      <a:r>
                        <a:rPr b="1" lang="en-GB" sz="800">
                          <a:solidFill>
                            <a:srgbClr val="002C70"/>
                          </a:solidFill>
                        </a:rPr>
                        <a:t>Pouvoirs publics / citoyens / résidents / associations de quartier</a:t>
                      </a:r>
                      <a:endParaRPr b="1" sz="800">
                        <a:solidFill>
                          <a:srgbClr val="002C70"/>
                        </a:solidFill>
                      </a:endParaRPr>
                    </a:p>
                    <a:p>
                      <a:pPr indent="-146050" lvl="0" marL="269999" rtl="0" algn="l">
                        <a:spcBef>
                          <a:spcPts val="0"/>
                        </a:spcBef>
                        <a:spcAft>
                          <a:spcPts val="0"/>
                        </a:spcAft>
                        <a:buClr>
                          <a:srgbClr val="002C70"/>
                        </a:buClr>
                        <a:buSzPts val="800"/>
                        <a:buChar char="●"/>
                      </a:pPr>
                      <a:r>
                        <a:rPr b="1" lang="en-GB" sz="800">
                          <a:solidFill>
                            <a:srgbClr val="002C70"/>
                          </a:solidFill>
                        </a:rPr>
                        <a:t>Associations d'élus</a:t>
                      </a:r>
                      <a:endParaRPr b="1" sz="800">
                        <a:solidFill>
                          <a:srgbClr val="002C70"/>
                        </a:solidFill>
                      </a:endParaRPr>
                    </a:p>
                    <a:p>
                      <a:pPr indent="-146050" lvl="0" marL="269999" rtl="0" algn="l">
                        <a:spcBef>
                          <a:spcPts val="0"/>
                        </a:spcBef>
                        <a:spcAft>
                          <a:spcPts val="0"/>
                        </a:spcAft>
                        <a:buClr>
                          <a:srgbClr val="002C70"/>
                        </a:buClr>
                        <a:buSzPts val="800"/>
                        <a:buChar char="●"/>
                      </a:pPr>
                      <a:r>
                        <a:rPr b="1" lang="en-GB" sz="800">
                          <a:solidFill>
                            <a:srgbClr val="002C70"/>
                          </a:solidFill>
                        </a:rPr>
                        <a:t>Entreprises concurrentes</a:t>
                      </a:r>
                      <a:endParaRPr b="1" sz="800">
                        <a:solidFill>
                          <a:srgbClr val="002C70"/>
                        </a:solidFill>
                      </a:endParaRPr>
                    </a:p>
                    <a:p>
                      <a:pPr indent="-146050" lvl="0" marL="269999" rtl="0" algn="l">
                        <a:spcBef>
                          <a:spcPts val="0"/>
                        </a:spcBef>
                        <a:spcAft>
                          <a:spcPts val="0"/>
                        </a:spcAft>
                        <a:buClr>
                          <a:srgbClr val="002C70"/>
                        </a:buClr>
                        <a:buSzPts val="800"/>
                        <a:buChar char="●"/>
                      </a:pPr>
                      <a:r>
                        <a:rPr b="1" lang="en-GB" sz="800">
                          <a:solidFill>
                            <a:srgbClr val="002C70"/>
                          </a:solidFill>
                        </a:rPr>
                        <a:t>Prestataires de services (fournisseurs, sous-traitants)</a:t>
                      </a:r>
                      <a:endParaRPr b="1" sz="800">
                        <a:solidFill>
                          <a:srgbClr val="002C70"/>
                        </a:solidFill>
                      </a:endParaRPr>
                    </a:p>
                    <a:p>
                      <a:pPr indent="-146050" lvl="0" marL="269999" rtl="0" algn="l">
                        <a:spcBef>
                          <a:spcPts val="0"/>
                        </a:spcBef>
                        <a:spcAft>
                          <a:spcPts val="0"/>
                        </a:spcAft>
                        <a:buClr>
                          <a:srgbClr val="002C70"/>
                        </a:buClr>
                        <a:buSzPts val="800"/>
                        <a:buChar char="●"/>
                      </a:pPr>
                      <a:r>
                        <a:rPr b="1" lang="en-GB" sz="800">
                          <a:solidFill>
                            <a:srgbClr val="002C70"/>
                          </a:solidFill>
                        </a:rPr>
                        <a:t>Fondations et associations</a:t>
                      </a:r>
                      <a:endParaRPr b="1" sz="800">
                        <a:solidFill>
                          <a:srgbClr val="002C70"/>
                        </a:solidFill>
                      </a:endParaRPr>
                    </a:p>
                    <a:p>
                      <a:pPr indent="-146050" lvl="0" marL="269999" rtl="0" algn="l">
                        <a:spcBef>
                          <a:spcPts val="0"/>
                        </a:spcBef>
                        <a:spcAft>
                          <a:spcPts val="0"/>
                        </a:spcAft>
                        <a:buClr>
                          <a:srgbClr val="002C70"/>
                        </a:buClr>
                        <a:buSzPts val="800"/>
                        <a:buChar char="●"/>
                      </a:pPr>
                      <a:r>
                        <a:rPr b="1" lang="en-GB" sz="800">
                          <a:solidFill>
                            <a:srgbClr val="002C70"/>
                          </a:solidFill>
                        </a:rPr>
                        <a:t>Organisations patronales et syndicales</a:t>
                      </a:r>
                      <a:endParaRPr b="1" sz="800">
                        <a:solidFill>
                          <a:srgbClr val="002C70"/>
                        </a:solidFill>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146050" lvl="0" marL="269999" rtl="0" algn="l">
                        <a:spcBef>
                          <a:spcPts val="0"/>
                        </a:spcBef>
                        <a:spcAft>
                          <a:spcPts val="0"/>
                        </a:spcAft>
                        <a:buClr>
                          <a:srgbClr val="002C70"/>
                        </a:buClr>
                        <a:buSzPts val="800"/>
                        <a:buChar char="●"/>
                      </a:pPr>
                      <a:r>
                        <a:rPr b="1" lang="en-GB" sz="800">
                          <a:solidFill>
                            <a:srgbClr val="002C70"/>
                          </a:solidFill>
                        </a:rPr>
                        <a:t>Agences de notation financière et non financière</a:t>
                      </a:r>
                      <a:endParaRPr b="1" sz="800">
                        <a:solidFill>
                          <a:srgbClr val="002C70"/>
                        </a:solidFill>
                      </a:endParaRPr>
                    </a:p>
                    <a:p>
                      <a:pPr indent="-146050" lvl="0" marL="269999" rtl="0" algn="l">
                        <a:spcBef>
                          <a:spcPts val="0"/>
                        </a:spcBef>
                        <a:spcAft>
                          <a:spcPts val="0"/>
                        </a:spcAft>
                        <a:buClr>
                          <a:srgbClr val="002C70"/>
                        </a:buClr>
                        <a:buSzPts val="800"/>
                        <a:buChar char="●"/>
                      </a:pPr>
                      <a:r>
                        <a:rPr b="1" lang="en-GB" sz="800">
                          <a:solidFill>
                            <a:srgbClr val="002C70"/>
                          </a:solidFill>
                        </a:rPr>
                        <a:t>Critical friends</a:t>
                      </a:r>
                      <a:endParaRPr b="1" sz="800">
                        <a:solidFill>
                          <a:srgbClr val="002C70"/>
                        </a:solidFill>
                      </a:endParaRPr>
                    </a:p>
                    <a:p>
                      <a:pPr indent="-146050" lvl="0" marL="269999" rtl="0" algn="l">
                        <a:spcBef>
                          <a:spcPts val="0"/>
                        </a:spcBef>
                        <a:spcAft>
                          <a:spcPts val="0"/>
                        </a:spcAft>
                        <a:buClr>
                          <a:srgbClr val="002C70"/>
                        </a:buClr>
                        <a:buSzPts val="800"/>
                        <a:buChar char="●"/>
                      </a:pPr>
                      <a:r>
                        <a:rPr b="1" lang="en-GB" sz="800">
                          <a:solidFill>
                            <a:srgbClr val="002C70"/>
                          </a:solidFill>
                        </a:rPr>
                        <a:t>Experts, chercheurs et scientifiques</a:t>
                      </a:r>
                      <a:endParaRPr b="1" sz="800">
                        <a:solidFill>
                          <a:srgbClr val="002C70"/>
                        </a:solidFill>
                      </a:endParaRPr>
                    </a:p>
                    <a:p>
                      <a:pPr indent="-146050" lvl="0" marL="269999" rtl="0" algn="l">
                        <a:spcBef>
                          <a:spcPts val="0"/>
                        </a:spcBef>
                        <a:spcAft>
                          <a:spcPts val="0"/>
                        </a:spcAft>
                        <a:buClr>
                          <a:srgbClr val="002C70"/>
                        </a:buClr>
                        <a:buSzPts val="800"/>
                        <a:buChar char="●"/>
                      </a:pPr>
                      <a:r>
                        <a:rPr b="1" lang="en-GB" sz="800">
                          <a:solidFill>
                            <a:srgbClr val="002C70"/>
                          </a:solidFill>
                        </a:rPr>
                        <a:t>Académies, universités et écoles</a:t>
                      </a:r>
                      <a:endParaRPr b="1" sz="800">
                        <a:solidFill>
                          <a:srgbClr val="002C70"/>
                        </a:solidFill>
                      </a:endParaRPr>
                    </a:p>
                    <a:p>
                      <a:pPr indent="-146050" lvl="0" marL="269999" rtl="0" algn="l">
                        <a:spcBef>
                          <a:spcPts val="0"/>
                        </a:spcBef>
                        <a:spcAft>
                          <a:spcPts val="0"/>
                        </a:spcAft>
                        <a:buClr>
                          <a:srgbClr val="002C70"/>
                        </a:buClr>
                        <a:buSzPts val="800"/>
                        <a:buChar char="●"/>
                      </a:pPr>
                      <a:r>
                        <a:rPr b="1" lang="en-GB" sz="800">
                          <a:solidFill>
                            <a:srgbClr val="002C70"/>
                          </a:solidFill>
                        </a:rPr>
                        <a:t>Partenaires (entreprises socialement responsables, start-ups, instituts de recherche)</a:t>
                      </a:r>
                      <a:endParaRPr b="1" sz="800">
                        <a:solidFill>
                          <a:srgbClr val="002C70"/>
                        </a:solidFill>
                      </a:endParaRPr>
                    </a:p>
                    <a:p>
                      <a:pPr indent="-146050" lvl="0" marL="269999" rtl="0" algn="l">
                        <a:spcBef>
                          <a:spcPts val="0"/>
                        </a:spcBef>
                        <a:spcAft>
                          <a:spcPts val="0"/>
                        </a:spcAft>
                        <a:buClr>
                          <a:srgbClr val="002C70"/>
                        </a:buClr>
                        <a:buSzPts val="800"/>
                        <a:buChar char="●"/>
                      </a:pPr>
                      <a:r>
                        <a:rPr b="1" lang="en-GB" sz="800">
                          <a:solidFill>
                            <a:srgbClr val="002C70"/>
                          </a:solidFill>
                        </a:rPr>
                        <a:t>Opinion publique</a:t>
                      </a:r>
                      <a:endParaRPr b="1" sz="800">
                        <a:solidFill>
                          <a:srgbClr val="002C70"/>
                        </a:solidFill>
                      </a:endParaRPr>
                    </a:p>
                    <a:p>
                      <a:pPr indent="-146050" lvl="0" marL="269999" rtl="0" algn="l">
                        <a:spcBef>
                          <a:spcPts val="0"/>
                        </a:spcBef>
                        <a:spcAft>
                          <a:spcPts val="0"/>
                        </a:spcAft>
                        <a:buClr>
                          <a:srgbClr val="002C70"/>
                        </a:buClr>
                        <a:buSzPts val="800"/>
                        <a:buChar char="●"/>
                      </a:pPr>
                      <a:r>
                        <a:rPr b="1" lang="en-GB" sz="800">
                          <a:solidFill>
                            <a:srgbClr val="002C70"/>
                          </a:solidFill>
                        </a:rPr>
                        <a:t>Groupes de réflexion / leaders d'opinion</a:t>
                      </a:r>
                      <a:endParaRPr b="1" sz="800">
                        <a:solidFill>
                          <a:srgbClr val="002C70"/>
                        </a:solidFill>
                      </a:endParaRPr>
                    </a:p>
                    <a:p>
                      <a:pPr indent="-146050" lvl="0" marL="269999" rtl="0" algn="l">
                        <a:spcBef>
                          <a:spcPts val="0"/>
                        </a:spcBef>
                        <a:spcAft>
                          <a:spcPts val="0"/>
                        </a:spcAft>
                        <a:buClr>
                          <a:srgbClr val="002C70"/>
                        </a:buClr>
                        <a:buSzPts val="800"/>
                        <a:buChar char="●"/>
                      </a:pPr>
                      <a:r>
                        <a:rPr b="1" lang="en-GB" sz="800">
                          <a:solidFill>
                            <a:srgbClr val="002C70"/>
                          </a:solidFill>
                        </a:rPr>
                        <a:t>Médias</a:t>
                      </a:r>
                      <a:endParaRPr b="1" sz="800">
                        <a:solidFill>
                          <a:srgbClr val="002C70"/>
                        </a:solidFill>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r>
            </a:tbl>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86" name="Shape 1886"/>
        <p:cNvGrpSpPr/>
        <p:nvPr/>
      </p:nvGrpSpPr>
      <p:grpSpPr>
        <a:xfrm>
          <a:off x="0" y="0"/>
          <a:ext cx="0" cy="0"/>
          <a:chOff x="0" y="0"/>
          <a:chExt cx="0" cy="0"/>
        </a:xfrm>
      </p:grpSpPr>
      <p:sp>
        <p:nvSpPr>
          <p:cNvPr id="1887" name="Google Shape;1887;p173"/>
          <p:cNvSpPr txBox="1"/>
          <p:nvPr>
            <p:ph type="title"/>
          </p:nvPr>
        </p:nvSpPr>
        <p:spPr>
          <a:xfrm>
            <a:off x="0" y="0"/>
            <a:ext cx="8186400" cy="1141800"/>
          </a:xfrm>
          <a:prstGeom prst="rect">
            <a:avLst/>
          </a:prstGeom>
        </p:spPr>
        <p:txBody>
          <a:bodyPr anchorCtr="0" anchor="t" bIns="91425" lIns="504000" spcFirstLastPara="1" rIns="252000" wrap="square" tIns="504000">
            <a:normAutofit/>
          </a:bodyPr>
          <a:lstStyle/>
          <a:p>
            <a:pPr indent="0" lvl="0" marL="0" rtl="0" algn="l">
              <a:spcBef>
                <a:spcPts val="0"/>
              </a:spcBef>
              <a:spcAft>
                <a:spcPts val="0"/>
              </a:spcAft>
              <a:buNone/>
            </a:pPr>
            <a:r>
              <a:rPr lang="en-GB" sz="2100"/>
              <a:t>Un dialogue constant avec nos parties prenantes</a:t>
            </a:r>
            <a:endParaRPr sz="2100"/>
          </a:p>
        </p:txBody>
      </p:sp>
      <p:sp>
        <p:nvSpPr>
          <p:cNvPr id="1888" name="Google Shape;1888;p173"/>
          <p:cNvSpPr txBox="1"/>
          <p:nvPr/>
        </p:nvSpPr>
        <p:spPr>
          <a:xfrm>
            <a:off x="461050" y="764725"/>
            <a:ext cx="83946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GB">
                <a:solidFill>
                  <a:schemeClr val="dk2"/>
                </a:solidFill>
              </a:rPr>
              <a:t>Historique du dialogue dans le Groupe</a:t>
            </a:r>
            <a:endParaRPr b="1">
              <a:solidFill>
                <a:schemeClr val="dk2"/>
              </a:solidFill>
            </a:endParaRPr>
          </a:p>
        </p:txBody>
      </p:sp>
      <p:sp>
        <p:nvSpPr>
          <p:cNvPr id="1889" name="Google Shape;1889;p173"/>
          <p:cNvSpPr/>
          <p:nvPr/>
        </p:nvSpPr>
        <p:spPr>
          <a:xfrm>
            <a:off x="58908" y="2679302"/>
            <a:ext cx="8394600" cy="531600"/>
          </a:xfrm>
          <a:prstGeom prst="homePlate">
            <a:avLst>
              <a:gd fmla="val 50000" name="adj"/>
            </a:avLst>
          </a:prstGeom>
          <a:gradFill>
            <a:gsLst>
              <a:gs pos="0">
                <a:srgbClr val="FF0000">
                  <a:alpha val="7843"/>
                </a:srgbClr>
              </a:gs>
              <a:gs pos="70000">
                <a:srgbClr val="FF0000">
                  <a:alpha val="7843"/>
                </a:srgbClr>
              </a:gs>
              <a:gs pos="84000">
                <a:srgbClr val="D9EAD3"/>
              </a:gs>
              <a:gs pos="100000">
                <a:srgbClr val="78BE21">
                  <a:alpha val="7843"/>
                </a:srgbClr>
              </a:gs>
            </a:gsLst>
            <a:lin ang="0" scaled="0"/>
          </a:gradFill>
          <a:ln>
            <a:noFill/>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890" name="Google Shape;1890;p173"/>
          <p:cNvSpPr/>
          <p:nvPr/>
        </p:nvSpPr>
        <p:spPr>
          <a:xfrm>
            <a:off x="495833" y="2933382"/>
            <a:ext cx="6153600" cy="11700"/>
          </a:xfrm>
          <a:prstGeom prst="rect">
            <a:avLst/>
          </a:prstGeom>
          <a:gradFill>
            <a:gsLst>
              <a:gs pos="0">
                <a:srgbClr val="FF0000"/>
              </a:gs>
              <a:gs pos="71000">
                <a:srgbClr val="FF0000"/>
              </a:gs>
              <a:gs pos="100000">
                <a:srgbClr val="78BE21"/>
              </a:gs>
            </a:gsLst>
            <a:lin ang="0" scaled="0"/>
          </a:gra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id="1891" name="Google Shape;1891;p173" title="Logo +1_EN.png"/>
          <p:cNvPicPr preferRelativeResize="0"/>
          <p:nvPr/>
        </p:nvPicPr>
        <p:blipFill>
          <a:blip r:embed="rId3">
            <a:alphaModFix/>
          </a:blip>
          <a:stretch>
            <a:fillRect/>
          </a:stretch>
        </p:blipFill>
        <p:spPr>
          <a:xfrm>
            <a:off x="3062547" y="1403987"/>
            <a:ext cx="640673" cy="666724"/>
          </a:xfrm>
          <a:prstGeom prst="rect">
            <a:avLst/>
          </a:prstGeom>
          <a:noFill/>
          <a:ln>
            <a:noFill/>
          </a:ln>
        </p:spPr>
      </p:pic>
      <p:pic>
        <p:nvPicPr>
          <p:cNvPr id="1892" name="Google Shape;1892;p173" title="Roue PP EN.png"/>
          <p:cNvPicPr preferRelativeResize="0"/>
          <p:nvPr/>
        </p:nvPicPr>
        <p:blipFill>
          <a:blip r:embed="rId4">
            <a:alphaModFix/>
          </a:blip>
          <a:stretch>
            <a:fillRect/>
          </a:stretch>
        </p:blipFill>
        <p:spPr>
          <a:xfrm>
            <a:off x="2136109" y="1416549"/>
            <a:ext cx="640675" cy="641601"/>
          </a:xfrm>
          <a:prstGeom prst="rect">
            <a:avLst/>
          </a:prstGeom>
          <a:noFill/>
          <a:ln>
            <a:noFill/>
          </a:ln>
        </p:spPr>
      </p:pic>
      <p:sp>
        <p:nvSpPr>
          <p:cNvPr id="1893" name="Google Shape;1893;p173"/>
          <p:cNvSpPr txBox="1"/>
          <p:nvPr/>
        </p:nvSpPr>
        <p:spPr>
          <a:xfrm>
            <a:off x="7033626" y="3256575"/>
            <a:ext cx="1407600" cy="738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GB" sz="1200">
                <a:solidFill>
                  <a:schemeClr val="lt1"/>
                </a:solidFill>
                <a:highlight>
                  <a:srgbClr val="FFAC01"/>
                </a:highlight>
              </a:rPr>
              <a:t>Assemblée des Parties Prenantes</a:t>
            </a:r>
            <a:endParaRPr b="1" sz="1200">
              <a:solidFill>
                <a:schemeClr val="lt1"/>
              </a:solidFill>
              <a:highlight>
                <a:srgbClr val="FFAC01"/>
              </a:highlight>
            </a:endParaRPr>
          </a:p>
        </p:txBody>
      </p:sp>
      <p:grpSp>
        <p:nvGrpSpPr>
          <p:cNvPr id="1894" name="Google Shape;1894;p173"/>
          <p:cNvGrpSpPr/>
          <p:nvPr/>
        </p:nvGrpSpPr>
        <p:grpSpPr>
          <a:xfrm>
            <a:off x="55608" y="2182386"/>
            <a:ext cx="912600" cy="1628300"/>
            <a:chOff x="-122950" y="1738834"/>
            <a:chExt cx="912600" cy="1628300"/>
          </a:xfrm>
        </p:grpSpPr>
        <p:sp>
          <p:nvSpPr>
            <p:cNvPr id="1895" name="Google Shape;1895;p173"/>
            <p:cNvSpPr/>
            <p:nvPr/>
          </p:nvSpPr>
          <p:spPr>
            <a:xfrm rot="-5400000">
              <a:off x="241700" y="2409562"/>
              <a:ext cx="183300" cy="183300"/>
            </a:xfrm>
            <a:prstGeom prst="ellipse">
              <a:avLst/>
            </a:prstGeom>
            <a:solidFill>
              <a:srgbClr val="FFFFFF"/>
            </a:solidFill>
            <a:ln cap="flat" cmpd="sng" w="38100">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896" name="Google Shape;1896;p173"/>
            <p:cNvSpPr/>
            <p:nvPr/>
          </p:nvSpPr>
          <p:spPr>
            <a:xfrm>
              <a:off x="16850" y="1738834"/>
              <a:ext cx="633000" cy="298800"/>
            </a:xfrm>
            <a:prstGeom prst="roundRect">
              <a:avLst>
                <a:gd fmla="val 50000" name="adj"/>
              </a:avLst>
            </a:prstGeom>
            <a:solidFill>
              <a:srgbClr val="FF0000">
                <a:alpha val="8000"/>
              </a:srgbClr>
            </a:solidFill>
            <a:ln>
              <a:noFill/>
            </a:ln>
          </p:spPr>
          <p:txBody>
            <a:bodyPr anchorCtr="0" anchor="ctr" bIns="72000" lIns="91425" spcFirstLastPara="1" rIns="91425" wrap="square" tIns="90000">
              <a:noAutofit/>
            </a:bodyPr>
            <a:lstStyle/>
            <a:p>
              <a:pPr indent="0" lvl="0" marL="0" marR="0" rtl="0" algn="ctr">
                <a:lnSpc>
                  <a:spcPct val="114000"/>
                </a:lnSpc>
                <a:spcBef>
                  <a:spcPts val="0"/>
                </a:spcBef>
                <a:spcAft>
                  <a:spcPts val="0"/>
                </a:spcAft>
                <a:buClr>
                  <a:srgbClr val="000000"/>
                </a:buClr>
                <a:buSzPts val="1100"/>
                <a:buFont typeface="Arial"/>
                <a:buNone/>
              </a:pPr>
              <a:r>
                <a:rPr b="1" lang="en-GB" sz="1200">
                  <a:solidFill>
                    <a:srgbClr val="FF0000"/>
                  </a:solidFill>
                </a:rPr>
                <a:t>2013</a:t>
              </a:r>
              <a:endParaRPr b="0" i="0" sz="1200" u="none" cap="none" strike="noStrike">
                <a:solidFill>
                  <a:srgbClr val="FF0000"/>
                </a:solidFill>
                <a:latin typeface="Arial"/>
                <a:ea typeface="Arial"/>
                <a:cs typeface="Arial"/>
                <a:sym typeface="Arial"/>
              </a:endParaRPr>
            </a:p>
          </p:txBody>
        </p:sp>
        <p:sp>
          <p:nvSpPr>
            <p:cNvPr id="1897" name="Google Shape;1897;p173"/>
            <p:cNvSpPr txBox="1"/>
            <p:nvPr/>
          </p:nvSpPr>
          <p:spPr>
            <a:xfrm>
              <a:off x="-122950" y="2813034"/>
              <a:ext cx="912600" cy="554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GB" sz="1200">
                  <a:solidFill>
                    <a:srgbClr val="595959"/>
                  </a:solidFill>
                </a:rPr>
                <a:t>Critical </a:t>
              </a:r>
              <a:br>
                <a:rPr b="1" lang="en-GB" sz="1200">
                  <a:solidFill>
                    <a:srgbClr val="595959"/>
                  </a:solidFill>
                </a:rPr>
              </a:br>
              <a:r>
                <a:rPr b="1" lang="en-GB" sz="1200">
                  <a:solidFill>
                    <a:srgbClr val="595959"/>
                  </a:solidFill>
                </a:rPr>
                <a:t>Friends</a:t>
              </a:r>
              <a:endParaRPr b="1" sz="1200">
                <a:solidFill>
                  <a:srgbClr val="595959"/>
                </a:solidFill>
              </a:endParaRPr>
            </a:p>
          </p:txBody>
        </p:sp>
        <p:cxnSp>
          <p:nvCxnSpPr>
            <p:cNvPr id="1898" name="Google Shape;1898;p173"/>
            <p:cNvCxnSpPr>
              <a:stCxn id="1895" idx="6"/>
              <a:endCxn id="1896" idx="2"/>
            </p:cNvCxnSpPr>
            <p:nvPr/>
          </p:nvCxnSpPr>
          <p:spPr>
            <a:xfrm rot="10800000">
              <a:off x="333350" y="2037562"/>
              <a:ext cx="0" cy="372000"/>
            </a:xfrm>
            <a:prstGeom prst="straightConnector1">
              <a:avLst/>
            </a:prstGeom>
            <a:noFill/>
            <a:ln cap="flat" cmpd="sng" w="9525">
              <a:solidFill>
                <a:srgbClr val="FF0000"/>
              </a:solidFill>
              <a:prstDash val="solid"/>
              <a:round/>
              <a:headEnd len="med" w="med" type="none"/>
              <a:tailEnd len="med" w="med" type="none"/>
            </a:ln>
          </p:spPr>
        </p:cxnSp>
      </p:grpSp>
      <p:grpSp>
        <p:nvGrpSpPr>
          <p:cNvPr id="1899" name="Google Shape;1899;p173"/>
          <p:cNvGrpSpPr/>
          <p:nvPr/>
        </p:nvGrpSpPr>
        <p:grpSpPr>
          <a:xfrm>
            <a:off x="948650" y="2182386"/>
            <a:ext cx="912600" cy="1628300"/>
            <a:chOff x="802050" y="1738834"/>
            <a:chExt cx="912600" cy="1628300"/>
          </a:xfrm>
        </p:grpSpPr>
        <p:sp>
          <p:nvSpPr>
            <p:cNvPr id="1900" name="Google Shape;1900;p173"/>
            <p:cNvSpPr/>
            <p:nvPr/>
          </p:nvSpPr>
          <p:spPr>
            <a:xfrm rot="-5400000">
              <a:off x="1166700" y="2409562"/>
              <a:ext cx="183300" cy="183300"/>
            </a:xfrm>
            <a:prstGeom prst="ellipse">
              <a:avLst/>
            </a:prstGeom>
            <a:solidFill>
              <a:srgbClr val="FFFFFF"/>
            </a:solidFill>
            <a:ln cap="flat" cmpd="sng" w="38100">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901" name="Google Shape;1901;p173"/>
            <p:cNvSpPr/>
            <p:nvPr/>
          </p:nvSpPr>
          <p:spPr>
            <a:xfrm>
              <a:off x="941850" y="1738834"/>
              <a:ext cx="633000" cy="298800"/>
            </a:xfrm>
            <a:prstGeom prst="roundRect">
              <a:avLst>
                <a:gd fmla="val 50000" name="adj"/>
              </a:avLst>
            </a:prstGeom>
            <a:solidFill>
              <a:srgbClr val="FF0000">
                <a:alpha val="8000"/>
              </a:srgbClr>
            </a:solidFill>
            <a:ln>
              <a:noFill/>
            </a:ln>
          </p:spPr>
          <p:txBody>
            <a:bodyPr anchorCtr="0" anchor="ctr" bIns="72000" lIns="91425" spcFirstLastPara="1" rIns="91425" wrap="square" tIns="90000">
              <a:noAutofit/>
            </a:bodyPr>
            <a:lstStyle/>
            <a:p>
              <a:pPr indent="0" lvl="0" marL="0" marR="0" rtl="0" algn="ctr">
                <a:lnSpc>
                  <a:spcPct val="114000"/>
                </a:lnSpc>
                <a:spcBef>
                  <a:spcPts val="0"/>
                </a:spcBef>
                <a:spcAft>
                  <a:spcPts val="0"/>
                </a:spcAft>
                <a:buClr>
                  <a:srgbClr val="000000"/>
                </a:buClr>
                <a:buSzPts val="1100"/>
                <a:buFont typeface="Arial"/>
                <a:buNone/>
              </a:pPr>
              <a:r>
                <a:rPr b="1" lang="en-GB" sz="1200">
                  <a:solidFill>
                    <a:srgbClr val="FF0000"/>
                  </a:solidFill>
                </a:rPr>
                <a:t>2019</a:t>
              </a:r>
              <a:endParaRPr b="0" i="0" sz="1200" u="none" cap="none" strike="noStrike">
                <a:solidFill>
                  <a:srgbClr val="FF0000"/>
                </a:solidFill>
                <a:latin typeface="Arial"/>
                <a:ea typeface="Arial"/>
                <a:cs typeface="Arial"/>
                <a:sym typeface="Arial"/>
              </a:endParaRPr>
            </a:p>
          </p:txBody>
        </p:sp>
        <p:sp>
          <p:nvSpPr>
            <p:cNvPr id="1902" name="Google Shape;1902;p173"/>
            <p:cNvSpPr txBox="1"/>
            <p:nvPr/>
          </p:nvSpPr>
          <p:spPr>
            <a:xfrm>
              <a:off x="802050" y="2813034"/>
              <a:ext cx="912600" cy="554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GB" sz="1200">
                  <a:solidFill>
                    <a:srgbClr val="595959"/>
                  </a:solidFill>
                </a:rPr>
                <a:t>Raison d'être</a:t>
              </a:r>
              <a:endParaRPr b="1" sz="1200">
                <a:solidFill>
                  <a:srgbClr val="595959"/>
                </a:solidFill>
              </a:endParaRPr>
            </a:p>
          </p:txBody>
        </p:sp>
        <p:cxnSp>
          <p:nvCxnSpPr>
            <p:cNvPr id="1903" name="Google Shape;1903;p173"/>
            <p:cNvCxnSpPr/>
            <p:nvPr/>
          </p:nvCxnSpPr>
          <p:spPr>
            <a:xfrm rot="10800000">
              <a:off x="1258350" y="2037562"/>
              <a:ext cx="0" cy="372000"/>
            </a:xfrm>
            <a:prstGeom prst="straightConnector1">
              <a:avLst/>
            </a:prstGeom>
            <a:noFill/>
            <a:ln cap="flat" cmpd="sng" w="9525">
              <a:solidFill>
                <a:srgbClr val="FF0000"/>
              </a:solidFill>
              <a:prstDash val="solid"/>
              <a:round/>
              <a:headEnd len="med" w="med" type="none"/>
              <a:tailEnd len="med" w="med" type="none"/>
            </a:ln>
          </p:spPr>
        </p:cxnSp>
      </p:grpSp>
      <p:grpSp>
        <p:nvGrpSpPr>
          <p:cNvPr id="1904" name="Google Shape;1904;p173"/>
          <p:cNvGrpSpPr/>
          <p:nvPr/>
        </p:nvGrpSpPr>
        <p:grpSpPr>
          <a:xfrm>
            <a:off x="1841691" y="2182386"/>
            <a:ext cx="1142100" cy="1628300"/>
            <a:chOff x="1675875" y="1738834"/>
            <a:chExt cx="1142100" cy="1628300"/>
          </a:xfrm>
        </p:grpSpPr>
        <p:sp>
          <p:nvSpPr>
            <p:cNvPr id="1905" name="Google Shape;1905;p173"/>
            <p:cNvSpPr/>
            <p:nvPr/>
          </p:nvSpPr>
          <p:spPr>
            <a:xfrm rot="-5400000">
              <a:off x="2155275" y="2409562"/>
              <a:ext cx="183300" cy="183300"/>
            </a:xfrm>
            <a:prstGeom prst="ellipse">
              <a:avLst/>
            </a:prstGeom>
            <a:solidFill>
              <a:srgbClr val="FFFFFF"/>
            </a:solidFill>
            <a:ln cap="flat" cmpd="sng" w="38100">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906" name="Google Shape;1906;p173"/>
            <p:cNvSpPr/>
            <p:nvPr/>
          </p:nvSpPr>
          <p:spPr>
            <a:xfrm>
              <a:off x="1930425" y="1738834"/>
              <a:ext cx="633000" cy="298800"/>
            </a:xfrm>
            <a:prstGeom prst="roundRect">
              <a:avLst>
                <a:gd fmla="val 50000" name="adj"/>
              </a:avLst>
            </a:prstGeom>
            <a:solidFill>
              <a:srgbClr val="FF0000">
                <a:alpha val="8000"/>
              </a:srgbClr>
            </a:solidFill>
            <a:ln>
              <a:noFill/>
            </a:ln>
          </p:spPr>
          <p:txBody>
            <a:bodyPr anchorCtr="0" anchor="ctr" bIns="72000" lIns="91425" spcFirstLastPara="1" rIns="91425" wrap="square" tIns="90000">
              <a:noAutofit/>
            </a:bodyPr>
            <a:lstStyle/>
            <a:p>
              <a:pPr indent="0" lvl="0" marL="0" marR="0" rtl="0" algn="ctr">
                <a:lnSpc>
                  <a:spcPct val="114000"/>
                </a:lnSpc>
                <a:spcBef>
                  <a:spcPts val="0"/>
                </a:spcBef>
                <a:spcAft>
                  <a:spcPts val="0"/>
                </a:spcAft>
                <a:buClr>
                  <a:srgbClr val="000000"/>
                </a:buClr>
                <a:buSzPts val="1100"/>
                <a:buFont typeface="Arial"/>
                <a:buNone/>
              </a:pPr>
              <a:r>
                <a:rPr b="1" lang="en-GB" sz="1200">
                  <a:solidFill>
                    <a:srgbClr val="FF0000"/>
                  </a:solidFill>
                </a:rPr>
                <a:t>2020</a:t>
              </a:r>
              <a:endParaRPr b="0" i="0" sz="1200" u="none" cap="none" strike="noStrike">
                <a:solidFill>
                  <a:srgbClr val="FF0000"/>
                </a:solidFill>
                <a:latin typeface="Arial"/>
                <a:ea typeface="Arial"/>
                <a:cs typeface="Arial"/>
                <a:sym typeface="Arial"/>
              </a:endParaRPr>
            </a:p>
          </p:txBody>
        </p:sp>
        <p:sp>
          <p:nvSpPr>
            <p:cNvPr id="1907" name="Google Shape;1907;p173"/>
            <p:cNvSpPr txBox="1"/>
            <p:nvPr/>
          </p:nvSpPr>
          <p:spPr>
            <a:xfrm>
              <a:off x="1675875" y="2813034"/>
              <a:ext cx="1142100" cy="554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GB" sz="1200">
                  <a:solidFill>
                    <a:srgbClr val="595959"/>
                  </a:solidFill>
                </a:rPr>
                <a:t>Performance plurielle </a:t>
              </a:r>
              <a:endParaRPr b="1" sz="1200">
                <a:solidFill>
                  <a:srgbClr val="595959"/>
                </a:solidFill>
              </a:endParaRPr>
            </a:p>
          </p:txBody>
        </p:sp>
        <p:cxnSp>
          <p:nvCxnSpPr>
            <p:cNvPr id="1908" name="Google Shape;1908;p173"/>
            <p:cNvCxnSpPr/>
            <p:nvPr/>
          </p:nvCxnSpPr>
          <p:spPr>
            <a:xfrm rot="10800000">
              <a:off x="2246925" y="2037562"/>
              <a:ext cx="0" cy="372000"/>
            </a:xfrm>
            <a:prstGeom prst="straightConnector1">
              <a:avLst/>
            </a:prstGeom>
            <a:noFill/>
            <a:ln cap="flat" cmpd="sng" w="9525">
              <a:solidFill>
                <a:srgbClr val="FF0000"/>
              </a:solidFill>
              <a:prstDash val="solid"/>
              <a:round/>
              <a:headEnd len="med" w="med" type="none"/>
              <a:tailEnd len="med" w="med" type="none"/>
            </a:ln>
          </p:spPr>
        </p:cxnSp>
      </p:grpSp>
      <p:grpSp>
        <p:nvGrpSpPr>
          <p:cNvPr id="1909" name="Google Shape;1909;p173"/>
          <p:cNvGrpSpPr/>
          <p:nvPr/>
        </p:nvGrpSpPr>
        <p:grpSpPr>
          <a:xfrm>
            <a:off x="2811833" y="2182386"/>
            <a:ext cx="1142100" cy="1443500"/>
            <a:chOff x="2692225" y="1738834"/>
            <a:chExt cx="1142100" cy="1443500"/>
          </a:xfrm>
        </p:grpSpPr>
        <p:sp>
          <p:nvSpPr>
            <p:cNvPr id="1910" name="Google Shape;1910;p173"/>
            <p:cNvSpPr/>
            <p:nvPr/>
          </p:nvSpPr>
          <p:spPr>
            <a:xfrm rot="-5400000">
              <a:off x="3171650" y="2409562"/>
              <a:ext cx="183300" cy="183300"/>
            </a:xfrm>
            <a:prstGeom prst="ellipse">
              <a:avLst/>
            </a:prstGeom>
            <a:solidFill>
              <a:srgbClr val="FFFFFF"/>
            </a:solidFill>
            <a:ln cap="flat" cmpd="sng" w="38100">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911" name="Google Shape;1911;p173"/>
            <p:cNvSpPr/>
            <p:nvPr/>
          </p:nvSpPr>
          <p:spPr>
            <a:xfrm>
              <a:off x="2946787" y="1738834"/>
              <a:ext cx="633000" cy="298800"/>
            </a:xfrm>
            <a:prstGeom prst="roundRect">
              <a:avLst>
                <a:gd fmla="val 50000" name="adj"/>
              </a:avLst>
            </a:prstGeom>
            <a:solidFill>
              <a:srgbClr val="FF0000">
                <a:alpha val="8000"/>
              </a:srgbClr>
            </a:solidFill>
            <a:ln>
              <a:noFill/>
            </a:ln>
          </p:spPr>
          <p:txBody>
            <a:bodyPr anchorCtr="0" anchor="ctr" bIns="72000" lIns="91425" spcFirstLastPara="1" rIns="91425" wrap="square" tIns="90000">
              <a:noAutofit/>
            </a:bodyPr>
            <a:lstStyle/>
            <a:p>
              <a:pPr indent="0" lvl="0" marL="0" marR="0" rtl="0" algn="ctr">
                <a:lnSpc>
                  <a:spcPct val="114000"/>
                </a:lnSpc>
                <a:spcBef>
                  <a:spcPts val="0"/>
                </a:spcBef>
                <a:spcAft>
                  <a:spcPts val="0"/>
                </a:spcAft>
                <a:buClr>
                  <a:srgbClr val="000000"/>
                </a:buClr>
                <a:buSzPts val="1100"/>
                <a:buFont typeface="Arial"/>
                <a:buNone/>
              </a:pPr>
              <a:r>
                <a:rPr b="1" lang="en-GB" sz="1200">
                  <a:solidFill>
                    <a:srgbClr val="FF0000"/>
                  </a:solidFill>
                </a:rPr>
                <a:t>2021</a:t>
              </a:r>
              <a:endParaRPr b="0" i="0" sz="1200" u="none" cap="none" strike="noStrike">
                <a:solidFill>
                  <a:srgbClr val="FF0000"/>
                </a:solidFill>
                <a:latin typeface="Arial"/>
                <a:ea typeface="Arial"/>
                <a:cs typeface="Arial"/>
                <a:sym typeface="Arial"/>
              </a:endParaRPr>
            </a:p>
          </p:txBody>
        </p:sp>
        <p:sp>
          <p:nvSpPr>
            <p:cNvPr id="1912" name="Google Shape;1912;p173"/>
            <p:cNvSpPr txBox="1"/>
            <p:nvPr/>
          </p:nvSpPr>
          <p:spPr>
            <a:xfrm>
              <a:off x="2692225" y="2813034"/>
              <a:ext cx="1142100" cy="369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GB" sz="1200">
                  <a:solidFill>
                    <a:srgbClr val="595959"/>
                  </a:solidFill>
                </a:rPr>
                <a:t>“+1”</a:t>
              </a:r>
              <a:endParaRPr b="1" sz="1200">
                <a:solidFill>
                  <a:srgbClr val="595959"/>
                </a:solidFill>
              </a:endParaRPr>
            </a:p>
          </p:txBody>
        </p:sp>
        <p:cxnSp>
          <p:nvCxnSpPr>
            <p:cNvPr id="1913" name="Google Shape;1913;p173"/>
            <p:cNvCxnSpPr/>
            <p:nvPr/>
          </p:nvCxnSpPr>
          <p:spPr>
            <a:xfrm rot="10800000">
              <a:off x="3263275" y="2037562"/>
              <a:ext cx="0" cy="372000"/>
            </a:xfrm>
            <a:prstGeom prst="straightConnector1">
              <a:avLst/>
            </a:prstGeom>
            <a:noFill/>
            <a:ln cap="flat" cmpd="sng" w="9525">
              <a:solidFill>
                <a:srgbClr val="FF0000"/>
              </a:solidFill>
              <a:prstDash val="solid"/>
              <a:round/>
              <a:headEnd len="med" w="med" type="none"/>
              <a:tailEnd len="med" w="med" type="none"/>
            </a:ln>
          </p:spPr>
        </p:cxnSp>
      </p:grpSp>
      <p:grpSp>
        <p:nvGrpSpPr>
          <p:cNvPr id="1914" name="Google Shape;1914;p173"/>
          <p:cNvGrpSpPr/>
          <p:nvPr/>
        </p:nvGrpSpPr>
        <p:grpSpPr>
          <a:xfrm>
            <a:off x="3781975" y="2182386"/>
            <a:ext cx="1232400" cy="1628300"/>
            <a:chOff x="3540300" y="1738834"/>
            <a:chExt cx="1232400" cy="1628300"/>
          </a:xfrm>
        </p:grpSpPr>
        <p:sp>
          <p:nvSpPr>
            <p:cNvPr id="1915" name="Google Shape;1915;p173"/>
            <p:cNvSpPr/>
            <p:nvPr/>
          </p:nvSpPr>
          <p:spPr>
            <a:xfrm rot="-5400000">
              <a:off x="4064850" y="2409562"/>
              <a:ext cx="183300" cy="183300"/>
            </a:xfrm>
            <a:prstGeom prst="ellipse">
              <a:avLst/>
            </a:prstGeom>
            <a:solidFill>
              <a:srgbClr val="FFFFFF"/>
            </a:solidFill>
            <a:ln cap="flat" cmpd="sng" w="38100">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916" name="Google Shape;1916;p173"/>
            <p:cNvSpPr/>
            <p:nvPr/>
          </p:nvSpPr>
          <p:spPr>
            <a:xfrm>
              <a:off x="3840000" y="1738834"/>
              <a:ext cx="633000" cy="298800"/>
            </a:xfrm>
            <a:prstGeom prst="roundRect">
              <a:avLst>
                <a:gd fmla="val 50000" name="adj"/>
              </a:avLst>
            </a:prstGeom>
            <a:solidFill>
              <a:srgbClr val="FF0000">
                <a:alpha val="8000"/>
              </a:srgbClr>
            </a:solidFill>
            <a:ln>
              <a:noFill/>
            </a:ln>
          </p:spPr>
          <p:txBody>
            <a:bodyPr anchorCtr="0" anchor="ctr" bIns="72000" lIns="91425" spcFirstLastPara="1" rIns="91425" wrap="square" tIns="90000">
              <a:noAutofit/>
            </a:bodyPr>
            <a:lstStyle/>
            <a:p>
              <a:pPr indent="0" lvl="0" marL="0" marR="0" rtl="0" algn="ctr">
                <a:lnSpc>
                  <a:spcPct val="114000"/>
                </a:lnSpc>
                <a:spcBef>
                  <a:spcPts val="0"/>
                </a:spcBef>
                <a:spcAft>
                  <a:spcPts val="0"/>
                </a:spcAft>
                <a:buClr>
                  <a:srgbClr val="000000"/>
                </a:buClr>
                <a:buSzPts val="1100"/>
                <a:buFont typeface="Arial"/>
                <a:buNone/>
              </a:pPr>
              <a:r>
                <a:rPr b="1" lang="en-GB" sz="1200">
                  <a:solidFill>
                    <a:srgbClr val="FF0000"/>
                  </a:solidFill>
                </a:rPr>
                <a:t>2023</a:t>
              </a:r>
              <a:endParaRPr b="0" i="0" sz="1200" u="none" cap="none" strike="noStrike">
                <a:solidFill>
                  <a:srgbClr val="FF0000"/>
                </a:solidFill>
                <a:latin typeface="Arial"/>
                <a:ea typeface="Arial"/>
                <a:cs typeface="Arial"/>
                <a:sym typeface="Arial"/>
              </a:endParaRPr>
            </a:p>
          </p:txBody>
        </p:sp>
        <p:sp>
          <p:nvSpPr>
            <p:cNvPr id="1917" name="Google Shape;1917;p173"/>
            <p:cNvSpPr txBox="1"/>
            <p:nvPr/>
          </p:nvSpPr>
          <p:spPr>
            <a:xfrm>
              <a:off x="3540300" y="2813034"/>
              <a:ext cx="1232400" cy="554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GB" sz="1200">
                  <a:solidFill>
                    <a:srgbClr val="595959"/>
                  </a:solidFill>
                </a:rPr>
                <a:t>Raison d’être</a:t>
              </a:r>
              <a:endParaRPr b="1" sz="1200">
                <a:solidFill>
                  <a:srgbClr val="595959"/>
                </a:solidFill>
              </a:endParaRPr>
            </a:p>
            <a:p>
              <a:pPr indent="0" lvl="0" marL="0" rtl="0" algn="ctr">
                <a:spcBef>
                  <a:spcPts val="0"/>
                </a:spcBef>
                <a:spcAft>
                  <a:spcPts val="0"/>
                </a:spcAft>
                <a:buNone/>
              </a:pPr>
              <a:r>
                <a:rPr lang="en-GB" sz="1200">
                  <a:solidFill>
                    <a:srgbClr val="595959"/>
                  </a:solidFill>
                </a:rPr>
                <a:t>Version courte</a:t>
              </a:r>
              <a:endParaRPr sz="1200">
                <a:solidFill>
                  <a:srgbClr val="595959"/>
                </a:solidFill>
              </a:endParaRPr>
            </a:p>
          </p:txBody>
        </p:sp>
        <p:cxnSp>
          <p:nvCxnSpPr>
            <p:cNvPr id="1918" name="Google Shape;1918;p173"/>
            <p:cNvCxnSpPr/>
            <p:nvPr/>
          </p:nvCxnSpPr>
          <p:spPr>
            <a:xfrm rot="10800000">
              <a:off x="4156500" y="2037562"/>
              <a:ext cx="0" cy="372000"/>
            </a:xfrm>
            <a:prstGeom prst="straightConnector1">
              <a:avLst/>
            </a:prstGeom>
            <a:noFill/>
            <a:ln cap="flat" cmpd="sng" w="9525">
              <a:solidFill>
                <a:srgbClr val="FF0000"/>
              </a:solidFill>
              <a:prstDash val="solid"/>
              <a:round/>
              <a:headEnd len="med" w="med" type="none"/>
              <a:tailEnd len="med" w="med" type="none"/>
            </a:ln>
          </p:spPr>
        </p:cxnSp>
      </p:grpSp>
      <p:grpSp>
        <p:nvGrpSpPr>
          <p:cNvPr id="1919" name="Google Shape;1919;p173"/>
          <p:cNvGrpSpPr/>
          <p:nvPr/>
        </p:nvGrpSpPr>
        <p:grpSpPr>
          <a:xfrm>
            <a:off x="4766216" y="2182386"/>
            <a:ext cx="1232400" cy="1628300"/>
            <a:chOff x="4592550" y="1738834"/>
            <a:chExt cx="1232400" cy="1628300"/>
          </a:xfrm>
        </p:grpSpPr>
        <p:sp>
          <p:nvSpPr>
            <p:cNvPr id="1920" name="Google Shape;1920;p173"/>
            <p:cNvSpPr/>
            <p:nvPr/>
          </p:nvSpPr>
          <p:spPr>
            <a:xfrm rot="-5400000">
              <a:off x="5117100" y="2409562"/>
              <a:ext cx="183300" cy="183300"/>
            </a:xfrm>
            <a:prstGeom prst="ellipse">
              <a:avLst/>
            </a:prstGeom>
            <a:solidFill>
              <a:srgbClr val="FFFFFF"/>
            </a:solidFill>
            <a:ln cap="flat" cmpd="sng" w="38100">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921" name="Google Shape;1921;p173"/>
            <p:cNvSpPr/>
            <p:nvPr/>
          </p:nvSpPr>
          <p:spPr>
            <a:xfrm>
              <a:off x="4892250" y="1738834"/>
              <a:ext cx="633000" cy="298800"/>
            </a:xfrm>
            <a:prstGeom prst="roundRect">
              <a:avLst>
                <a:gd fmla="val 50000" name="adj"/>
              </a:avLst>
            </a:prstGeom>
            <a:solidFill>
              <a:srgbClr val="FF0000">
                <a:alpha val="8000"/>
              </a:srgbClr>
            </a:solidFill>
            <a:ln>
              <a:noFill/>
            </a:ln>
          </p:spPr>
          <p:txBody>
            <a:bodyPr anchorCtr="0" anchor="ctr" bIns="72000" lIns="91425" spcFirstLastPara="1" rIns="91425" wrap="square" tIns="90000">
              <a:noAutofit/>
            </a:bodyPr>
            <a:lstStyle/>
            <a:p>
              <a:pPr indent="0" lvl="0" marL="0" marR="0" rtl="0" algn="ctr">
                <a:lnSpc>
                  <a:spcPct val="114000"/>
                </a:lnSpc>
                <a:spcBef>
                  <a:spcPts val="0"/>
                </a:spcBef>
                <a:spcAft>
                  <a:spcPts val="0"/>
                </a:spcAft>
                <a:buClr>
                  <a:srgbClr val="000000"/>
                </a:buClr>
                <a:buSzPts val="1100"/>
                <a:buFont typeface="Arial"/>
                <a:buNone/>
              </a:pPr>
              <a:r>
                <a:rPr b="1" lang="en-GB" sz="1200">
                  <a:solidFill>
                    <a:srgbClr val="FF0000"/>
                  </a:solidFill>
                </a:rPr>
                <a:t>2024</a:t>
              </a:r>
              <a:endParaRPr b="0" i="0" sz="1200" u="none" cap="none" strike="noStrike">
                <a:solidFill>
                  <a:srgbClr val="FF0000"/>
                </a:solidFill>
                <a:latin typeface="Arial"/>
                <a:ea typeface="Arial"/>
                <a:cs typeface="Arial"/>
                <a:sym typeface="Arial"/>
              </a:endParaRPr>
            </a:p>
          </p:txBody>
        </p:sp>
        <p:sp>
          <p:nvSpPr>
            <p:cNvPr id="1922" name="Google Shape;1922;p173"/>
            <p:cNvSpPr txBox="1"/>
            <p:nvPr/>
          </p:nvSpPr>
          <p:spPr>
            <a:xfrm>
              <a:off x="4592550" y="2813034"/>
              <a:ext cx="1232400" cy="554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GB" sz="1200">
                  <a:solidFill>
                    <a:srgbClr val="595959"/>
                  </a:solidFill>
                </a:rPr>
                <a:t>Ally</a:t>
              </a:r>
              <a:endParaRPr b="1" sz="1200">
                <a:solidFill>
                  <a:srgbClr val="595959"/>
                </a:solidFill>
              </a:endParaRPr>
            </a:p>
            <a:p>
              <a:pPr indent="0" lvl="0" marL="0" rtl="0" algn="ctr">
                <a:spcBef>
                  <a:spcPts val="0"/>
                </a:spcBef>
                <a:spcAft>
                  <a:spcPts val="0"/>
                </a:spcAft>
                <a:buNone/>
              </a:pPr>
              <a:r>
                <a:rPr b="1" lang="en-GB" sz="1200">
                  <a:solidFill>
                    <a:srgbClr val="595959"/>
                  </a:solidFill>
                </a:rPr>
                <a:t>strategy</a:t>
              </a:r>
              <a:endParaRPr b="1" sz="1200">
                <a:solidFill>
                  <a:srgbClr val="595959"/>
                </a:solidFill>
              </a:endParaRPr>
            </a:p>
          </p:txBody>
        </p:sp>
        <p:cxnSp>
          <p:nvCxnSpPr>
            <p:cNvPr id="1923" name="Google Shape;1923;p173"/>
            <p:cNvCxnSpPr/>
            <p:nvPr/>
          </p:nvCxnSpPr>
          <p:spPr>
            <a:xfrm rot="10800000">
              <a:off x="5208750" y="2037562"/>
              <a:ext cx="0" cy="372000"/>
            </a:xfrm>
            <a:prstGeom prst="straightConnector1">
              <a:avLst/>
            </a:prstGeom>
            <a:noFill/>
            <a:ln cap="flat" cmpd="sng" w="9525">
              <a:solidFill>
                <a:srgbClr val="FF0000"/>
              </a:solidFill>
              <a:prstDash val="solid"/>
              <a:round/>
              <a:headEnd len="med" w="med" type="none"/>
              <a:tailEnd len="med" w="med" type="none"/>
            </a:ln>
          </p:spPr>
        </p:cxnSp>
      </p:grpSp>
      <p:sp>
        <p:nvSpPr>
          <p:cNvPr id="1924" name="Google Shape;1924;p173"/>
          <p:cNvSpPr/>
          <p:nvPr/>
        </p:nvSpPr>
        <p:spPr>
          <a:xfrm>
            <a:off x="6131458" y="2182399"/>
            <a:ext cx="633000" cy="298800"/>
          </a:xfrm>
          <a:prstGeom prst="roundRect">
            <a:avLst>
              <a:gd fmla="val 50000" name="adj"/>
            </a:avLst>
          </a:prstGeom>
          <a:solidFill>
            <a:srgbClr val="78BE21">
              <a:alpha val="8000"/>
            </a:srgbClr>
          </a:solidFill>
          <a:ln>
            <a:noFill/>
          </a:ln>
        </p:spPr>
        <p:txBody>
          <a:bodyPr anchorCtr="0" anchor="ctr" bIns="72000" lIns="91425" spcFirstLastPara="1" rIns="91425" wrap="square" tIns="90000">
            <a:noAutofit/>
          </a:bodyPr>
          <a:lstStyle/>
          <a:p>
            <a:pPr indent="0" lvl="0" marL="0" marR="0" rtl="0" algn="ctr">
              <a:lnSpc>
                <a:spcPct val="114000"/>
              </a:lnSpc>
              <a:spcBef>
                <a:spcPts val="0"/>
              </a:spcBef>
              <a:spcAft>
                <a:spcPts val="0"/>
              </a:spcAft>
              <a:buClr>
                <a:srgbClr val="000000"/>
              </a:buClr>
              <a:buSzPts val="1100"/>
              <a:buFont typeface="Arial"/>
              <a:buNone/>
            </a:pPr>
            <a:r>
              <a:rPr b="1" lang="en-GB" sz="1200">
                <a:solidFill>
                  <a:srgbClr val="78BE21"/>
                </a:solidFill>
              </a:rPr>
              <a:t>2025</a:t>
            </a:r>
            <a:endParaRPr b="0" i="0" sz="1200" u="none" cap="none" strike="noStrike">
              <a:solidFill>
                <a:srgbClr val="78BE21"/>
              </a:solidFill>
              <a:latin typeface="Arial"/>
              <a:ea typeface="Arial"/>
              <a:cs typeface="Arial"/>
              <a:sym typeface="Arial"/>
            </a:endParaRPr>
          </a:p>
        </p:txBody>
      </p:sp>
      <p:cxnSp>
        <p:nvCxnSpPr>
          <p:cNvPr id="1925" name="Google Shape;1925;p173"/>
          <p:cNvCxnSpPr/>
          <p:nvPr/>
        </p:nvCxnSpPr>
        <p:spPr>
          <a:xfrm rot="10800000">
            <a:off x="6447958" y="2481114"/>
            <a:ext cx="0" cy="372000"/>
          </a:xfrm>
          <a:prstGeom prst="straightConnector1">
            <a:avLst/>
          </a:prstGeom>
          <a:noFill/>
          <a:ln cap="flat" cmpd="sng" w="9525">
            <a:solidFill>
              <a:srgbClr val="78BE21"/>
            </a:solidFill>
            <a:prstDash val="solid"/>
            <a:round/>
            <a:headEnd len="med" w="med" type="none"/>
            <a:tailEnd len="med" w="med" type="none"/>
          </a:ln>
        </p:spPr>
      </p:cxnSp>
      <p:sp>
        <p:nvSpPr>
          <p:cNvPr id="1926" name="Google Shape;1926;p173"/>
          <p:cNvSpPr txBox="1"/>
          <p:nvPr/>
        </p:nvSpPr>
        <p:spPr>
          <a:xfrm>
            <a:off x="5797550" y="3256575"/>
            <a:ext cx="1407600" cy="20157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Clr>
                <a:srgbClr val="000000"/>
              </a:buClr>
              <a:buSzPts val="1100"/>
              <a:buFont typeface="Arial"/>
              <a:buNone/>
            </a:pPr>
            <a:r>
              <a:rPr b="1" lang="en-GB" sz="1100">
                <a:solidFill>
                  <a:srgbClr val="595959"/>
                </a:solidFill>
              </a:rPr>
              <a:t>Inscription de la RE dans les statuts du Groupe</a:t>
            </a:r>
            <a:endParaRPr b="1" sz="1100">
              <a:solidFill>
                <a:srgbClr val="595959"/>
              </a:solidFill>
            </a:endParaRPr>
          </a:p>
          <a:p>
            <a:pPr indent="0" lvl="0" marL="0" rtl="0" algn="ctr">
              <a:lnSpc>
                <a:spcPct val="115000"/>
              </a:lnSpc>
              <a:spcBef>
                <a:spcPts val="0"/>
              </a:spcBef>
              <a:spcAft>
                <a:spcPts val="0"/>
              </a:spcAft>
              <a:buClr>
                <a:srgbClr val="000000"/>
              </a:buClr>
              <a:buSzPts val="1100"/>
              <a:buFont typeface="Arial"/>
              <a:buNone/>
            </a:pPr>
            <a:r>
              <a:rPr lang="en-GB" sz="1200">
                <a:solidFill>
                  <a:srgbClr val="595959"/>
                </a:solidFill>
              </a:rPr>
              <a:t>(Vote en AG à 99,97%)</a:t>
            </a:r>
            <a:endParaRPr sz="1200">
              <a:solidFill>
                <a:srgbClr val="595959"/>
              </a:solidFill>
            </a:endParaRPr>
          </a:p>
          <a:p>
            <a:pPr indent="0" lvl="0" marL="0" rtl="0" algn="ctr">
              <a:lnSpc>
                <a:spcPct val="115000"/>
              </a:lnSpc>
              <a:spcBef>
                <a:spcPts val="0"/>
              </a:spcBef>
              <a:spcAft>
                <a:spcPts val="0"/>
              </a:spcAft>
              <a:buClr>
                <a:srgbClr val="000000"/>
              </a:buClr>
              <a:buSzPts val="1100"/>
              <a:buFont typeface="Arial"/>
              <a:buNone/>
            </a:pPr>
            <a:r>
              <a:rPr b="1" lang="en-GB" sz="1200">
                <a:solidFill>
                  <a:schemeClr val="lt1"/>
                </a:solidFill>
                <a:highlight>
                  <a:srgbClr val="79B927"/>
                </a:highlight>
              </a:rPr>
              <a:t>Conseil des Générations Futures</a:t>
            </a:r>
            <a:endParaRPr b="1" sz="1200">
              <a:solidFill>
                <a:schemeClr val="lt1"/>
              </a:solidFill>
              <a:highlight>
                <a:srgbClr val="79B927"/>
              </a:highlight>
            </a:endParaRPr>
          </a:p>
          <a:p>
            <a:pPr indent="0" lvl="0" marL="0" rtl="0" algn="ctr">
              <a:spcBef>
                <a:spcPts val="0"/>
              </a:spcBef>
              <a:spcAft>
                <a:spcPts val="0"/>
              </a:spcAft>
              <a:buNone/>
            </a:pPr>
            <a:r>
              <a:t/>
            </a:r>
            <a:endParaRPr b="1" sz="1200">
              <a:solidFill>
                <a:srgbClr val="595959"/>
              </a:solidFill>
            </a:endParaRPr>
          </a:p>
        </p:txBody>
      </p:sp>
      <p:cxnSp>
        <p:nvCxnSpPr>
          <p:cNvPr id="1927" name="Google Shape;1927;p173"/>
          <p:cNvCxnSpPr>
            <a:stCxn id="1928" idx="4"/>
          </p:cNvCxnSpPr>
          <p:nvPr/>
        </p:nvCxnSpPr>
        <p:spPr>
          <a:xfrm>
            <a:off x="6539608" y="2944764"/>
            <a:ext cx="1560300" cy="1500"/>
          </a:xfrm>
          <a:prstGeom prst="straightConnector1">
            <a:avLst/>
          </a:prstGeom>
          <a:noFill/>
          <a:ln cap="flat" cmpd="sng" w="9525">
            <a:solidFill>
              <a:srgbClr val="78BE21"/>
            </a:solidFill>
            <a:prstDash val="dash"/>
            <a:round/>
            <a:headEnd len="med" w="med" type="none"/>
            <a:tailEnd len="med" w="med" type="none"/>
          </a:ln>
        </p:spPr>
      </p:cxnSp>
      <p:sp>
        <p:nvSpPr>
          <p:cNvPr id="1929" name="Google Shape;1929;p173"/>
          <p:cNvSpPr/>
          <p:nvPr/>
        </p:nvSpPr>
        <p:spPr>
          <a:xfrm rot="-5400000">
            <a:off x="7645776" y="2853114"/>
            <a:ext cx="183300" cy="183300"/>
          </a:xfrm>
          <a:prstGeom prst="ellipse">
            <a:avLst/>
          </a:prstGeom>
          <a:solidFill>
            <a:srgbClr val="FFFFFF"/>
          </a:solidFill>
          <a:ln cap="flat" cmpd="sng" w="3810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928" name="Google Shape;1928;p173"/>
          <p:cNvSpPr/>
          <p:nvPr/>
        </p:nvSpPr>
        <p:spPr>
          <a:xfrm rot="-5400000">
            <a:off x="6356308" y="2853114"/>
            <a:ext cx="183300" cy="183300"/>
          </a:xfrm>
          <a:prstGeom prst="ellipse">
            <a:avLst/>
          </a:prstGeom>
          <a:solidFill>
            <a:srgbClr val="FFFFFF"/>
          </a:solidFill>
          <a:ln cap="flat" cmpd="sng" w="38100">
            <a:solidFill>
              <a:srgbClr val="79B92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930" name="Google Shape;1930;p173"/>
          <p:cNvSpPr/>
          <p:nvPr/>
        </p:nvSpPr>
        <p:spPr>
          <a:xfrm>
            <a:off x="7420926" y="2180979"/>
            <a:ext cx="633000" cy="298800"/>
          </a:xfrm>
          <a:prstGeom prst="roundRect">
            <a:avLst>
              <a:gd fmla="val 50000" name="adj"/>
            </a:avLst>
          </a:prstGeom>
          <a:solidFill>
            <a:srgbClr val="FFA000">
              <a:alpha val="22500"/>
            </a:srgbClr>
          </a:solidFill>
          <a:ln>
            <a:noFill/>
          </a:ln>
        </p:spPr>
        <p:txBody>
          <a:bodyPr anchorCtr="0" anchor="ctr" bIns="72000" lIns="91425" spcFirstLastPara="1" rIns="91425" wrap="square" tIns="90000">
            <a:noAutofit/>
          </a:bodyPr>
          <a:lstStyle/>
          <a:p>
            <a:pPr indent="0" lvl="0" marL="0" marR="0" rtl="0" algn="ctr">
              <a:lnSpc>
                <a:spcPct val="114000"/>
              </a:lnSpc>
              <a:spcBef>
                <a:spcPts val="0"/>
              </a:spcBef>
              <a:spcAft>
                <a:spcPts val="0"/>
              </a:spcAft>
              <a:buClr>
                <a:srgbClr val="000000"/>
              </a:buClr>
              <a:buSzPts val="1100"/>
              <a:buFont typeface="Arial"/>
              <a:buNone/>
            </a:pPr>
            <a:r>
              <a:rPr b="1" lang="en-GB" sz="1200">
                <a:solidFill>
                  <a:srgbClr val="FF6900"/>
                </a:solidFill>
              </a:rPr>
              <a:t>2026</a:t>
            </a:r>
            <a:endParaRPr b="0" i="0" sz="1200" u="none" cap="none" strike="noStrike">
              <a:solidFill>
                <a:srgbClr val="FF6900"/>
              </a:solidFill>
              <a:latin typeface="Arial"/>
              <a:ea typeface="Arial"/>
              <a:cs typeface="Arial"/>
              <a:sym typeface="Arial"/>
            </a:endParaRPr>
          </a:p>
        </p:txBody>
      </p:sp>
      <p:cxnSp>
        <p:nvCxnSpPr>
          <p:cNvPr id="1931" name="Google Shape;1931;p173"/>
          <p:cNvCxnSpPr/>
          <p:nvPr/>
        </p:nvCxnSpPr>
        <p:spPr>
          <a:xfrm rot="10800000">
            <a:off x="7737426" y="2479694"/>
            <a:ext cx="0" cy="372000"/>
          </a:xfrm>
          <a:prstGeom prst="straightConnector1">
            <a:avLst/>
          </a:prstGeom>
          <a:noFill/>
          <a:ln cap="flat" cmpd="sng" w="9525">
            <a:solidFill>
              <a:schemeClr val="accent3"/>
            </a:solidFill>
            <a:prstDash val="solid"/>
            <a:round/>
            <a:headEnd len="med" w="med" type="none"/>
            <a:tailEnd len="med" w="med" type="none"/>
          </a:ln>
        </p:spPr>
      </p:cxn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35" name="Shape 1935"/>
        <p:cNvGrpSpPr/>
        <p:nvPr/>
      </p:nvGrpSpPr>
      <p:grpSpPr>
        <a:xfrm>
          <a:off x="0" y="0"/>
          <a:ext cx="0" cy="0"/>
          <a:chOff x="0" y="0"/>
          <a:chExt cx="0" cy="0"/>
        </a:xfrm>
      </p:grpSpPr>
      <p:sp>
        <p:nvSpPr>
          <p:cNvPr id="1936" name="Google Shape;1936;p174"/>
          <p:cNvSpPr txBox="1"/>
          <p:nvPr>
            <p:ph type="title"/>
          </p:nvPr>
        </p:nvSpPr>
        <p:spPr>
          <a:xfrm>
            <a:off x="844125" y="2025150"/>
            <a:ext cx="5888700" cy="864600"/>
          </a:xfrm>
          <a:prstGeom prst="rect">
            <a:avLst/>
          </a:prstGeom>
        </p:spPr>
        <p:txBody>
          <a:bodyPr anchorCtr="0" anchor="t" bIns="91425" lIns="91425" spcFirstLastPara="1" rIns="91425" wrap="square" tIns="91425">
            <a:normAutofit fontScale="90000"/>
          </a:bodyPr>
          <a:lstStyle/>
          <a:p>
            <a:pPr indent="0" lvl="0" marL="0" rtl="0" algn="l">
              <a:lnSpc>
                <a:spcPct val="115000"/>
              </a:lnSpc>
              <a:spcBef>
                <a:spcPts val="0"/>
              </a:spcBef>
              <a:spcAft>
                <a:spcPts val="0"/>
              </a:spcAft>
              <a:buNone/>
            </a:pPr>
            <a:r>
              <a:rPr lang="en-GB"/>
              <a:t>Les Collectifs </a:t>
            </a:r>
            <a:endParaRPr sz="3022">
              <a:solidFill>
                <a:srgbClr val="28BAD6"/>
              </a:solidFill>
              <a:latin typeface="Arial"/>
              <a:ea typeface="Arial"/>
              <a:cs typeface="Arial"/>
              <a:sym typeface="Arial"/>
            </a:endParaRPr>
          </a:p>
        </p:txBody>
      </p:sp>
      <p:pic>
        <p:nvPicPr>
          <p:cNvPr id="1937" name="Google Shape;1937;p174" title="Screenshot 2024-05-29 11.39.34 (1).png"/>
          <p:cNvPicPr preferRelativeResize="0"/>
          <p:nvPr/>
        </p:nvPicPr>
        <p:blipFill>
          <a:blip r:embed="rId3">
            <a:alphaModFix/>
          </a:blip>
          <a:stretch>
            <a:fillRect/>
          </a:stretch>
        </p:blipFill>
        <p:spPr>
          <a:xfrm>
            <a:off x="5255300" y="1886550"/>
            <a:ext cx="1071863" cy="1141801"/>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41" name="Shape 1941"/>
        <p:cNvGrpSpPr/>
        <p:nvPr/>
      </p:nvGrpSpPr>
      <p:grpSpPr>
        <a:xfrm>
          <a:off x="0" y="0"/>
          <a:ext cx="0" cy="0"/>
          <a:chOff x="0" y="0"/>
          <a:chExt cx="0" cy="0"/>
        </a:xfrm>
      </p:grpSpPr>
      <p:pic>
        <p:nvPicPr>
          <p:cNvPr id="1942" name="Google Shape;1942;p175"/>
          <p:cNvPicPr preferRelativeResize="0"/>
          <p:nvPr/>
        </p:nvPicPr>
        <p:blipFill>
          <a:blip r:embed="rId3">
            <a:alphaModFix amt="30000"/>
          </a:blip>
          <a:stretch>
            <a:fillRect/>
          </a:stretch>
        </p:blipFill>
        <p:spPr>
          <a:xfrm>
            <a:off x="124000" y="1067852"/>
            <a:ext cx="697550" cy="695793"/>
          </a:xfrm>
          <a:prstGeom prst="rect">
            <a:avLst/>
          </a:prstGeom>
          <a:noFill/>
          <a:ln>
            <a:noFill/>
          </a:ln>
        </p:spPr>
      </p:pic>
      <p:sp>
        <p:nvSpPr>
          <p:cNvPr id="1943" name="Google Shape;1943;p175"/>
          <p:cNvSpPr txBox="1"/>
          <p:nvPr>
            <p:ph type="title"/>
          </p:nvPr>
        </p:nvSpPr>
        <p:spPr>
          <a:xfrm>
            <a:off x="0" y="0"/>
            <a:ext cx="8186400" cy="1141800"/>
          </a:xfrm>
          <a:prstGeom prst="rect">
            <a:avLst/>
          </a:prstGeom>
        </p:spPr>
        <p:txBody>
          <a:bodyPr anchorCtr="0" anchor="b" bIns="91425" lIns="504000" spcFirstLastPara="1" rIns="252000" wrap="square" tIns="504000">
            <a:noAutofit/>
          </a:bodyPr>
          <a:lstStyle/>
          <a:p>
            <a:pPr indent="0" lvl="0" marL="0" rtl="0" algn="l">
              <a:spcBef>
                <a:spcPts val="0"/>
              </a:spcBef>
              <a:spcAft>
                <a:spcPts val="0"/>
              </a:spcAft>
              <a:buNone/>
            </a:pPr>
            <a:r>
              <a:rPr lang="en-GB"/>
              <a:t>+1, pour favoriser le dialogue et la coopération entre parties prenantes</a:t>
            </a:r>
            <a:endParaRPr/>
          </a:p>
        </p:txBody>
      </p:sp>
      <p:sp>
        <p:nvSpPr>
          <p:cNvPr id="1944" name="Google Shape;1944;p175"/>
          <p:cNvSpPr txBox="1"/>
          <p:nvPr/>
        </p:nvSpPr>
        <p:spPr>
          <a:xfrm>
            <a:off x="559663" y="2113669"/>
            <a:ext cx="553200" cy="446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GB" sz="2100">
                <a:solidFill>
                  <a:srgbClr val="79B927"/>
                </a:solidFill>
                <a:latin typeface="Arial Black"/>
                <a:ea typeface="Arial Black"/>
                <a:cs typeface="Arial Black"/>
                <a:sym typeface="Arial Black"/>
              </a:rPr>
              <a:t>+1</a:t>
            </a:r>
            <a:endParaRPr sz="2100">
              <a:solidFill>
                <a:srgbClr val="79B927"/>
              </a:solidFill>
              <a:latin typeface="Arial Black"/>
              <a:ea typeface="Arial Black"/>
              <a:cs typeface="Arial Black"/>
              <a:sym typeface="Arial Black"/>
            </a:endParaRPr>
          </a:p>
        </p:txBody>
      </p:sp>
      <p:sp>
        <p:nvSpPr>
          <p:cNvPr id="1945" name="Google Shape;1945;p175"/>
          <p:cNvSpPr txBox="1"/>
          <p:nvPr/>
        </p:nvSpPr>
        <p:spPr>
          <a:xfrm>
            <a:off x="610526" y="2932253"/>
            <a:ext cx="3381600" cy="292500"/>
          </a:xfrm>
          <a:prstGeom prst="rect">
            <a:avLst/>
          </a:prstGeom>
          <a:noFill/>
          <a:ln>
            <a:noFill/>
          </a:ln>
        </p:spPr>
        <p:txBody>
          <a:bodyPr anchorCtr="0" anchor="t" bIns="68575" lIns="68575" spcFirstLastPara="1" rIns="68575" wrap="square" tIns="68575">
            <a:spAutoFit/>
          </a:bodyPr>
          <a:lstStyle/>
          <a:p>
            <a:pPr indent="0" lvl="0" marL="0" rtl="0" algn="l">
              <a:spcBef>
                <a:spcPts val="0"/>
              </a:spcBef>
              <a:spcAft>
                <a:spcPts val="0"/>
              </a:spcAft>
              <a:buClr>
                <a:srgbClr val="000000"/>
              </a:buClr>
              <a:buSzPts val="800"/>
              <a:buFont typeface="Arial"/>
              <a:buNone/>
            </a:pPr>
            <a:r>
              <a:rPr b="1" lang="en-GB" sz="1000" u="sng">
                <a:solidFill>
                  <a:srgbClr val="E30613"/>
                </a:solidFill>
              </a:rPr>
              <a:t>CLIENTS:</a:t>
            </a:r>
            <a:r>
              <a:rPr b="1" lang="en-GB" sz="1000">
                <a:solidFill>
                  <a:srgbClr val="595959"/>
                </a:solidFill>
              </a:rPr>
              <a:t> </a:t>
            </a:r>
            <a:r>
              <a:rPr lang="en-GB" sz="900">
                <a:solidFill>
                  <a:srgbClr val="595959"/>
                </a:solidFill>
              </a:rPr>
              <a:t>collectivités locales, secteurs tertiaire et industriel</a:t>
            </a:r>
            <a:endParaRPr sz="900"/>
          </a:p>
        </p:txBody>
      </p:sp>
      <p:sp>
        <p:nvSpPr>
          <p:cNvPr id="1946" name="Google Shape;1946;p175"/>
          <p:cNvSpPr txBox="1"/>
          <p:nvPr/>
        </p:nvSpPr>
        <p:spPr>
          <a:xfrm>
            <a:off x="610526" y="3358718"/>
            <a:ext cx="3170700" cy="292500"/>
          </a:xfrm>
          <a:prstGeom prst="rect">
            <a:avLst/>
          </a:prstGeom>
          <a:noFill/>
          <a:ln>
            <a:noFill/>
          </a:ln>
        </p:spPr>
        <p:txBody>
          <a:bodyPr anchorCtr="0" anchor="t" bIns="68575" lIns="68575" spcFirstLastPara="1" rIns="68575" wrap="square" tIns="68575">
            <a:spAutoFit/>
          </a:bodyPr>
          <a:lstStyle/>
          <a:p>
            <a:pPr indent="0" lvl="0" marL="0" rtl="0" algn="l">
              <a:spcBef>
                <a:spcPts val="0"/>
              </a:spcBef>
              <a:spcAft>
                <a:spcPts val="0"/>
              </a:spcAft>
              <a:buNone/>
            </a:pPr>
            <a:r>
              <a:rPr b="1" lang="en-GB" sz="1000" u="sng">
                <a:solidFill>
                  <a:srgbClr val="05C3DD"/>
                </a:solidFill>
              </a:rPr>
              <a:t>SALARIÉS:</a:t>
            </a:r>
            <a:r>
              <a:rPr lang="en-GB" sz="1000">
                <a:solidFill>
                  <a:srgbClr val="595959"/>
                </a:solidFill>
              </a:rPr>
              <a:t> </a:t>
            </a:r>
            <a:r>
              <a:rPr lang="en-GB" sz="900">
                <a:solidFill>
                  <a:srgbClr val="595959"/>
                </a:solidFill>
              </a:rPr>
              <a:t>représentants du personnel</a:t>
            </a:r>
            <a:endParaRPr sz="900"/>
          </a:p>
        </p:txBody>
      </p:sp>
      <p:sp>
        <p:nvSpPr>
          <p:cNvPr id="1947" name="Google Shape;1947;p175"/>
          <p:cNvSpPr txBox="1"/>
          <p:nvPr/>
        </p:nvSpPr>
        <p:spPr>
          <a:xfrm>
            <a:off x="610525" y="2500692"/>
            <a:ext cx="5455500" cy="292500"/>
          </a:xfrm>
          <a:prstGeom prst="rect">
            <a:avLst/>
          </a:prstGeom>
          <a:noFill/>
          <a:ln>
            <a:noFill/>
          </a:ln>
        </p:spPr>
        <p:txBody>
          <a:bodyPr anchorCtr="0" anchor="t" bIns="68575" lIns="68575" spcFirstLastPara="1" rIns="68575" wrap="square" tIns="68575">
            <a:spAutoFit/>
          </a:bodyPr>
          <a:lstStyle/>
          <a:p>
            <a:pPr indent="0" lvl="0" marL="0" rtl="0" algn="l">
              <a:spcBef>
                <a:spcPts val="0"/>
              </a:spcBef>
              <a:spcAft>
                <a:spcPts val="0"/>
              </a:spcAft>
              <a:buNone/>
            </a:pPr>
            <a:r>
              <a:rPr b="1" lang="en-GB" sz="1000" u="sng">
                <a:solidFill>
                  <a:srgbClr val="F8AA12"/>
                </a:solidFill>
              </a:rPr>
              <a:t>SOCIÉTÉ:</a:t>
            </a:r>
            <a:r>
              <a:rPr lang="en-GB" sz="900">
                <a:solidFill>
                  <a:srgbClr val="595959"/>
                </a:solidFill>
              </a:rPr>
              <a:t> fournisseurs, universités, centres de recherche, think-tanks, ONG, entrepreneurs, start-up</a:t>
            </a:r>
            <a:endParaRPr sz="900"/>
          </a:p>
        </p:txBody>
      </p:sp>
      <p:sp>
        <p:nvSpPr>
          <p:cNvPr id="1948" name="Google Shape;1948;p175"/>
          <p:cNvSpPr txBox="1"/>
          <p:nvPr/>
        </p:nvSpPr>
        <p:spPr>
          <a:xfrm>
            <a:off x="610525" y="3140842"/>
            <a:ext cx="4253100" cy="292500"/>
          </a:xfrm>
          <a:prstGeom prst="rect">
            <a:avLst/>
          </a:prstGeom>
          <a:noFill/>
          <a:ln>
            <a:noFill/>
          </a:ln>
        </p:spPr>
        <p:txBody>
          <a:bodyPr anchorCtr="0" anchor="t" bIns="68575" lIns="68575" spcFirstLastPara="1" rIns="68575" wrap="square" tIns="68575">
            <a:spAutoFit/>
          </a:bodyPr>
          <a:lstStyle/>
          <a:p>
            <a:pPr indent="0" lvl="0" marL="0" rtl="0" algn="l">
              <a:spcBef>
                <a:spcPts val="0"/>
              </a:spcBef>
              <a:spcAft>
                <a:spcPts val="0"/>
              </a:spcAft>
              <a:buNone/>
            </a:pPr>
            <a:r>
              <a:rPr b="1" lang="en-GB" sz="1000" u="sng">
                <a:solidFill>
                  <a:srgbClr val="772583"/>
                </a:solidFill>
              </a:rPr>
              <a:t>ACTIONNAIRES:</a:t>
            </a:r>
            <a:r>
              <a:rPr lang="en-GB" sz="1000">
                <a:solidFill>
                  <a:srgbClr val="595959"/>
                </a:solidFill>
              </a:rPr>
              <a:t> </a:t>
            </a:r>
            <a:r>
              <a:rPr lang="en-GB" sz="900">
                <a:solidFill>
                  <a:srgbClr val="595959"/>
                </a:solidFill>
              </a:rPr>
              <a:t>particuliers, administrateurs, investisseurs institutionnels</a:t>
            </a:r>
            <a:endParaRPr sz="900"/>
          </a:p>
        </p:txBody>
      </p:sp>
      <p:sp>
        <p:nvSpPr>
          <p:cNvPr id="1949" name="Google Shape;1949;p175"/>
          <p:cNvSpPr txBox="1"/>
          <p:nvPr/>
        </p:nvSpPr>
        <p:spPr>
          <a:xfrm flipH="1">
            <a:off x="610325" y="2715642"/>
            <a:ext cx="4956600" cy="292500"/>
          </a:xfrm>
          <a:prstGeom prst="rect">
            <a:avLst/>
          </a:prstGeom>
          <a:noFill/>
          <a:ln>
            <a:noFill/>
          </a:ln>
        </p:spPr>
        <p:txBody>
          <a:bodyPr anchorCtr="0" anchor="t" bIns="68575" lIns="68575" spcFirstLastPara="1" rIns="68575" wrap="square" tIns="68575">
            <a:spAutoFit/>
          </a:bodyPr>
          <a:lstStyle/>
          <a:p>
            <a:pPr indent="0" lvl="0" marL="0" rtl="0" algn="l">
              <a:spcBef>
                <a:spcPts val="0"/>
              </a:spcBef>
              <a:spcAft>
                <a:spcPts val="0"/>
              </a:spcAft>
              <a:buNone/>
            </a:pPr>
            <a:r>
              <a:rPr b="1" lang="en-GB" sz="1000" u="sng">
                <a:solidFill>
                  <a:srgbClr val="7AB929"/>
                </a:solidFill>
              </a:rPr>
              <a:t>PLANÈTE:</a:t>
            </a:r>
            <a:r>
              <a:rPr lang="en-GB" sz="1000">
                <a:solidFill>
                  <a:srgbClr val="595959"/>
                </a:solidFill>
              </a:rPr>
              <a:t> i</a:t>
            </a:r>
            <a:r>
              <a:rPr lang="en-GB" sz="900">
                <a:solidFill>
                  <a:srgbClr val="595959"/>
                </a:solidFill>
              </a:rPr>
              <a:t>nstitutions, collectifs, associations, fondations, mouvements de jeunesse</a:t>
            </a:r>
            <a:endParaRPr sz="900"/>
          </a:p>
        </p:txBody>
      </p:sp>
      <p:pic>
        <p:nvPicPr>
          <p:cNvPr id="1950" name="Google Shape;1950;p175" title="EN_Poster raison etre 40x60_page-0001.jpg"/>
          <p:cNvPicPr preferRelativeResize="0"/>
          <p:nvPr/>
        </p:nvPicPr>
        <p:blipFill rotWithShape="1">
          <a:blip r:embed="rId4">
            <a:alphaModFix/>
          </a:blip>
          <a:srcRect b="9238" l="13575" r="35392" t="15284"/>
          <a:stretch/>
        </p:blipFill>
        <p:spPr>
          <a:xfrm>
            <a:off x="6142350" y="2113679"/>
            <a:ext cx="2530473" cy="2496191"/>
          </a:xfrm>
          <a:prstGeom prst="rect">
            <a:avLst/>
          </a:prstGeom>
          <a:noFill/>
          <a:ln>
            <a:noFill/>
          </a:ln>
        </p:spPr>
      </p:pic>
      <p:sp>
        <p:nvSpPr>
          <p:cNvPr id="1951" name="Google Shape;1951;p175"/>
          <p:cNvSpPr txBox="1"/>
          <p:nvPr/>
        </p:nvSpPr>
        <p:spPr>
          <a:xfrm>
            <a:off x="665190" y="1221796"/>
            <a:ext cx="8472000" cy="800400"/>
          </a:xfrm>
          <a:prstGeom prst="rect">
            <a:avLst/>
          </a:prstGeom>
          <a:noFill/>
          <a:ln>
            <a:noFill/>
          </a:ln>
        </p:spPr>
        <p:txBody>
          <a:bodyPr anchorCtr="0" anchor="t" bIns="91425" lIns="91425" spcFirstLastPara="1" rIns="91425" wrap="square" tIns="91425">
            <a:spAutoFit/>
          </a:bodyPr>
          <a:lstStyle/>
          <a:p>
            <a:pPr indent="0" lvl="0" marL="0" rtl="0" algn="l">
              <a:lnSpc>
                <a:spcPct val="100000"/>
              </a:lnSpc>
              <a:spcBef>
                <a:spcPts val="0"/>
              </a:spcBef>
              <a:spcAft>
                <a:spcPts val="0"/>
              </a:spcAft>
              <a:buNone/>
            </a:pPr>
            <a:r>
              <a:rPr b="1" lang="en-GB">
                <a:solidFill>
                  <a:schemeClr val="lt1"/>
                </a:solidFill>
                <a:highlight>
                  <a:srgbClr val="FFAC00"/>
                </a:highlight>
                <a:latin typeface="Arial Black"/>
                <a:ea typeface="Arial Black"/>
                <a:cs typeface="Arial Black"/>
                <a:sym typeface="Arial Black"/>
              </a:rPr>
              <a:t> OBJECTIFS:</a:t>
            </a:r>
            <a:r>
              <a:rPr b="1" lang="en-GB" sz="1300">
                <a:solidFill>
                  <a:srgbClr val="002D62"/>
                </a:solidFill>
              </a:rPr>
              <a:t>    &gt;</a:t>
            </a:r>
            <a:r>
              <a:rPr lang="en-GB"/>
              <a:t> </a:t>
            </a:r>
            <a:r>
              <a:rPr b="1" lang="en-GB" sz="1300">
                <a:solidFill>
                  <a:srgbClr val="002D62"/>
                </a:solidFill>
              </a:rPr>
              <a:t>Afficher un leadership</a:t>
            </a:r>
            <a:endParaRPr b="1" sz="1300">
              <a:solidFill>
                <a:srgbClr val="002D62"/>
              </a:solidFill>
            </a:endParaRPr>
          </a:p>
          <a:p>
            <a:pPr indent="0" lvl="0" marL="0" rtl="0" algn="l">
              <a:lnSpc>
                <a:spcPct val="100000"/>
              </a:lnSpc>
              <a:spcBef>
                <a:spcPts val="0"/>
              </a:spcBef>
              <a:spcAft>
                <a:spcPts val="0"/>
              </a:spcAft>
              <a:buNone/>
            </a:pPr>
            <a:r>
              <a:rPr b="1" lang="en-GB" sz="1300">
                <a:solidFill>
                  <a:srgbClr val="002D62"/>
                </a:solidFill>
              </a:rPr>
              <a:t>                               &gt; Mobiliser un écosystème d’alliés aux profils complémentaires</a:t>
            </a:r>
            <a:endParaRPr b="1" sz="1300">
              <a:solidFill>
                <a:srgbClr val="002D62"/>
              </a:solidFill>
            </a:endParaRPr>
          </a:p>
          <a:p>
            <a:pPr indent="0" lvl="0" marL="0" rtl="0" algn="l">
              <a:lnSpc>
                <a:spcPct val="100000"/>
              </a:lnSpc>
              <a:spcBef>
                <a:spcPts val="0"/>
              </a:spcBef>
              <a:spcAft>
                <a:spcPts val="0"/>
              </a:spcAft>
              <a:buNone/>
            </a:pPr>
            <a:r>
              <a:rPr b="1" lang="en-GB" sz="1300">
                <a:solidFill>
                  <a:srgbClr val="002D62"/>
                </a:solidFill>
              </a:rPr>
              <a:t>                               &gt; Produire un livrable concret </a:t>
            </a:r>
            <a:r>
              <a:rPr lang="en-GB" sz="1000">
                <a:solidFill>
                  <a:srgbClr val="002D62"/>
                </a:solidFill>
              </a:rPr>
              <a:t>(plan de projet, contrat, livre blanc, guide pratique, etc.)</a:t>
            </a:r>
            <a:endParaRPr sz="1000">
              <a:solidFill>
                <a:srgbClr val="002D62"/>
              </a:solidFill>
            </a:endParaRPr>
          </a:p>
        </p:txBody>
      </p:sp>
      <p:sp>
        <p:nvSpPr>
          <p:cNvPr id="1952" name="Google Shape;1952;p175"/>
          <p:cNvSpPr txBox="1"/>
          <p:nvPr/>
        </p:nvSpPr>
        <p:spPr>
          <a:xfrm>
            <a:off x="1016298" y="2142063"/>
            <a:ext cx="4082100" cy="3849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GB" sz="1200">
                <a:solidFill>
                  <a:srgbClr val="002D62"/>
                </a:solidFill>
              </a:rPr>
              <a:t>réunit des parties prenantes issues de cinq catégories:</a:t>
            </a:r>
            <a:r>
              <a:rPr lang="en-GB" sz="1300">
                <a:solidFill>
                  <a:srgbClr val="002D62"/>
                </a:solidFill>
              </a:rPr>
              <a:t> </a:t>
            </a:r>
            <a:endParaRPr sz="1300">
              <a:solidFill>
                <a:srgbClr val="002D62"/>
              </a:solidFill>
            </a:endParaRPr>
          </a:p>
        </p:txBody>
      </p:sp>
      <p:cxnSp>
        <p:nvCxnSpPr>
          <p:cNvPr id="1953" name="Google Shape;1953;p175"/>
          <p:cNvCxnSpPr/>
          <p:nvPr/>
        </p:nvCxnSpPr>
        <p:spPr>
          <a:xfrm>
            <a:off x="542850" y="2063273"/>
            <a:ext cx="8058300" cy="300"/>
          </a:xfrm>
          <a:prstGeom prst="straightConnector1">
            <a:avLst/>
          </a:prstGeom>
          <a:noFill/>
          <a:ln cap="flat" cmpd="sng" w="9525">
            <a:solidFill>
              <a:schemeClr val="dk2"/>
            </a:solidFill>
            <a:prstDash val="dot"/>
            <a:round/>
            <a:headEnd len="med" w="med" type="none"/>
            <a:tailEnd len="med" w="med" type="none"/>
          </a:ln>
        </p:spPr>
      </p:cxnSp>
      <p:sp>
        <p:nvSpPr>
          <p:cNvPr id="1954" name="Google Shape;1954;p175"/>
          <p:cNvSpPr txBox="1"/>
          <p:nvPr/>
        </p:nvSpPr>
        <p:spPr>
          <a:xfrm>
            <a:off x="407087" y="3670381"/>
            <a:ext cx="553200" cy="446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GB" sz="2100">
                <a:solidFill>
                  <a:srgbClr val="79B927"/>
                </a:solidFill>
                <a:latin typeface="Arial Black"/>
                <a:ea typeface="Arial Black"/>
                <a:cs typeface="Arial Black"/>
                <a:sym typeface="Arial Black"/>
              </a:rPr>
              <a:t>+1</a:t>
            </a:r>
            <a:endParaRPr sz="2100">
              <a:solidFill>
                <a:srgbClr val="79B927"/>
              </a:solidFill>
              <a:latin typeface="Arial Black"/>
              <a:ea typeface="Arial Black"/>
              <a:cs typeface="Arial Black"/>
              <a:sym typeface="Arial Black"/>
            </a:endParaRPr>
          </a:p>
        </p:txBody>
      </p:sp>
      <p:sp>
        <p:nvSpPr>
          <p:cNvPr id="1955" name="Google Shape;1955;p175"/>
          <p:cNvSpPr txBox="1"/>
          <p:nvPr/>
        </p:nvSpPr>
        <p:spPr>
          <a:xfrm>
            <a:off x="863725" y="3698767"/>
            <a:ext cx="5111400" cy="3693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GB" sz="1200">
                <a:solidFill>
                  <a:srgbClr val="002D62"/>
                </a:solidFill>
              </a:rPr>
              <a:t>un processus en trois phases, conduit à travers trois sessions de travail :</a:t>
            </a:r>
            <a:endParaRPr sz="1200">
              <a:solidFill>
                <a:srgbClr val="002D62"/>
              </a:solidFill>
            </a:endParaRPr>
          </a:p>
        </p:txBody>
      </p:sp>
      <p:sp>
        <p:nvSpPr>
          <p:cNvPr id="1956" name="Google Shape;1956;p175"/>
          <p:cNvSpPr txBox="1"/>
          <p:nvPr/>
        </p:nvSpPr>
        <p:spPr>
          <a:xfrm>
            <a:off x="821550" y="4382442"/>
            <a:ext cx="3972300" cy="4824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b="1" lang="en-GB" sz="900">
                <a:solidFill>
                  <a:srgbClr val="595959"/>
                </a:solidFill>
              </a:rPr>
              <a:t>Chaque session comprend une conférence inspirante </a:t>
            </a:r>
            <a:endParaRPr b="1" sz="900">
              <a:solidFill>
                <a:srgbClr val="595959"/>
              </a:solidFill>
            </a:endParaRPr>
          </a:p>
          <a:p>
            <a:pPr indent="0" lvl="0" marL="0" rtl="0" algn="ctr">
              <a:lnSpc>
                <a:spcPct val="115000"/>
              </a:lnSpc>
              <a:spcBef>
                <a:spcPts val="0"/>
              </a:spcBef>
              <a:spcAft>
                <a:spcPts val="0"/>
              </a:spcAft>
              <a:buNone/>
            </a:pPr>
            <a:r>
              <a:rPr b="1" lang="en-GB" sz="900">
                <a:solidFill>
                  <a:srgbClr val="595959"/>
                </a:solidFill>
              </a:rPr>
              <a:t>et un atelier d'intelligence collective.</a:t>
            </a:r>
            <a:endParaRPr b="1" sz="1200">
              <a:solidFill>
                <a:srgbClr val="002D62"/>
              </a:solidFill>
            </a:endParaRPr>
          </a:p>
        </p:txBody>
      </p:sp>
      <p:sp>
        <p:nvSpPr>
          <p:cNvPr id="1957" name="Google Shape;1957;p175"/>
          <p:cNvSpPr txBox="1"/>
          <p:nvPr/>
        </p:nvSpPr>
        <p:spPr>
          <a:xfrm>
            <a:off x="1131900" y="4055567"/>
            <a:ext cx="947400" cy="338700"/>
          </a:xfrm>
          <a:prstGeom prst="rect">
            <a:avLst/>
          </a:prstGeom>
          <a:noFill/>
          <a:ln>
            <a:noFill/>
          </a:ln>
        </p:spPr>
        <p:txBody>
          <a:bodyPr anchorCtr="0" anchor="t" bIns="68575" lIns="68575" spcFirstLastPara="1" rIns="68575" wrap="square" tIns="68575">
            <a:spAutoFit/>
          </a:bodyPr>
          <a:lstStyle/>
          <a:p>
            <a:pPr indent="0" lvl="0" marL="0" rtl="0" algn="ctr">
              <a:spcBef>
                <a:spcPts val="0"/>
              </a:spcBef>
              <a:spcAft>
                <a:spcPts val="0"/>
              </a:spcAft>
              <a:buNone/>
            </a:pPr>
            <a:r>
              <a:rPr b="1" lang="en-GB" sz="1300">
                <a:solidFill>
                  <a:schemeClr val="lt1"/>
                </a:solidFill>
                <a:highlight>
                  <a:srgbClr val="0097A7"/>
                </a:highlight>
              </a:rPr>
              <a:t>ÉCOUTER</a:t>
            </a:r>
            <a:endParaRPr sz="1300">
              <a:solidFill>
                <a:schemeClr val="lt1"/>
              </a:solidFill>
              <a:highlight>
                <a:srgbClr val="0097A7"/>
              </a:highlight>
            </a:endParaRPr>
          </a:p>
        </p:txBody>
      </p:sp>
      <p:grpSp>
        <p:nvGrpSpPr>
          <p:cNvPr id="1958" name="Google Shape;1958;p175"/>
          <p:cNvGrpSpPr/>
          <p:nvPr/>
        </p:nvGrpSpPr>
        <p:grpSpPr>
          <a:xfrm>
            <a:off x="848259" y="4079014"/>
            <a:ext cx="320007" cy="292500"/>
            <a:chOff x="848259" y="3727097"/>
            <a:chExt cx="320007" cy="292500"/>
          </a:xfrm>
        </p:grpSpPr>
        <p:sp>
          <p:nvSpPr>
            <p:cNvPr id="1959" name="Google Shape;1959;p175"/>
            <p:cNvSpPr/>
            <p:nvPr/>
          </p:nvSpPr>
          <p:spPr>
            <a:xfrm>
              <a:off x="865566" y="3727097"/>
              <a:ext cx="302700" cy="292500"/>
            </a:xfrm>
            <a:prstGeom prst="ellipse">
              <a:avLst/>
            </a:prstGeom>
            <a:noFill/>
            <a:ln cap="flat" cmpd="sng" w="38100">
              <a:solidFill>
                <a:srgbClr val="0097A7"/>
              </a:solidFill>
              <a:prstDash val="lgDash"/>
              <a:round/>
              <a:headEnd len="sm" w="sm" type="none"/>
              <a:tailEnd len="sm" w="sm" type="none"/>
            </a:ln>
          </p:spPr>
          <p:txBody>
            <a:bodyPr anchorCtr="0" anchor="ctr" bIns="69475" lIns="69475" spcFirstLastPara="1" rIns="69475" wrap="square" tIns="69475">
              <a:noAutofit/>
            </a:bodyPr>
            <a:lstStyle/>
            <a:p>
              <a:pPr indent="0" lvl="0" marL="0" rtl="0" algn="ctr">
                <a:spcBef>
                  <a:spcPts val="0"/>
                </a:spcBef>
                <a:spcAft>
                  <a:spcPts val="0"/>
                </a:spcAft>
                <a:buNone/>
              </a:pPr>
              <a:r>
                <a:t/>
              </a:r>
              <a:endParaRPr sz="1064"/>
            </a:p>
          </p:txBody>
        </p:sp>
        <p:sp>
          <p:nvSpPr>
            <p:cNvPr id="1960" name="Google Shape;1960;p175"/>
            <p:cNvSpPr txBox="1"/>
            <p:nvPr/>
          </p:nvSpPr>
          <p:spPr>
            <a:xfrm>
              <a:off x="848259" y="3738450"/>
              <a:ext cx="302700" cy="269100"/>
            </a:xfrm>
            <a:prstGeom prst="rect">
              <a:avLst/>
            </a:prstGeom>
            <a:noFill/>
            <a:ln>
              <a:noFill/>
            </a:ln>
          </p:spPr>
          <p:txBody>
            <a:bodyPr anchorCtr="0" anchor="t" bIns="52125" lIns="52125" spcFirstLastPara="1" rIns="52125" wrap="square" tIns="52125">
              <a:spAutoFit/>
            </a:bodyPr>
            <a:lstStyle/>
            <a:p>
              <a:pPr indent="0" lvl="0" marL="0" rtl="0" algn="ctr">
                <a:spcBef>
                  <a:spcPts val="0"/>
                </a:spcBef>
                <a:spcAft>
                  <a:spcPts val="0"/>
                </a:spcAft>
                <a:buNone/>
              </a:pPr>
              <a:r>
                <a:rPr b="1" lang="en-GB" sz="1064">
                  <a:solidFill>
                    <a:srgbClr val="0097A7"/>
                  </a:solidFill>
                </a:rPr>
                <a:t>#1</a:t>
              </a:r>
              <a:r>
                <a:rPr b="1" lang="en-GB" sz="988" u="sng">
                  <a:solidFill>
                    <a:schemeClr val="lt1"/>
                  </a:solidFill>
                </a:rPr>
                <a:t> </a:t>
              </a:r>
              <a:endParaRPr sz="988">
                <a:solidFill>
                  <a:schemeClr val="lt1"/>
                </a:solidFill>
              </a:endParaRPr>
            </a:p>
          </p:txBody>
        </p:sp>
      </p:grpSp>
      <p:sp>
        <p:nvSpPr>
          <p:cNvPr id="1961" name="Google Shape;1961;p175"/>
          <p:cNvSpPr txBox="1"/>
          <p:nvPr/>
        </p:nvSpPr>
        <p:spPr>
          <a:xfrm>
            <a:off x="2363597" y="4045542"/>
            <a:ext cx="1103700" cy="338700"/>
          </a:xfrm>
          <a:prstGeom prst="rect">
            <a:avLst/>
          </a:prstGeom>
          <a:noFill/>
          <a:ln>
            <a:noFill/>
          </a:ln>
        </p:spPr>
        <p:txBody>
          <a:bodyPr anchorCtr="0" anchor="t" bIns="68575" lIns="68575" spcFirstLastPara="1" rIns="68575" wrap="square" tIns="68575">
            <a:spAutoFit/>
          </a:bodyPr>
          <a:lstStyle/>
          <a:p>
            <a:pPr indent="0" lvl="0" marL="0" rtl="0" algn="ctr">
              <a:spcBef>
                <a:spcPts val="0"/>
              </a:spcBef>
              <a:spcAft>
                <a:spcPts val="0"/>
              </a:spcAft>
              <a:buNone/>
            </a:pPr>
            <a:r>
              <a:rPr b="1" lang="en-GB" sz="1300">
                <a:solidFill>
                  <a:schemeClr val="lt1"/>
                </a:solidFill>
                <a:highlight>
                  <a:srgbClr val="0097A7"/>
                </a:highlight>
              </a:rPr>
              <a:t>PRIORISER</a:t>
            </a:r>
            <a:endParaRPr sz="1300">
              <a:solidFill>
                <a:schemeClr val="lt1"/>
              </a:solidFill>
              <a:highlight>
                <a:srgbClr val="0097A7"/>
              </a:highlight>
            </a:endParaRPr>
          </a:p>
        </p:txBody>
      </p:sp>
      <p:grpSp>
        <p:nvGrpSpPr>
          <p:cNvPr id="1962" name="Google Shape;1962;p175"/>
          <p:cNvGrpSpPr/>
          <p:nvPr/>
        </p:nvGrpSpPr>
        <p:grpSpPr>
          <a:xfrm>
            <a:off x="2079956" y="4068989"/>
            <a:ext cx="320007" cy="292500"/>
            <a:chOff x="848259" y="3727097"/>
            <a:chExt cx="320007" cy="292500"/>
          </a:xfrm>
        </p:grpSpPr>
        <p:sp>
          <p:nvSpPr>
            <p:cNvPr id="1963" name="Google Shape;1963;p175"/>
            <p:cNvSpPr/>
            <p:nvPr/>
          </p:nvSpPr>
          <p:spPr>
            <a:xfrm>
              <a:off x="865566" y="3727097"/>
              <a:ext cx="302700" cy="292500"/>
            </a:xfrm>
            <a:prstGeom prst="ellipse">
              <a:avLst/>
            </a:prstGeom>
            <a:noFill/>
            <a:ln cap="flat" cmpd="sng" w="38100">
              <a:solidFill>
                <a:srgbClr val="0097A7"/>
              </a:solidFill>
              <a:prstDash val="lgDash"/>
              <a:round/>
              <a:headEnd len="sm" w="sm" type="none"/>
              <a:tailEnd len="sm" w="sm" type="none"/>
            </a:ln>
          </p:spPr>
          <p:txBody>
            <a:bodyPr anchorCtr="0" anchor="ctr" bIns="69475" lIns="69475" spcFirstLastPara="1" rIns="69475" wrap="square" tIns="69475">
              <a:noAutofit/>
            </a:bodyPr>
            <a:lstStyle/>
            <a:p>
              <a:pPr indent="0" lvl="0" marL="0" rtl="0" algn="ctr">
                <a:spcBef>
                  <a:spcPts val="0"/>
                </a:spcBef>
                <a:spcAft>
                  <a:spcPts val="0"/>
                </a:spcAft>
                <a:buNone/>
              </a:pPr>
              <a:r>
                <a:t/>
              </a:r>
              <a:endParaRPr sz="1064"/>
            </a:p>
          </p:txBody>
        </p:sp>
        <p:sp>
          <p:nvSpPr>
            <p:cNvPr id="1964" name="Google Shape;1964;p175"/>
            <p:cNvSpPr txBox="1"/>
            <p:nvPr/>
          </p:nvSpPr>
          <p:spPr>
            <a:xfrm>
              <a:off x="848259" y="3738450"/>
              <a:ext cx="302700" cy="269100"/>
            </a:xfrm>
            <a:prstGeom prst="rect">
              <a:avLst/>
            </a:prstGeom>
            <a:noFill/>
            <a:ln>
              <a:noFill/>
            </a:ln>
          </p:spPr>
          <p:txBody>
            <a:bodyPr anchorCtr="0" anchor="t" bIns="52125" lIns="52125" spcFirstLastPara="1" rIns="52125" wrap="square" tIns="52125">
              <a:spAutoFit/>
            </a:bodyPr>
            <a:lstStyle/>
            <a:p>
              <a:pPr indent="0" lvl="0" marL="0" rtl="0" algn="ctr">
                <a:spcBef>
                  <a:spcPts val="0"/>
                </a:spcBef>
                <a:spcAft>
                  <a:spcPts val="0"/>
                </a:spcAft>
                <a:buNone/>
              </a:pPr>
              <a:r>
                <a:rPr b="1" lang="en-GB" sz="1064">
                  <a:solidFill>
                    <a:srgbClr val="0097A7"/>
                  </a:solidFill>
                </a:rPr>
                <a:t>#2</a:t>
              </a:r>
              <a:r>
                <a:rPr b="1" lang="en-GB" sz="988" u="sng">
                  <a:solidFill>
                    <a:schemeClr val="lt1"/>
                  </a:solidFill>
                </a:rPr>
                <a:t> </a:t>
              </a:r>
              <a:endParaRPr sz="988">
                <a:solidFill>
                  <a:schemeClr val="lt1"/>
                </a:solidFill>
              </a:endParaRPr>
            </a:p>
          </p:txBody>
        </p:sp>
      </p:grpSp>
      <p:sp>
        <p:nvSpPr>
          <p:cNvPr id="1965" name="Google Shape;1965;p175"/>
          <p:cNvSpPr txBox="1"/>
          <p:nvPr/>
        </p:nvSpPr>
        <p:spPr>
          <a:xfrm>
            <a:off x="3782701" y="4032842"/>
            <a:ext cx="1200000" cy="338700"/>
          </a:xfrm>
          <a:prstGeom prst="rect">
            <a:avLst/>
          </a:prstGeom>
          <a:noFill/>
          <a:ln>
            <a:noFill/>
          </a:ln>
        </p:spPr>
        <p:txBody>
          <a:bodyPr anchorCtr="0" anchor="t" bIns="68575" lIns="68575" spcFirstLastPara="1" rIns="68575" wrap="square" tIns="68575">
            <a:spAutoFit/>
          </a:bodyPr>
          <a:lstStyle/>
          <a:p>
            <a:pPr indent="0" lvl="0" marL="0" rtl="0" algn="ctr">
              <a:spcBef>
                <a:spcPts val="0"/>
              </a:spcBef>
              <a:spcAft>
                <a:spcPts val="0"/>
              </a:spcAft>
              <a:buNone/>
            </a:pPr>
            <a:r>
              <a:rPr b="1" lang="en-GB" sz="1300">
                <a:solidFill>
                  <a:schemeClr val="lt1"/>
                </a:solidFill>
                <a:highlight>
                  <a:srgbClr val="0097A7"/>
                </a:highlight>
              </a:rPr>
              <a:t>S’ENGAGER</a:t>
            </a:r>
            <a:endParaRPr sz="1300">
              <a:solidFill>
                <a:schemeClr val="lt1"/>
              </a:solidFill>
              <a:highlight>
                <a:srgbClr val="0097A7"/>
              </a:highlight>
            </a:endParaRPr>
          </a:p>
        </p:txBody>
      </p:sp>
      <p:grpSp>
        <p:nvGrpSpPr>
          <p:cNvPr id="1966" name="Google Shape;1966;p175"/>
          <p:cNvGrpSpPr/>
          <p:nvPr/>
        </p:nvGrpSpPr>
        <p:grpSpPr>
          <a:xfrm>
            <a:off x="3499056" y="4056289"/>
            <a:ext cx="320007" cy="292500"/>
            <a:chOff x="848259" y="3727097"/>
            <a:chExt cx="320007" cy="292500"/>
          </a:xfrm>
        </p:grpSpPr>
        <p:sp>
          <p:nvSpPr>
            <p:cNvPr id="1967" name="Google Shape;1967;p175"/>
            <p:cNvSpPr/>
            <p:nvPr/>
          </p:nvSpPr>
          <p:spPr>
            <a:xfrm>
              <a:off x="865566" y="3727097"/>
              <a:ext cx="302700" cy="292500"/>
            </a:xfrm>
            <a:prstGeom prst="ellipse">
              <a:avLst/>
            </a:prstGeom>
            <a:noFill/>
            <a:ln cap="flat" cmpd="sng" w="38100">
              <a:solidFill>
                <a:srgbClr val="0097A7"/>
              </a:solidFill>
              <a:prstDash val="lgDash"/>
              <a:round/>
              <a:headEnd len="sm" w="sm" type="none"/>
              <a:tailEnd len="sm" w="sm" type="none"/>
            </a:ln>
          </p:spPr>
          <p:txBody>
            <a:bodyPr anchorCtr="0" anchor="ctr" bIns="69475" lIns="69475" spcFirstLastPara="1" rIns="69475" wrap="square" tIns="69475">
              <a:noAutofit/>
            </a:bodyPr>
            <a:lstStyle/>
            <a:p>
              <a:pPr indent="0" lvl="0" marL="0" rtl="0" algn="ctr">
                <a:spcBef>
                  <a:spcPts val="0"/>
                </a:spcBef>
                <a:spcAft>
                  <a:spcPts val="0"/>
                </a:spcAft>
                <a:buNone/>
              </a:pPr>
              <a:r>
                <a:t/>
              </a:r>
              <a:endParaRPr sz="1064"/>
            </a:p>
          </p:txBody>
        </p:sp>
        <p:sp>
          <p:nvSpPr>
            <p:cNvPr id="1968" name="Google Shape;1968;p175"/>
            <p:cNvSpPr txBox="1"/>
            <p:nvPr/>
          </p:nvSpPr>
          <p:spPr>
            <a:xfrm>
              <a:off x="848259" y="3738450"/>
              <a:ext cx="302700" cy="269100"/>
            </a:xfrm>
            <a:prstGeom prst="rect">
              <a:avLst/>
            </a:prstGeom>
            <a:noFill/>
            <a:ln>
              <a:noFill/>
            </a:ln>
          </p:spPr>
          <p:txBody>
            <a:bodyPr anchorCtr="0" anchor="t" bIns="52125" lIns="52125" spcFirstLastPara="1" rIns="52125" wrap="square" tIns="52125">
              <a:spAutoFit/>
            </a:bodyPr>
            <a:lstStyle/>
            <a:p>
              <a:pPr indent="0" lvl="0" marL="0" rtl="0" algn="ctr">
                <a:spcBef>
                  <a:spcPts val="0"/>
                </a:spcBef>
                <a:spcAft>
                  <a:spcPts val="0"/>
                </a:spcAft>
                <a:buNone/>
              </a:pPr>
              <a:r>
                <a:rPr b="1" lang="en-GB" sz="1064">
                  <a:solidFill>
                    <a:srgbClr val="0097A7"/>
                  </a:solidFill>
                </a:rPr>
                <a:t>#3</a:t>
              </a:r>
              <a:r>
                <a:rPr b="1" lang="en-GB" sz="988" u="sng">
                  <a:solidFill>
                    <a:schemeClr val="lt1"/>
                  </a:solidFill>
                </a:rPr>
                <a:t> </a:t>
              </a:r>
              <a:endParaRPr sz="988">
                <a:solidFill>
                  <a:schemeClr val="lt1"/>
                </a:solidFill>
              </a:endParaRPr>
            </a:p>
          </p:txBody>
        </p:sp>
      </p:grpSp>
      <p:cxnSp>
        <p:nvCxnSpPr>
          <p:cNvPr id="1969" name="Google Shape;1969;p175"/>
          <p:cNvCxnSpPr/>
          <p:nvPr/>
        </p:nvCxnSpPr>
        <p:spPr>
          <a:xfrm>
            <a:off x="542850" y="4851890"/>
            <a:ext cx="8058300" cy="300"/>
          </a:xfrm>
          <a:prstGeom prst="straightConnector1">
            <a:avLst/>
          </a:prstGeom>
          <a:noFill/>
          <a:ln cap="flat" cmpd="sng" w="9525">
            <a:solidFill>
              <a:schemeClr val="dk2"/>
            </a:solidFill>
            <a:prstDash val="dot"/>
            <a:round/>
            <a:headEnd len="med" w="med" type="none"/>
            <a:tailEnd len="med" w="med" type="none"/>
          </a:ln>
        </p:spPr>
      </p:cxnSp>
      <p:pic>
        <p:nvPicPr>
          <p:cNvPr id="1970" name="Google Shape;1970;p175" title="Screenshot 2024-05-29 11.39.34 (1).png"/>
          <p:cNvPicPr preferRelativeResize="0"/>
          <p:nvPr/>
        </p:nvPicPr>
        <p:blipFill>
          <a:blip r:embed="rId5">
            <a:alphaModFix/>
          </a:blip>
          <a:stretch>
            <a:fillRect/>
          </a:stretch>
        </p:blipFill>
        <p:spPr>
          <a:xfrm>
            <a:off x="7600950" y="143475"/>
            <a:ext cx="1071863" cy="1141801"/>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74" name="Shape 1974"/>
        <p:cNvGrpSpPr/>
        <p:nvPr/>
      </p:nvGrpSpPr>
      <p:grpSpPr>
        <a:xfrm>
          <a:off x="0" y="0"/>
          <a:ext cx="0" cy="0"/>
          <a:chOff x="0" y="0"/>
          <a:chExt cx="0" cy="0"/>
        </a:xfrm>
      </p:grpSpPr>
      <p:sp>
        <p:nvSpPr>
          <p:cNvPr id="1975" name="Google Shape;1975;p176"/>
          <p:cNvSpPr txBox="1"/>
          <p:nvPr>
            <p:ph type="title"/>
          </p:nvPr>
        </p:nvSpPr>
        <p:spPr>
          <a:xfrm>
            <a:off x="780850" y="1607250"/>
            <a:ext cx="7324800" cy="1929000"/>
          </a:xfrm>
          <a:prstGeom prst="rect">
            <a:avLst/>
          </a:prstGeom>
        </p:spPr>
        <p:txBody>
          <a:bodyPr anchorCtr="0" anchor="t" bIns="45700" lIns="91425" spcFirstLastPara="1" rIns="91425" wrap="square" tIns="45700">
            <a:noAutofit/>
          </a:bodyPr>
          <a:lstStyle/>
          <a:p>
            <a:pPr indent="0" lvl="0" marL="0" rtl="0" algn="l">
              <a:lnSpc>
                <a:spcPct val="115000"/>
              </a:lnSpc>
              <a:spcBef>
                <a:spcPts val="0"/>
              </a:spcBef>
              <a:spcAft>
                <a:spcPts val="0"/>
              </a:spcAft>
              <a:buNone/>
            </a:pPr>
            <a:r>
              <a:rPr lang="en-GB"/>
              <a:t>Le Conseil des </a:t>
            </a:r>
            <a:endParaRPr/>
          </a:p>
          <a:p>
            <a:pPr indent="0" lvl="0" marL="0" rtl="0" algn="l">
              <a:lnSpc>
                <a:spcPct val="115000"/>
              </a:lnSpc>
              <a:spcBef>
                <a:spcPts val="0"/>
              </a:spcBef>
              <a:spcAft>
                <a:spcPts val="0"/>
              </a:spcAft>
              <a:buNone/>
            </a:pPr>
            <a:r>
              <a:rPr lang="en-GB"/>
              <a:t>Générations Futures</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79" name="Shape 1979"/>
        <p:cNvGrpSpPr/>
        <p:nvPr/>
      </p:nvGrpSpPr>
      <p:grpSpPr>
        <a:xfrm>
          <a:off x="0" y="0"/>
          <a:ext cx="0" cy="0"/>
          <a:chOff x="0" y="0"/>
          <a:chExt cx="0" cy="0"/>
        </a:xfrm>
      </p:grpSpPr>
      <p:sp>
        <p:nvSpPr>
          <p:cNvPr id="1980" name="Google Shape;1980;p177"/>
          <p:cNvSpPr/>
          <p:nvPr/>
        </p:nvSpPr>
        <p:spPr>
          <a:xfrm>
            <a:off x="2925083" y="1520800"/>
            <a:ext cx="4800000" cy="2850600"/>
          </a:xfrm>
          <a:prstGeom prst="roundRect">
            <a:avLst>
              <a:gd fmla="val 16667" name="adj"/>
            </a:avLst>
          </a:prstGeom>
          <a:solidFill>
            <a:srgbClr val="93C47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981" name="Google Shape;1981;p177"/>
          <p:cNvSpPr txBox="1"/>
          <p:nvPr/>
        </p:nvSpPr>
        <p:spPr>
          <a:xfrm>
            <a:off x="0" y="5159"/>
            <a:ext cx="8186400" cy="1141800"/>
          </a:xfrm>
          <a:prstGeom prst="rect">
            <a:avLst/>
          </a:prstGeom>
          <a:noFill/>
          <a:ln>
            <a:noFill/>
          </a:ln>
        </p:spPr>
        <p:txBody>
          <a:bodyPr anchorCtr="0" anchor="t" bIns="91425" lIns="504000" spcFirstLastPara="1" rIns="252000" wrap="square" tIns="504000">
            <a:noAutofit/>
          </a:bodyPr>
          <a:lstStyle/>
          <a:p>
            <a:pPr indent="0" lvl="0" marL="0" rtl="0" algn="l">
              <a:spcBef>
                <a:spcPts val="0"/>
              </a:spcBef>
              <a:spcAft>
                <a:spcPts val="0"/>
              </a:spcAft>
              <a:buNone/>
            </a:pPr>
            <a:r>
              <a:rPr b="1" lang="en-GB" sz="2500">
                <a:solidFill>
                  <a:srgbClr val="002D62"/>
                </a:solidFill>
                <a:latin typeface="Arial Black"/>
                <a:ea typeface="Arial Black"/>
                <a:cs typeface="Arial Black"/>
                <a:sym typeface="Arial Black"/>
              </a:rPr>
              <a:t>VOIX DES GÉNÉRATIONS FUTURES</a:t>
            </a:r>
            <a:endParaRPr b="1" sz="2500">
              <a:solidFill>
                <a:srgbClr val="002D62"/>
              </a:solidFill>
              <a:latin typeface="Arial Black"/>
              <a:ea typeface="Arial Black"/>
              <a:cs typeface="Arial Black"/>
              <a:sym typeface="Arial Black"/>
            </a:endParaRPr>
          </a:p>
        </p:txBody>
      </p:sp>
      <p:sp>
        <p:nvSpPr>
          <p:cNvPr id="1982" name="Google Shape;1982;p177"/>
          <p:cNvSpPr txBox="1"/>
          <p:nvPr/>
        </p:nvSpPr>
        <p:spPr>
          <a:xfrm>
            <a:off x="451258" y="853175"/>
            <a:ext cx="7843800" cy="384900"/>
          </a:xfrm>
          <a:prstGeom prst="rect">
            <a:avLst/>
          </a:prstGeom>
          <a:noFill/>
          <a:ln>
            <a:noFill/>
          </a:ln>
        </p:spPr>
        <p:txBody>
          <a:bodyPr anchorCtr="0" anchor="t" bIns="91425" lIns="91425" spcFirstLastPara="1" rIns="91425" wrap="square" tIns="91425">
            <a:spAutoFit/>
          </a:bodyPr>
          <a:lstStyle/>
          <a:p>
            <a:pPr indent="0" lvl="0" marL="0" rtl="0" algn="l">
              <a:lnSpc>
                <a:spcPct val="100000"/>
              </a:lnSpc>
              <a:spcBef>
                <a:spcPts val="1200"/>
              </a:spcBef>
              <a:spcAft>
                <a:spcPts val="1200"/>
              </a:spcAft>
              <a:buNone/>
            </a:pPr>
            <a:r>
              <a:rPr i="1" lang="en-GB" sz="1300">
                <a:solidFill>
                  <a:srgbClr val="002D62"/>
                </a:solidFill>
              </a:rPr>
              <a:t>Créé en avril 2025, le Conseil des Générations Futures offre une plateforme de dialogue unique entre </a:t>
            </a:r>
            <a:endParaRPr b="1" i="1" sz="1300">
              <a:solidFill>
                <a:srgbClr val="FFFFFF"/>
              </a:solidFill>
              <a:highlight>
                <a:srgbClr val="79B927"/>
              </a:highlight>
            </a:endParaRPr>
          </a:p>
        </p:txBody>
      </p:sp>
      <p:cxnSp>
        <p:nvCxnSpPr>
          <p:cNvPr id="1983" name="Google Shape;1983;p177"/>
          <p:cNvCxnSpPr/>
          <p:nvPr/>
        </p:nvCxnSpPr>
        <p:spPr>
          <a:xfrm flipH="1">
            <a:off x="505900" y="1623316"/>
            <a:ext cx="3000" cy="576600"/>
          </a:xfrm>
          <a:prstGeom prst="straightConnector1">
            <a:avLst/>
          </a:prstGeom>
          <a:noFill/>
          <a:ln cap="flat" cmpd="sng" w="33850">
            <a:solidFill>
              <a:srgbClr val="FFD966"/>
            </a:solidFill>
            <a:prstDash val="dot"/>
            <a:round/>
            <a:headEnd len="med" w="med" type="none"/>
            <a:tailEnd len="med" w="med" type="none"/>
          </a:ln>
        </p:spPr>
      </p:cxnSp>
      <p:cxnSp>
        <p:nvCxnSpPr>
          <p:cNvPr id="1984" name="Google Shape;1984;p177"/>
          <p:cNvCxnSpPr/>
          <p:nvPr/>
        </p:nvCxnSpPr>
        <p:spPr>
          <a:xfrm flipH="1">
            <a:off x="512198" y="3237260"/>
            <a:ext cx="3000" cy="446100"/>
          </a:xfrm>
          <a:prstGeom prst="straightConnector1">
            <a:avLst/>
          </a:prstGeom>
          <a:noFill/>
          <a:ln cap="flat" cmpd="sng" w="33850">
            <a:solidFill>
              <a:srgbClr val="FFD966"/>
            </a:solidFill>
            <a:prstDash val="dot"/>
            <a:round/>
            <a:headEnd len="med" w="med" type="none"/>
            <a:tailEnd len="med" w="med" type="none"/>
          </a:ln>
        </p:spPr>
      </p:cxnSp>
      <p:cxnSp>
        <p:nvCxnSpPr>
          <p:cNvPr id="1985" name="Google Shape;1985;p177"/>
          <p:cNvCxnSpPr/>
          <p:nvPr/>
        </p:nvCxnSpPr>
        <p:spPr>
          <a:xfrm>
            <a:off x="505911" y="2495216"/>
            <a:ext cx="6300" cy="484200"/>
          </a:xfrm>
          <a:prstGeom prst="straightConnector1">
            <a:avLst/>
          </a:prstGeom>
          <a:noFill/>
          <a:ln cap="flat" cmpd="sng" w="33850">
            <a:solidFill>
              <a:srgbClr val="FFD966"/>
            </a:solidFill>
            <a:prstDash val="dot"/>
            <a:round/>
            <a:headEnd len="med" w="med" type="none"/>
            <a:tailEnd len="med" w="med" type="none"/>
          </a:ln>
        </p:spPr>
      </p:cxnSp>
      <p:cxnSp>
        <p:nvCxnSpPr>
          <p:cNvPr id="1986" name="Google Shape;1986;p177"/>
          <p:cNvCxnSpPr/>
          <p:nvPr/>
        </p:nvCxnSpPr>
        <p:spPr>
          <a:xfrm>
            <a:off x="505900" y="3989816"/>
            <a:ext cx="6300" cy="484200"/>
          </a:xfrm>
          <a:prstGeom prst="straightConnector1">
            <a:avLst/>
          </a:prstGeom>
          <a:noFill/>
          <a:ln cap="flat" cmpd="sng" w="33850">
            <a:solidFill>
              <a:srgbClr val="FFD966"/>
            </a:solidFill>
            <a:prstDash val="dot"/>
            <a:round/>
            <a:headEnd len="med" w="med" type="none"/>
            <a:tailEnd len="med" w="med" type="none"/>
          </a:ln>
        </p:spPr>
      </p:cxnSp>
      <p:pic>
        <p:nvPicPr>
          <p:cNvPr id="1987" name="Google Shape;1987;p177" title="FUTURE_GENERATIONS_0576.jpg"/>
          <p:cNvPicPr preferRelativeResize="0"/>
          <p:nvPr/>
        </p:nvPicPr>
        <p:blipFill rotWithShape="1">
          <a:blip r:embed="rId3">
            <a:alphaModFix/>
          </a:blip>
          <a:srcRect b="13560" l="6947" r="3068" t="3706"/>
          <a:stretch/>
        </p:blipFill>
        <p:spPr>
          <a:xfrm>
            <a:off x="2796773" y="1623325"/>
            <a:ext cx="4800000" cy="2850600"/>
          </a:xfrm>
          <a:prstGeom prst="roundRect">
            <a:avLst>
              <a:gd fmla="val 16667" name="adj"/>
            </a:avLst>
          </a:prstGeom>
          <a:noFill/>
          <a:ln cap="flat" cmpd="sng" w="19050">
            <a:solidFill>
              <a:schemeClr val="lt1"/>
            </a:solidFill>
            <a:prstDash val="solid"/>
            <a:round/>
            <a:headEnd len="sm" w="sm" type="none"/>
            <a:tailEnd len="sm" w="sm" type="none"/>
          </a:ln>
        </p:spPr>
      </p:pic>
      <p:sp>
        <p:nvSpPr>
          <p:cNvPr id="1988" name="Google Shape;1988;p177"/>
          <p:cNvSpPr txBox="1"/>
          <p:nvPr/>
        </p:nvSpPr>
        <p:spPr>
          <a:xfrm>
            <a:off x="389922" y="1039167"/>
            <a:ext cx="5217900" cy="384900"/>
          </a:xfrm>
          <a:prstGeom prst="rect">
            <a:avLst/>
          </a:prstGeom>
          <a:noFill/>
          <a:ln>
            <a:noFill/>
          </a:ln>
        </p:spPr>
        <p:txBody>
          <a:bodyPr anchorCtr="0" anchor="t" bIns="91425" lIns="91425" spcFirstLastPara="1" rIns="91425" wrap="square" tIns="91425">
            <a:spAutoFit/>
          </a:bodyPr>
          <a:lstStyle/>
          <a:p>
            <a:pPr indent="0" lvl="0" marL="0" rtl="0" algn="l">
              <a:spcBef>
                <a:spcPts val="1200"/>
              </a:spcBef>
              <a:spcAft>
                <a:spcPts val="1200"/>
              </a:spcAft>
              <a:buNone/>
            </a:pPr>
            <a:r>
              <a:rPr i="1" lang="en-GB" sz="1300">
                <a:solidFill>
                  <a:srgbClr val="002D62"/>
                </a:solidFill>
              </a:rPr>
              <a:t> </a:t>
            </a:r>
            <a:r>
              <a:rPr b="1" i="1" lang="en-GB" sz="1300">
                <a:solidFill>
                  <a:schemeClr val="lt1"/>
                </a:solidFill>
                <a:highlight>
                  <a:srgbClr val="79B927"/>
                </a:highlight>
              </a:rPr>
              <a:t>des jeunes du monde entier et la Directrice Générale de Veolia </a:t>
            </a:r>
            <a:endParaRPr/>
          </a:p>
        </p:txBody>
      </p:sp>
      <p:sp>
        <p:nvSpPr>
          <p:cNvPr id="1989" name="Google Shape;1989;p177"/>
          <p:cNvSpPr txBox="1"/>
          <p:nvPr/>
        </p:nvSpPr>
        <p:spPr>
          <a:xfrm>
            <a:off x="656688" y="1520793"/>
            <a:ext cx="1992300" cy="1069500"/>
          </a:xfrm>
          <a:prstGeom prst="rect">
            <a:avLst/>
          </a:prstGeom>
          <a:noFill/>
          <a:ln>
            <a:noFill/>
          </a:ln>
        </p:spPr>
        <p:txBody>
          <a:bodyPr anchorCtr="0" anchor="t" bIns="81200" lIns="81200" spcFirstLastPara="1" rIns="81200" wrap="square" tIns="81200">
            <a:noAutofit/>
          </a:bodyPr>
          <a:lstStyle/>
          <a:p>
            <a:pPr indent="0" lvl="0" marL="0" rtl="0" algn="l">
              <a:spcBef>
                <a:spcPts val="0"/>
              </a:spcBef>
              <a:spcAft>
                <a:spcPts val="0"/>
              </a:spcAft>
              <a:buNone/>
            </a:pPr>
            <a:r>
              <a:rPr b="1" lang="en-GB" sz="1487">
                <a:solidFill>
                  <a:schemeClr val="lt1"/>
                </a:solidFill>
                <a:highlight>
                  <a:srgbClr val="002D62"/>
                </a:highlight>
              </a:rPr>
              <a:t>30 jeunes </a:t>
            </a:r>
            <a:endParaRPr b="1" sz="1487">
              <a:solidFill>
                <a:schemeClr val="lt1"/>
              </a:solidFill>
              <a:highlight>
                <a:srgbClr val="002D62"/>
              </a:highlight>
            </a:endParaRPr>
          </a:p>
          <a:p>
            <a:pPr indent="0" lvl="0" marL="0" rtl="0" algn="l">
              <a:spcBef>
                <a:spcPts val="0"/>
              </a:spcBef>
              <a:spcAft>
                <a:spcPts val="0"/>
              </a:spcAft>
              <a:buClr>
                <a:schemeClr val="dk1"/>
              </a:buClr>
              <a:buSzPts val="977"/>
              <a:buFont typeface="Arial"/>
              <a:buNone/>
            </a:pPr>
            <a:r>
              <a:rPr b="1" lang="en-GB" sz="955">
                <a:solidFill>
                  <a:srgbClr val="0A2553"/>
                </a:solidFill>
              </a:rPr>
              <a:t>Du monde entier  </a:t>
            </a:r>
            <a:endParaRPr b="1" sz="955">
              <a:solidFill>
                <a:srgbClr val="0A2553"/>
              </a:solidFill>
            </a:endParaRPr>
          </a:p>
          <a:p>
            <a:pPr indent="0" lvl="0" marL="0" rtl="0" algn="l">
              <a:spcBef>
                <a:spcPts val="0"/>
              </a:spcBef>
              <a:spcAft>
                <a:spcPts val="0"/>
              </a:spcAft>
              <a:buClr>
                <a:schemeClr val="dk1"/>
              </a:buClr>
              <a:buSzPts val="977"/>
              <a:buFont typeface="Arial"/>
              <a:buNone/>
            </a:pPr>
            <a:r>
              <a:rPr b="1" lang="en-GB" sz="955">
                <a:solidFill>
                  <a:srgbClr val="0A2553"/>
                </a:solidFill>
              </a:rPr>
              <a:t>15 collaborateurs Veolia  + </a:t>
            </a:r>
            <a:endParaRPr b="1" sz="955">
              <a:solidFill>
                <a:srgbClr val="0A2553"/>
              </a:solidFill>
            </a:endParaRPr>
          </a:p>
          <a:p>
            <a:pPr indent="0" lvl="0" marL="0" rtl="0" algn="l">
              <a:spcBef>
                <a:spcPts val="0"/>
              </a:spcBef>
              <a:spcAft>
                <a:spcPts val="0"/>
              </a:spcAft>
              <a:buClr>
                <a:schemeClr val="dk1"/>
              </a:buClr>
              <a:buSzPts val="977"/>
              <a:buFont typeface="Arial"/>
              <a:buNone/>
            </a:pPr>
            <a:r>
              <a:rPr b="1" lang="en-GB" sz="955">
                <a:solidFill>
                  <a:srgbClr val="0A2553"/>
                </a:solidFill>
              </a:rPr>
              <a:t>15 membres externes</a:t>
            </a:r>
            <a:endParaRPr b="1" sz="955">
              <a:solidFill>
                <a:srgbClr val="0A2553"/>
              </a:solidFill>
            </a:endParaRPr>
          </a:p>
          <a:p>
            <a:pPr indent="0" lvl="0" marL="0" rtl="0" algn="l">
              <a:spcBef>
                <a:spcPts val="0"/>
              </a:spcBef>
              <a:spcAft>
                <a:spcPts val="0"/>
              </a:spcAft>
              <a:buNone/>
            </a:pPr>
            <a:r>
              <a:t/>
            </a:r>
            <a:endParaRPr b="1" sz="955">
              <a:solidFill>
                <a:srgbClr val="0A2553"/>
              </a:solidFill>
            </a:endParaRPr>
          </a:p>
        </p:txBody>
      </p:sp>
      <p:sp>
        <p:nvSpPr>
          <p:cNvPr id="1990" name="Google Shape;1990;p177"/>
          <p:cNvSpPr txBox="1"/>
          <p:nvPr/>
        </p:nvSpPr>
        <p:spPr>
          <a:xfrm>
            <a:off x="615916" y="2416854"/>
            <a:ext cx="2342100" cy="786300"/>
          </a:xfrm>
          <a:prstGeom prst="rect">
            <a:avLst/>
          </a:prstGeom>
          <a:noFill/>
          <a:ln>
            <a:noFill/>
          </a:ln>
        </p:spPr>
        <p:txBody>
          <a:bodyPr anchorCtr="0" anchor="t" bIns="81200" lIns="81200" spcFirstLastPara="1" rIns="81200" wrap="square" tIns="81200">
            <a:noAutofit/>
          </a:bodyPr>
          <a:lstStyle/>
          <a:p>
            <a:pPr indent="0" lvl="0" marL="0" rtl="0" algn="l">
              <a:spcBef>
                <a:spcPts val="0"/>
              </a:spcBef>
              <a:spcAft>
                <a:spcPts val="0"/>
              </a:spcAft>
              <a:buNone/>
            </a:pPr>
            <a:r>
              <a:rPr b="1" lang="en-GB" sz="1487">
                <a:solidFill>
                  <a:schemeClr val="lt1"/>
                </a:solidFill>
                <a:highlight>
                  <a:srgbClr val="0A2553"/>
                </a:highlight>
              </a:rPr>
              <a:t>2 réunions/an</a:t>
            </a:r>
            <a:endParaRPr b="1" sz="1487">
              <a:solidFill>
                <a:schemeClr val="lt1"/>
              </a:solidFill>
              <a:highlight>
                <a:srgbClr val="0A2553"/>
              </a:highlight>
            </a:endParaRPr>
          </a:p>
          <a:p>
            <a:pPr indent="0" lvl="0" marL="0" rtl="0" algn="l">
              <a:spcBef>
                <a:spcPts val="0"/>
              </a:spcBef>
              <a:spcAft>
                <a:spcPts val="0"/>
              </a:spcAft>
              <a:buNone/>
            </a:pPr>
            <a:r>
              <a:rPr b="1" lang="en-GB" sz="955">
                <a:solidFill>
                  <a:srgbClr val="0A2553"/>
                </a:solidFill>
              </a:rPr>
              <a:t>avec Estelle Brachlianoff</a:t>
            </a:r>
            <a:endParaRPr b="1" sz="955">
              <a:solidFill>
                <a:srgbClr val="0A2553"/>
              </a:solidFill>
            </a:endParaRPr>
          </a:p>
        </p:txBody>
      </p:sp>
      <p:sp>
        <p:nvSpPr>
          <p:cNvPr id="1991" name="Google Shape;1991;p177"/>
          <p:cNvSpPr txBox="1"/>
          <p:nvPr/>
        </p:nvSpPr>
        <p:spPr>
          <a:xfrm>
            <a:off x="566577" y="4015775"/>
            <a:ext cx="1824900" cy="432300"/>
          </a:xfrm>
          <a:prstGeom prst="rect">
            <a:avLst/>
          </a:prstGeom>
          <a:noFill/>
          <a:ln>
            <a:noFill/>
          </a:ln>
        </p:spPr>
        <p:txBody>
          <a:bodyPr anchorCtr="0" anchor="t" bIns="81200" lIns="81200" spcFirstLastPara="1" rIns="81200" wrap="square" tIns="81200">
            <a:noAutofit/>
          </a:bodyPr>
          <a:lstStyle/>
          <a:p>
            <a:pPr indent="0" lvl="0" marL="0" rtl="0" algn="l">
              <a:spcBef>
                <a:spcPts val="0"/>
              </a:spcBef>
              <a:spcAft>
                <a:spcPts val="0"/>
              </a:spcAft>
              <a:buNone/>
            </a:pPr>
            <a:r>
              <a:rPr b="1" lang="en-GB" sz="1487">
                <a:solidFill>
                  <a:srgbClr val="0A2553"/>
                </a:solidFill>
              </a:rPr>
              <a:t>Mandat de </a:t>
            </a:r>
            <a:r>
              <a:rPr b="1" lang="en-GB" sz="1487">
                <a:solidFill>
                  <a:schemeClr val="lt1"/>
                </a:solidFill>
                <a:highlight>
                  <a:srgbClr val="0A2553"/>
                </a:highlight>
              </a:rPr>
              <a:t>3 ans</a:t>
            </a:r>
            <a:r>
              <a:rPr b="1" lang="en-GB" sz="1487">
                <a:solidFill>
                  <a:srgbClr val="0A2553"/>
                </a:solidFill>
              </a:rPr>
              <a:t>, divisé en 2 cycles</a:t>
            </a:r>
            <a:endParaRPr b="1" sz="955">
              <a:solidFill>
                <a:srgbClr val="0A2553"/>
              </a:solidFill>
            </a:endParaRPr>
          </a:p>
        </p:txBody>
      </p:sp>
      <p:sp>
        <p:nvSpPr>
          <p:cNvPr id="1992" name="Google Shape;1992;p177"/>
          <p:cNvSpPr txBox="1"/>
          <p:nvPr/>
        </p:nvSpPr>
        <p:spPr>
          <a:xfrm>
            <a:off x="634900" y="3218200"/>
            <a:ext cx="1650300" cy="484200"/>
          </a:xfrm>
          <a:prstGeom prst="rect">
            <a:avLst/>
          </a:prstGeom>
          <a:noFill/>
          <a:ln>
            <a:noFill/>
          </a:ln>
        </p:spPr>
        <p:txBody>
          <a:bodyPr anchorCtr="0" anchor="t" bIns="81200" lIns="81200" spcFirstLastPara="1" rIns="81200" wrap="square" tIns="81200">
            <a:noAutofit/>
          </a:bodyPr>
          <a:lstStyle/>
          <a:p>
            <a:pPr indent="0" lvl="0" marL="0" rtl="0" algn="l">
              <a:spcBef>
                <a:spcPts val="0"/>
              </a:spcBef>
              <a:spcAft>
                <a:spcPts val="0"/>
              </a:spcAft>
              <a:buNone/>
            </a:pPr>
            <a:r>
              <a:rPr b="1" lang="en-GB" sz="1487">
                <a:solidFill>
                  <a:schemeClr val="lt1"/>
                </a:solidFill>
                <a:highlight>
                  <a:srgbClr val="0A2553"/>
                </a:highlight>
              </a:rPr>
              <a:t>20-30</a:t>
            </a:r>
            <a:r>
              <a:rPr b="1" lang="en-GB" sz="1487">
                <a:solidFill>
                  <a:srgbClr val="002D62"/>
                </a:solidFill>
              </a:rPr>
              <a:t> ans</a:t>
            </a:r>
            <a:endParaRPr b="1" sz="955">
              <a:solidFill>
                <a:srgbClr val="002D62"/>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96" name="Shape 1996"/>
        <p:cNvGrpSpPr/>
        <p:nvPr/>
      </p:nvGrpSpPr>
      <p:grpSpPr>
        <a:xfrm>
          <a:off x="0" y="0"/>
          <a:ext cx="0" cy="0"/>
          <a:chOff x="0" y="0"/>
          <a:chExt cx="0" cy="0"/>
        </a:xfrm>
      </p:grpSpPr>
      <p:sp>
        <p:nvSpPr>
          <p:cNvPr id="1997" name="Google Shape;1997;p178"/>
          <p:cNvSpPr/>
          <p:nvPr/>
        </p:nvSpPr>
        <p:spPr>
          <a:xfrm>
            <a:off x="1281920" y="2842285"/>
            <a:ext cx="353400" cy="36900"/>
          </a:xfrm>
          <a:prstGeom prst="roundRect">
            <a:avLst>
              <a:gd fmla="val 50000" name="adj"/>
            </a:avLst>
          </a:prstGeom>
          <a:solidFill>
            <a:srgbClr val="0B713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8" name="Google Shape;1998;p178"/>
          <p:cNvSpPr/>
          <p:nvPr/>
        </p:nvSpPr>
        <p:spPr>
          <a:xfrm>
            <a:off x="496947" y="2539060"/>
            <a:ext cx="594300" cy="594300"/>
          </a:xfrm>
          <a:prstGeom prst="ellipse">
            <a:avLst/>
          </a:prstGeom>
          <a:noFill/>
          <a:ln cap="flat" cmpd="sng" w="38100">
            <a:solidFill>
              <a:srgbClr val="0B713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9" name="Google Shape;1999;p178"/>
          <p:cNvSpPr txBox="1"/>
          <p:nvPr/>
        </p:nvSpPr>
        <p:spPr>
          <a:xfrm>
            <a:off x="575697" y="2624035"/>
            <a:ext cx="436800" cy="3210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1600"/>
              </a:spcAft>
              <a:buNone/>
            </a:pPr>
            <a:r>
              <a:rPr b="1" lang="en-GB" sz="800">
                <a:solidFill>
                  <a:srgbClr val="0B713F"/>
                </a:solidFill>
                <a:latin typeface="Roboto"/>
                <a:ea typeface="Roboto"/>
                <a:cs typeface="Roboto"/>
                <a:sym typeface="Roboto"/>
              </a:rPr>
              <a:t>Avril 2025</a:t>
            </a:r>
            <a:endParaRPr b="1" sz="800">
              <a:solidFill>
                <a:srgbClr val="0B713F"/>
              </a:solidFill>
              <a:latin typeface="Roboto"/>
              <a:ea typeface="Roboto"/>
              <a:cs typeface="Roboto"/>
              <a:sym typeface="Roboto"/>
            </a:endParaRPr>
          </a:p>
        </p:txBody>
      </p:sp>
      <p:sp>
        <p:nvSpPr>
          <p:cNvPr id="2000" name="Google Shape;2000;p178"/>
          <p:cNvSpPr txBox="1"/>
          <p:nvPr/>
        </p:nvSpPr>
        <p:spPr>
          <a:xfrm>
            <a:off x="138878" y="3090435"/>
            <a:ext cx="1310400" cy="446400"/>
          </a:xfrm>
          <a:prstGeom prst="rect">
            <a:avLst/>
          </a:prstGeom>
          <a:noFill/>
          <a:ln>
            <a:noFill/>
          </a:ln>
        </p:spPr>
        <p:txBody>
          <a:bodyPr anchorCtr="0" anchor="b" bIns="91425" lIns="91425" spcFirstLastPara="1" rIns="91425" wrap="square" tIns="91425">
            <a:noAutofit/>
          </a:bodyPr>
          <a:lstStyle/>
          <a:p>
            <a:pPr indent="0" lvl="0" marL="0" rtl="0" algn="ctr">
              <a:lnSpc>
                <a:spcPct val="100000"/>
              </a:lnSpc>
              <a:spcBef>
                <a:spcPts val="0"/>
              </a:spcBef>
              <a:spcAft>
                <a:spcPts val="0"/>
              </a:spcAft>
              <a:buNone/>
            </a:pPr>
            <a:r>
              <a:rPr b="1" lang="en-GB" sz="1000">
                <a:solidFill>
                  <a:srgbClr val="0B713F"/>
                </a:solidFill>
                <a:latin typeface="Roboto"/>
                <a:ea typeface="Roboto"/>
                <a:cs typeface="Roboto"/>
                <a:sym typeface="Roboto"/>
              </a:rPr>
              <a:t>Session #1</a:t>
            </a:r>
            <a:endParaRPr b="1" sz="1000">
              <a:solidFill>
                <a:srgbClr val="0B713F"/>
              </a:solidFill>
              <a:latin typeface="Roboto"/>
              <a:ea typeface="Roboto"/>
              <a:cs typeface="Roboto"/>
              <a:sym typeface="Roboto"/>
            </a:endParaRPr>
          </a:p>
        </p:txBody>
      </p:sp>
      <p:sp>
        <p:nvSpPr>
          <p:cNvPr id="2001" name="Google Shape;2001;p178"/>
          <p:cNvSpPr txBox="1"/>
          <p:nvPr/>
        </p:nvSpPr>
        <p:spPr>
          <a:xfrm>
            <a:off x="138875" y="3471035"/>
            <a:ext cx="1310400" cy="7374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1600"/>
              </a:spcAft>
              <a:buNone/>
            </a:pPr>
            <a:r>
              <a:rPr lang="en-GB" sz="900">
                <a:solidFill>
                  <a:srgbClr val="0B713F"/>
                </a:solidFill>
                <a:latin typeface="Roboto"/>
                <a:ea typeface="Roboto"/>
                <a:cs typeface="Roboto"/>
                <a:sym typeface="Roboto"/>
              </a:rPr>
              <a:t>PROBLEM DEFINITION </a:t>
            </a:r>
            <a:endParaRPr sz="900">
              <a:solidFill>
                <a:srgbClr val="0B713F"/>
              </a:solidFill>
              <a:latin typeface="Roboto"/>
              <a:ea typeface="Roboto"/>
              <a:cs typeface="Roboto"/>
              <a:sym typeface="Roboto"/>
            </a:endParaRPr>
          </a:p>
        </p:txBody>
      </p:sp>
      <p:sp>
        <p:nvSpPr>
          <p:cNvPr id="2002" name="Google Shape;2002;p178"/>
          <p:cNvSpPr/>
          <p:nvPr/>
        </p:nvSpPr>
        <p:spPr>
          <a:xfrm>
            <a:off x="1825990" y="2539060"/>
            <a:ext cx="594300" cy="594300"/>
          </a:xfrm>
          <a:prstGeom prst="ellipse">
            <a:avLst/>
          </a:prstGeom>
          <a:noFill/>
          <a:ln cap="flat" cmpd="sng" w="38100">
            <a:solidFill>
              <a:srgbClr val="0B713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3" name="Google Shape;2003;p178"/>
          <p:cNvSpPr txBox="1"/>
          <p:nvPr/>
        </p:nvSpPr>
        <p:spPr>
          <a:xfrm>
            <a:off x="1467940" y="3090435"/>
            <a:ext cx="1310400" cy="446400"/>
          </a:xfrm>
          <a:prstGeom prst="rect">
            <a:avLst/>
          </a:prstGeom>
          <a:noFill/>
          <a:ln>
            <a:noFill/>
          </a:ln>
        </p:spPr>
        <p:txBody>
          <a:bodyPr anchorCtr="0" anchor="b" bIns="91425" lIns="91425" spcFirstLastPara="1" rIns="91425" wrap="square" tIns="91425">
            <a:noAutofit/>
          </a:bodyPr>
          <a:lstStyle/>
          <a:p>
            <a:pPr indent="0" lvl="0" marL="0" rtl="0" algn="ctr">
              <a:lnSpc>
                <a:spcPct val="100000"/>
              </a:lnSpc>
              <a:spcBef>
                <a:spcPts val="0"/>
              </a:spcBef>
              <a:spcAft>
                <a:spcPts val="0"/>
              </a:spcAft>
              <a:buNone/>
            </a:pPr>
            <a:r>
              <a:rPr b="1" lang="en-GB" sz="1000">
                <a:solidFill>
                  <a:srgbClr val="0B713F"/>
                </a:solidFill>
                <a:latin typeface="Roboto"/>
                <a:ea typeface="Roboto"/>
                <a:cs typeface="Roboto"/>
                <a:sym typeface="Roboto"/>
              </a:rPr>
              <a:t>Session #2</a:t>
            </a:r>
            <a:endParaRPr b="1" sz="1000">
              <a:solidFill>
                <a:srgbClr val="0B713F"/>
              </a:solidFill>
              <a:latin typeface="Roboto"/>
              <a:ea typeface="Roboto"/>
              <a:cs typeface="Roboto"/>
              <a:sym typeface="Roboto"/>
            </a:endParaRPr>
          </a:p>
        </p:txBody>
      </p:sp>
      <p:sp>
        <p:nvSpPr>
          <p:cNvPr id="2004" name="Google Shape;2004;p178"/>
          <p:cNvSpPr txBox="1"/>
          <p:nvPr/>
        </p:nvSpPr>
        <p:spPr>
          <a:xfrm>
            <a:off x="1467940" y="3459710"/>
            <a:ext cx="1310400" cy="7374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None/>
            </a:pPr>
            <a:r>
              <a:rPr lang="en-GB" sz="900">
                <a:solidFill>
                  <a:srgbClr val="0B713F"/>
                </a:solidFill>
                <a:latin typeface="Roboto"/>
                <a:ea typeface="Roboto"/>
                <a:cs typeface="Roboto"/>
                <a:sym typeface="Roboto"/>
              </a:rPr>
              <a:t>PROSPECTIVE</a:t>
            </a:r>
            <a:endParaRPr sz="900">
              <a:solidFill>
                <a:srgbClr val="0B713F"/>
              </a:solidFill>
              <a:latin typeface="Roboto"/>
              <a:ea typeface="Roboto"/>
              <a:cs typeface="Roboto"/>
              <a:sym typeface="Roboto"/>
            </a:endParaRPr>
          </a:p>
          <a:p>
            <a:pPr indent="0" lvl="0" marL="0" rtl="0" algn="l">
              <a:lnSpc>
                <a:spcPct val="100000"/>
              </a:lnSpc>
              <a:spcBef>
                <a:spcPts val="0"/>
              </a:spcBef>
              <a:spcAft>
                <a:spcPts val="0"/>
              </a:spcAft>
              <a:buNone/>
            </a:pPr>
            <a:r>
              <a:t/>
            </a:r>
            <a:endParaRPr b="1" sz="1100">
              <a:solidFill>
                <a:srgbClr val="0B713F"/>
              </a:solidFill>
              <a:latin typeface="Roboto"/>
              <a:ea typeface="Roboto"/>
              <a:cs typeface="Roboto"/>
              <a:sym typeface="Roboto"/>
            </a:endParaRPr>
          </a:p>
        </p:txBody>
      </p:sp>
      <p:sp>
        <p:nvSpPr>
          <p:cNvPr id="2005" name="Google Shape;2005;p178"/>
          <p:cNvSpPr txBox="1"/>
          <p:nvPr/>
        </p:nvSpPr>
        <p:spPr>
          <a:xfrm>
            <a:off x="1904740" y="2624035"/>
            <a:ext cx="436800" cy="3210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1600"/>
              </a:spcAft>
              <a:buNone/>
            </a:pPr>
            <a:r>
              <a:rPr b="1" lang="en-GB" sz="800">
                <a:solidFill>
                  <a:srgbClr val="0B713F"/>
                </a:solidFill>
                <a:latin typeface="Roboto"/>
                <a:ea typeface="Roboto"/>
                <a:cs typeface="Roboto"/>
                <a:sym typeface="Roboto"/>
              </a:rPr>
              <a:t>Oct. 2025</a:t>
            </a:r>
            <a:endParaRPr b="1" sz="800">
              <a:solidFill>
                <a:srgbClr val="0B713F"/>
              </a:solidFill>
              <a:latin typeface="Roboto"/>
              <a:ea typeface="Roboto"/>
              <a:cs typeface="Roboto"/>
              <a:sym typeface="Roboto"/>
            </a:endParaRPr>
          </a:p>
        </p:txBody>
      </p:sp>
      <p:sp>
        <p:nvSpPr>
          <p:cNvPr id="2006" name="Google Shape;2006;p178"/>
          <p:cNvSpPr/>
          <p:nvPr/>
        </p:nvSpPr>
        <p:spPr>
          <a:xfrm>
            <a:off x="3179827" y="2539060"/>
            <a:ext cx="594300" cy="594300"/>
          </a:xfrm>
          <a:prstGeom prst="ellipse">
            <a:avLst/>
          </a:prstGeom>
          <a:noFill/>
          <a:ln cap="flat" cmpd="sng" w="38100">
            <a:solidFill>
              <a:srgbClr val="0B713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7" name="Google Shape;2007;p178"/>
          <p:cNvSpPr txBox="1"/>
          <p:nvPr/>
        </p:nvSpPr>
        <p:spPr>
          <a:xfrm>
            <a:off x="2797034" y="3090435"/>
            <a:ext cx="1359900" cy="446400"/>
          </a:xfrm>
          <a:prstGeom prst="rect">
            <a:avLst/>
          </a:prstGeom>
          <a:noFill/>
          <a:ln>
            <a:noFill/>
          </a:ln>
        </p:spPr>
        <p:txBody>
          <a:bodyPr anchorCtr="0" anchor="b" bIns="91425" lIns="91425" spcFirstLastPara="1" rIns="91425" wrap="square" tIns="91425">
            <a:noAutofit/>
          </a:bodyPr>
          <a:lstStyle/>
          <a:p>
            <a:pPr indent="0" lvl="0" marL="0" rtl="0" algn="ctr">
              <a:lnSpc>
                <a:spcPct val="100000"/>
              </a:lnSpc>
              <a:spcBef>
                <a:spcPts val="0"/>
              </a:spcBef>
              <a:spcAft>
                <a:spcPts val="0"/>
              </a:spcAft>
              <a:buNone/>
            </a:pPr>
            <a:r>
              <a:rPr b="1" lang="en-GB" sz="1000">
                <a:solidFill>
                  <a:srgbClr val="0B713F"/>
                </a:solidFill>
                <a:latin typeface="Roboto"/>
                <a:ea typeface="Roboto"/>
                <a:cs typeface="Roboto"/>
                <a:sym typeface="Roboto"/>
              </a:rPr>
              <a:t>Session #3</a:t>
            </a:r>
            <a:endParaRPr b="1" sz="1000">
              <a:solidFill>
                <a:srgbClr val="0B713F"/>
              </a:solidFill>
              <a:latin typeface="Roboto"/>
              <a:ea typeface="Roboto"/>
              <a:cs typeface="Roboto"/>
              <a:sym typeface="Roboto"/>
            </a:endParaRPr>
          </a:p>
        </p:txBody>
      </p:sp>
      <p:sp>
        <p:nvSpPr>
          <p:cNvPr id="2008" name="Google Shape;2008;p178"/>
          <p:cNvSpPr txBox="1"/>
          <p:nvPr/>
        </p:nvSpPr>
        <p:spPr>
          <a:xfrm>
            <a:off x="2797036" y="3471034"/>
            <a:ext cx="1359900" cy="7374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None/>
            </a:pPr>
            <a:r>
              <a:rPr lang="en-GB" sz="900">
                <a:solidFill>
                  <a:srgbClr val="0B713F"/>
                </a:solidFill>
                <a:latin typeface="Roboto"/>
                <a:ea typeface="Roboto"/>
                <a:cs typeface="Roboto"/>
                <a:sym typeface="Roboto"/>
              </a:rPr>
              <a:t>INTO ACTION</a:t>
            </a:r>
            <a:endParaRPr sz="900">
              <a:solidFill>
                <a:srgbClr val="0B713F"/>
              </a:solidFill>
              <a:latin typeface="Roboto"/>
              <a:ea typeface="Roboto"/>
              <a:cs typeface="Roboto"/>
              <a:sym typeface="Roboto"/>
            </a:endParaRPr>
          </a:p>
          <a:p>
            <a:pPr indent="0" lvl="0" marL="0" rtl="0" algn="l">
              <a:lnSpc>
                <a:spcPct val="100000"/>
              </a:lnSpc>
              <a:spcBef>
                <a:spcPts val="0"/>
              </a:spcBef>
              <a:spcAft>
                <a:spcPts val="0"/>
              </a:spcAft>
              <a:buNone/>
            </a:pPr>
            <a:r>
              <a:t/>
            </a:r>
            <a:endParaRPr b="1" sz="1100">
              <a:solidFill>
                <a:srgbClr val="0B713F"/>
              </a:solidFill>
              <a:latin typeface="Roboto"/>
              <a:ea typeface="Roboto"/>
              <a:cs typeface="Roboto"/>
              <a:sym typeface="Roboto"/>
            </a:endParaRPr>
          </a:p>
        </p:txBody>
      </p:sp>
      <p:sp>
        <p:nvSpPr>
          <p:cNvPr id="2009" name="Google Shape;2009;p178"/>
          <p:cNvSpPr txBox="1"/>
          <p:nvPr/>
        </p:nvSpPr>
        <p:spPr>
          <a:xfrm>
            <a:off x="3258577" y="2624035"/>
            <a:ext cx="436800" cy="3210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1600"/>
              </a:spcAft>
              <a:buNone/>
            </a:pPr>
            <a:r>
              <a:rPr b="1" lang="en-GB" sz="800">
                <a:solidFill>
                  <a:srgbClr val="0B713F"/>
                </a:solidFill>
                <a:latin typeface="Roboto"/>
                <a:ea typeface="Roboto"/>
                <a:cs typeface="Roboto"/>
                <a:sym typeface="Roboto"/>
              </a:rPr>
              <a:t>Avril 2026</a:t>
            </a:r>
            <a:endParaRPr b="1" sz="800">
              <a:solidFill>
                <a:srgbClr val="0B713F"/>
              </a:solidFill>
              <a:latin typeface="Roboto"/>
              <a:ea typeface="Roboto"/>
              <a:cs typeface="Roboto"/>
              <a:sym typeface="Roboto"/>
            </a:endParaRPr>
          </a:p>
        </p:txBody>
      </p:sp>
      <p:sp>
        <p:nvSpPr>
          <p:cNvPr id="2010" name="Google Shape;2010;p178"/>
          <p:cNvSpPr/>
          <p:nvPr/>
        </p:nvSpPr>
        <p:spPr>
          <a:xfrm>
            <a:off x="4534703" y="2539060"/>
            <a:ext cx="594300" cy="594300"/>
          </a:xfrm>
          <a:prstGeom prst="ellipse">
            <a:avLst/>
          </a:prstGeom>
          <a:noFill/>
          <a:ln cap="flat" cmpd="sng" w="38100">
            <a:solidFill>
              <a:srgbClr val="78BE2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11" name="Google Shape;2011;p178"/>
          <p:cNvSpPr txBox="1"/>
          <p:nvPr/>
        </p:nvSpPr>
        <p:spPr>
          <a:xfrm>
            <a:off x="4176650" y="3090435"/>
            <a:ext cx="1310400" cy="446400"/>
          </a:xfrm>
          <a:prstGeom prst="rect">
            <a:avLst/>
          </a:prstGeom>
          <a:noFill/>
          <a:ln>
            <a:noFill/>
          </a:ln>
        </p:spPr>
        <p:txBody>
          <a:bodyPr anchorCtr="0" anchor="b" bIns="91425" lIns="91425" spcFirstLastPara="1" rIns="91425" wrap="square" tIns="91425">
            <a:noAutofit/>
          </a:bodyPr>
          <a:lstStyle/>
          <a:p>
            <a:pPr indent="0" lvl="0" marL="0" rtl="0" algn="ctr">
              <a:lnSpc>
                <a:spcPct val="100000"/>
              </a:lnSpc>
              <a:spcBef>
                <a:spcPts val="0"/>
              </a:spcBef>
              <a:spcAft>
                <a:spcPts val="0"/>
              </a:spcAft>
              <a:buNone/>
            </a:pPr>
            <a:r>
              <a:rPr b="1" lang="en-GB" sz="1000">
                <a:solidFill>
                  <a:srgbClr val="78BE21"/>
                </a:solidFill>
                <a:latin typeface="Roboto"/>
                <a:ea typeface="Roboto"/>
                <a:cs typeface="Roboto"/>
                <a:sym typeface="Roboto"/>
              </a:rPr>
              <a:t>Session #1</a:t>
            </a:r>
            <a:endParaRPr b="1" sz="1000">
              <a:solidFill>
                <a:srgbClr val="78BE21"/>
              </a:solidFill>
              <a:latin typeface="Roboto"/>
              <a:ea typeface="Roboto"/>
              <a:cs typeface="Roboto"/>
              <a:sym typeface="Roboto"/>
            </a:endParaRPr>
          </a:p>
        </p:txBody>
      </p:sp>
      <p:sp>
        <p:nvSpPr>
          <p:cNvPr id="2012" name="Google Shape;2012;p178"/>
          <p:cNvSpPr txBox="1"/>
          <p:nvPr/>
        </p:nvSpPr>
        <p:spPr>
          <a:xfrm>
            <a:off x="4176653" y="3471035"/>
            <a:ext cx="1310400" cy="7374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1600"/>
              </a:spcAft>
              <a:buNone/>
            </a:pPr>
            <a:r>
              <a:rPr lang="en-GB" sz="900">
                <a:solidFill>
                  <a:srgbClr val="78BE21"/>
                </a:solidFill>
                <a:latin typeface="Roboto"/>
                <a:ea typeface="Roboto"/>
                <a:cs typeface="Roboto"/>
                <a:sym typeface="Roboto"/>
              </a:rPr>
              <a:t>PROBLEM DEFINITION</a:t>
            </a:r>
            <a:endParaRPr sz="900">
              <a:solidFill>
                <a:srgbClr val="78BE21"/>
              </a:solidFill>
              <a:latin typeface="Roboto"/>
              <a:ea typeface="Roboto"/>
              <a:cs typeface="Roboto"/>
              <a:sym typeface="Roboto"/>
            </a:endParaRPr>
          </a:p>
        </p:txBody>
      </p:sp>
      <p:sp>
        <p:nvSpPr>
          <p:cNvPr id="2013" name="Google Shape;2013;p178"/>
          <p:cNvSpPr txBox="1"/>
          <p:nvPr/>
        </p:nvSpPr>
        <p:spPr>
          <a:xfrm>
            <a:off x="4613453" y="2624035"/>
            <a:ext cx="436800" cy="3210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1600"/>
              </a:spcAft>
              <a:buNone/>
            </a:pPr>
            <a:r>
              <a:rPr b="1" lang="en-GB" sz="800">
                <a:solidFill>
                  <a:srgbClr val="78BE21"/>
                </a:solidFill>
                <a:latin typeface="Roboto"/>
                <a:ea typeface="Roboto"/>
                <a:cs typeface="Roboto"/>
                <a:sym typeface="Roboto"/>
              </a:rPr>
              <a:t>Oct. 2026</a:t>
            </a:r>
            <a:endParaRPr b="1" sz="800">
              <a:solidFill>
                <a:srgbClr val="78BE21"/>
              </a:solidFill>
              <a:latin typeface="Roboto"/>
              <a:ea typeface="Roboto"/>
              <a:cs typeface="Roboto"/>
              <a:sym typeface="Roboto"/>
            </a:endParaRPr>
          </a:p>
        </p:txBody>
      </p:sp>
      <p:sp>
        <p:nvSpPr>
          <p:cNvPr id="2014" name="Google Shape;2014;p178"/>
          <p:cNvSpPr/>
          <p:nvPr/>
        </p:nvSpPr>
        <p:spPr>
          <a:xfrm>
            <a:off x="5889606" y="2539060"/>
            <a:ext cx="594300" cy="594300"/>
          </a:xfrm>
          <a:prstGeom prst="ellipse">
            <a:avLst/>
          </a:prstGeom>
          <a:noFill/>
          <a:ln cap="flat" cmpd="sng" w="38100">
            <a:solidFill>
              <a:srgbClr val="78BE2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78BE21"/>
              </a:solidFill>
            </a:endParaRPr>
          </a:p>
        </p:txBody>
      </p:sp>
      <p:sp>
        <p:nvSpPr>
          <p:cNvPr id="2015" name="Google Shape;2015;p178"/>
          <p:cNvSpPr txBox="1"/>
          <p:nvPr/>
        </p:nvSpPr>
        <p:spPr>
          <a:xfrm>
            <a:off x="5506800" y="3090435"/>
            <a:ext cx="1359900" cy="446400"/>
          </a:xfrm>
          <a:prstGeom prst="rect">
            <a:avLst/>
          </a:prstGeom>
          <a:noFill/>
          <a:ln>
            <a:noFill/>
          </a:ln>
        </p:spPr>
        <p:txBody>
          <a:bodyPr anchorCtr="0" anchor="b" bIns="91425" lIns="91425" spcFirstLastPara="1" rIns="91425" wrap="square" tIns="91425">
            <a:noAutofit/>
          </a:bodyPr>
          <a:lstStyle/>
          <a:p>
            <a:pPr indent="0" lvl="0" marL="0" rtl="0" algn="ctr">
              <a:lnSpc>
                <a:spcPct val="100000"/>
              </a:lnSpc>
              <a:spcBef>
                <a:spcPts val="0"/>
              </a:spcBef>
              <a:spcAft>
                <a:spcPts val="0"/>
              </a:spcAft>
              <a:buNone/>
            </a:pPr>
            <a:r>
              <a:rPr b="1" lang="en-GB" sz="1000">
                <a:solidFill>
                  <a:srgbClr val="78BE21"/>
                </a:solidFill>
                <a:latin typeface="Roboto"/>
                <a:ea typeface="Roboto"/>
                <a:cs typeface="Roboto"/>
                <a:sym typeface="Roboto"/>
              </a:rPr>
              <a:t>Session #2</a:t>
            </a:r>
            <a:endParaRPr b="1" sz="1000">
              <a:solidFill>
                <a:srgbClr val="78BE21"/>
              </a:solidFill>
              <a:latin typeface="Roboto"/>
              <a:ea typeface="Roboto"/>
              <a:cs typeface="Roboto"/>
              <a:sym typeface="Roboto"/>
            </a:endParaRPr>
          </a:p>
        </p:txBody>
      </p:sp>
      <p:sp>
        <p:nvSpPr>
          <p:cNvPr id="2016" name="Google Shape;2016;p178"/>
          <p:cNvSpPr txBox="1"/>
          <p:nvPr/>
        </p:nvSpPr>
        <p:spPr>
          <a:xfrm>
            <a:off x="5506806" y="3471035"/>
            <a:ext cx="1359900" cy="7374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None/>
            </a:pPr>
            <a:r>
              <a:rPr lang="en-GB" sz="900">
                <a:solidFill>
                  <a:srgbClr val="78BE21"/>
                </a:solidFill>
                <a:latin typeface="Roboto"/>
                <a:ea typeface="Roboto"/>
                <a:cs typeface="Roboto"/>
                <a:sym typeface="Roboto"/>
              </a:rPr>
              <a:t>IDEATION</a:t>
            </a:r>
            <a:endParaRPr b="1" sz="1100">
              <a:solidFill>
                <a:srgbClr val="78BE21"/>
              </a:solidFill>
              <a:latin typeface="Roboto"/>
              <a:ea typeface="Roboto"/>
              <a:cs typeface="Roboto"/>
              <a:sym typeface="Roboto"/>
            </a:endParaRPr>
          </a:p>
        </p:txBody>
      </p:sp>
      <p:sp>
        <p:nvSpPr>
          <p:cNvPr id="2017" name="Google Shape;2017;p178"/>
          <p:cNvSpPr txBox="1"/>
          <p:nvPr/>
        </p:nvSpPr>
        <p:spPr>
          <a:xfrm>
            <a:off x="5968356" y="2624035"/>
            <a:ext cx="436800" cy="3210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1600"/>
              </a:spcAft>
              <a:buNone/>
            </a:pPr>
            <a:r>
              <a:rPr b="1" lang="en-GB" sz="800">
                <a:solidFill>
                  <a:srgbClr val="78BE21"/>
                </a:solidFill>
                <a:latin typeface="Roboto"/>
                <a:ea typeface="Roboto"/>
                <a:cs typeface="Roboto"/>
                <a:sym typeface="Roboto"/>
              </a:rPr>
              <a:t>Avril 2027</a:t>
            </a:r>
            <a:endParaRPr b="1" sz="800">
              <a:solidFill>
                <a:srgbClr val="78BE21"/>
              </a:solidFill>
              <a:latin typeface="Roboto"/>
              <a:ea typeface="Roboto"/>
              <a:cs typeface="Roboto"/>
              <a:sym typeface="Roboto"/>
            </a:endParaRPr>
          </a:p>
        </p:txBody>
      </p:sp>
      <p:sp>
        <p:nvSpPr>
          <p:cNvPr id="2018" name="Google Shape;2018;p178"/>
          <p:cNvSpPr/>
          <p:nvPr/>
        </p:nvSpPr>
        <p:spPr>
          <a:xfrm>
            <a:off x="7266018" y="2539060"/>
            <a:ext cx="594300" cy="594300"/>
          </a:xfrm>
          <a:prstGeom prst="ellipse">
            <a:avLst/>
          </a:prstGeom>
          <a:noFill/>
          <a:ln cap="flat" cmpd="sng" w="38100">
            <a:solidFill>
              <a:srgbClr val="78BE2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78BE21"/>
              </a:solidFill>
            </a:endParaRPr>
          </a:p>
        </p:txBody>
      </p:sp>
      <p:sp>
        <p:nvSpPr>
          <p:cNvPr id="2019" name="Google Shape;2019;p178"/>
          <p:cNvSpPr txBox="1"/>
          <p:nvPr/>
        </p:nvSpPr>
        <p:spPr>
          <a:xfrm>
            <a:off x="6883213" y="3090435"/>
            <a:ext cx="1359900" cy="446400"/>
          </a:xfrm>
          <a:prstGeom prst="rect">
            <a:avLst/>
          </a:prstGeom>
          <a:noFill/>
          <a:ln>
            <a:noFill/>
          </a:ln>
        </p:spPr>
        <p:txBody>
          <a:bodyPr anchorCtr="0" anchor="b" bIns="91425" lIns="91425" spcFirstLastPara="1" rIns="91425" wrap="square" tIns="91425">
            <a:noAutofit/>
          </a:bodyPr>
          <a:lstStyle/>
          <a:p>
            <a:pPr indent="0" lvl="0" marL="0" rtl="0" algn="ctr">
              <a:lnSpc>
                <a:spcPct val="100000"/>
              </a:lnSpc>
              <a:spcBef>
                <a:spcPts val="0"/>
              </a:spcBef>
              <a:spcAft>
                <a:spcPts val="0"/>
              </a:spcAft>
              <a:buNone/>
            </a:pPr>
            <a:r>
              <a:rPr b="1" lang="en-GB" sz="1000">
                <a:solidFill>
                  <a:srgbClr val="78BE21"/>
                </a:solidFill>
                <a:latin typeface="Roboto"/>
                <a:ea typeface="Roboto"/>
                <a:cs typeface="Roboto"/>
                <a:sym typeface="Roboto"/>
              </a:rPr>
              <a:t>Session #3</a:t>
            </a:r>
            <a:endParaRPr b="1" sz="1000">
              <a:solidFill>
                <a:srgbClr val="78BE21"/>
              </a:solidFill>
              <a:latin typeface="Roboto"/>
              <a:ea typeface="Roboto"/>
              <a:cs typeface="Roboto"/>
              <a:sym typeface="Roboto"/>
            </a:endParaRPr>
          </a:p>
        </p:txBody>
      </p:sp>
      <p:sp>
        <p:nvSpPr>
          <p:cNvPr id="2020" name="Google Shape;2020;p178"/>
          <p:cNvSpPr txBox="1"/>
          <p:nvPr/>
        </p:nvSpPr>
        <p:spPr>
          <a:xfrm>
            <a:off x="6883218" y="3471035"/>
            <a:ext cx="1359900" cy="7374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1600"/>
              </a:spcAft>
              <a:buNone/>
            </a:pPr>
            <a:r>
              <a:rPr lang="en-GB" sz="900">
                <a:solidFill>
                  <a:srgbClr val="78BE21"/>
                </a:solidFill>
                <a:latin typeface="Roboto"/>
                <a:ea typeface="Roboto"/>
                <a:cs typeface="Roboto"/>
                <a:sym typeface="Roboto"/>
              </a:rPr>
              <a:t>INTO ACTION</a:t>
            </a:r>
            <a:endParaRPr sz="900">
              <a:solidFill>
                <a:srgbClr val="78BE21"/>
              </a:solidFill>
              <a:latin typeface="Roboto"/>
              <a:ea typeface="Roboto"/>
              <a:cs typeface="Roboto"/>
              <a:sym typeface="Roboto"/>
            </a:endParaRPr>
          </a:p>
        </p:txBody>
      </p:sp>
      <p:sp>
        <p:nvSpPr>
          <p:cNvPr id="2021" name="Google Shape;2021;p178"/>
          <p:cNvSpPr txBox="1"/>
          <p:nvPr/>
        </p:nvSpPr>
        <p:spPr>
          <a:xfrm>
            <a:off x="7344768" y="2624035"/>
            <a:ext cx="436800" cy="3210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1600"/>
              </a:spcAft>
              <a:buNone/>
            </a:pPr>
            <a:r>
              <a:rPr b="1" lang="en-GB" sz="800">
                <a:solidFill>
                  <a:srgbClr val="78BE21"/>
                </a:solidFill>
                <a:latin typeface="Roboto"/>
                <a:ea typeface="Roboto"/>
                <a:cs typeface="Roboto"/>
                <a:sym typeface="Roboto"/>
              </a:rPr>
              <a:t>Oct. 2027</a:t>
            </a:r>
            <a:endParaRPr b="1" sz="800">
              <a:solidFill>
                <a:srgbClr val="78BE21"/>
              </a:solidFill>
              <a:latin typeface="Roboto"/>
              <a:ea typeface="Roboto"/>
              <a:cs typeface="Roboto"/>
              <a:sym typeface="Roboto"/>
            </a:endParaRPr>
          </a:p>
        </p:txBody>
      </p:sp>
      <p:sp>
        <p:nvSpPr>
          <p:cNvPr id="2022" name="Google Shape;2022;p178"/>
          <p:cNvSpPr/>
          <p:nvPr/>
        </p:nvSpPr>
        <p:spPr>
          <a:xfrm>
            <a:off x="2623357" y="2842285"/>
            <a:ext cx="353400" cy="36900"/>
          </a:xfrm>
          <a:prstGeom prst="roundRect">
            <a:avLst>
              <a:gd fmla="val 50000" name="adj"/>
            </a:avLst>
          </a:prstGeom>
          <a:solidFill>
            <a:srgbClr val="0B713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3" name="Google Shape;2023;p178"/>
          <p:cNvSpPr/>
          <p:nvPr/>
        </p:nvSpPr>
        <p:spPr>
          <a:xfrm>
            <a:off x="3977720" y="2842285"/>
            <a:ext cx="353400" cy="36900"/>
          </a:xfrm>
          <a:prstGeom prst="roundRect">
            <a:avLst>
              <a:gd fmla="val 50000" name="adj"/>
            </a:avLst>
          </a:prstGeom>
          <a:solidFill>
            <a:srgbClr val="78BE2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4" name="Google Shape;2024;p178"/>
          <p:cNvSpPr/>
          <p:nvPr/>
        </p:nvSpPr>
        <p:spPr>
          <a:xfrm>
            <a:off x="5332595" y="2842285"/>
            <a:ext cx="353400" cy="36900"/>
          </a:xfrm>
          <a:prstGeom prst="roundRect">
            <a:avLst>
              <a:gd fmla="val 50000" name="adj"/>
            </a:avLst>
          </a:prstGeom>
          <a:solidFill>
            <a:srgbClr val="78BE2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5" name="Google Shape;2025;p178"/>
          <p:cNvSpPr/>
          <p:nvPr/>
        </p:nvSpPr>
        <p:spPr>
          <a:xfrm>
            <a:off x="6698257" y="2842285"/>
            <a:ext cx="353400" cy="36900"/>
          </a:xfrm>
          <a:prstGeom prst="roundRect">
            <a:avLst>
              <a:gd fmla="val 50000" name="adj"/>
            </a:avLst>
          </a:prstGeom>
          <a:solidFill>
            <a:srgbClr val="78BE2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78BE21"/>
              </a:solidFill>
            </a:endParaRPr>
          </a:p>
        </p:txBody>
      </p:sp>
      <p:sp>
        <p:nvSpPr>
          <p:cNvPr id="2026" name="Google Shape;2026;p178"/>
          <p:cNvSpPr/>
          <p:nvPr/>
        </p:nvSpPr>
        <p:spPr>
          <a:xfrm>
            <a:off x="443772" y="2232675"/>
            <a:ext cx="3597300" cy="36900"/>
          </a:xfrm>
          <a:prstGeom prst="roundRect">
            <a:avLst>
              <a:gd fmla="val 50000" name="adj"/>
            </a:avLst>
          </a:prstGeom>
          <a:solidFill>
            <a:srgbClr val="0B713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7" name="Google Shape;2027;p178"/>
          <p:cNvSpPr/>
          <p:nvPr/>
        </p:nvSpPr>
        <p:spPr>
          <a:xfrm rot="10800000">
            <a:off x="381025" y="2164275"/>
            <a:ext cx="89700" cy="173700"/>
          </a:xfrm>
          <a:prstGeom prst="homePlate">
            <a:avLst>
              <a:gd fmla="val 117429" name="adj"/>
            </a:avLst>
          </a:prstGeom>
          <a:solidFill>
            <a:srgbClr val="0B713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028" name="Google Shape;2028;p178"/>
          <p:cNvSpPr/>
          <p:nvPr/>
        </p:nvSpPr>
        <p:spPr>
          <a:xfrm>
            <a:off x="3972150" y="2164275"/>
            <a:ext cx="89700" cy="173700"/>
          </a:xfrm>
          <a:prstGeom prst="homePlate">
            <a:avLst>
              <a:gd fmla="val 117429" name="adj"/>
            </a:avLst>
          </a:prstGeom>
          <a:solidFill>
            <a:srgbClr val="0B713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029" name="Google Shape;2029;p178"/>
          <p:cNvSpPr/>
          <p:nvPr/>
        </p:nvSpPr>
        <p:spPr>
          <a:xfrm>
            <a:off x="4372072" y="2232675"/>
            <a:ext cx="3597300" cy="36900"/>
          </a:xfrm>
          <a:prstGeom prst="roundRect">
            <a:avLst>
              <a:gd fmla="val 50000" name="adj"/>
            </a:avLst>
          </a:prstGeom>
          <a:solidFill>
            <a:srgbClr val="78BE2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30" name="Google Shape;2030;p178"/>
          <p:cNvSpPr/>
          <p:nvPr/>
        </p:nvSpPr>
        <p:spPr>
          <a:xfrm rot="10800000">
            <a:off x="4309325" y="2164275"/>
            <a:ext cx="89700" cy="173700"/>
          </a:xfrm>
          <a:prstGeom prst="homePlate">
            <a:avLst>
              <a:gd fmla="val 117429" name="adj"/>
            </a:avLst>
          </a:prstGeom>
          <a:solidFill>
            <a:srgbClr val="78BE2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031" name="Google Shape;2031;p178"/>
          <p:cNvSpPr/>
          <p:nvPr/>
        </p:nvSpPr>
        <p:spPr>
          <a:xfrm>
            <a:off x="7900450" y="2164275"/>
            <a:ext cx="89700" cy="173700"/>
          </a:xfrm>
          <a:prstGeom prst="homePlate">
            <a:avLst>
              <a:gd fmla="val 117429" name="adj"/>
            </a:avLst>
          </a:prstGeom>
          <a:solidFill>
            <a:srgbClr val="78BE2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032" name="Google Shape;2032;p178"/>
          <p:cNvSpPr txBox="1"/>
          <p:nvPr/>
        </p:nvSpPr>
        <p:spPr>
          <a:xfrm>
            <a:off x="689949" y="1991300"/>
            <a:ext cx="3204000" cy="2214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i="1" lang="en-GB" sz="1200">
                <a:solidFill>
                  <a:srgbClr val="0B713F"/>
                </a:solidFill>
              </a:rPr>
              <a:t>1er cycle - Problématique #1</a:t>
            </a:r>
            <a:endParaRPr i="1" sz="1200">
              <a:solidFill>
                <a:srgbClr val="0B713F"/>
              </a:solidFill>
            </a:endParaRPr>
          </a:p>
        </p:txBody>
      </p:sp>
      <p:sp>
        <p:nvSpPr>
          <p:cNvPr id="2033" name="Google Shape;2033;p178"/>
          <p:cNvSpPr txBox="1"/>
          <p:nvPr/>
        </p:nvSpPr>
        <p:spPr>
          <a:xfrm>
            <a:off x="4503902" y="1979975"/>
            <a:ext cx="3365700" cy="2214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i="1" lang="en-GB" sz="1200">
                <a:solidFill>
                  <a:srgbClr val="78BE21"/>
                </a:solidFill>
              </a:rPr>
              <a:t>2ème Cycle - Problématique #2</a:t>
            </a:r>
            <a:endParaRPr i="1" sz="1200">
              <a:solidFill>
                <a:srgbClr val="78BE21"/>
              </a:solidFill>
            </a:endParaRPr>
          </a:p>
        </p:txBody>
      </p:sp>
      <p:sp>
        <p:nvSpPr>
          <p:cNvPr id="2034" name="Google Shape;2034;p178"/>
          <p:cNvSpPr txBox="1"/>
          <p:nvPr/>
        </p:nvSpPr>
        <p:spPr>
          <a:xfrm>
            <a:off x="0" y="0"/>
            <a:ext cx="8694000" cy="1592400"/>
          </a:xfrm>
          <a:prstGeom prst="rect">
            <a:avLst/>
          </a:prstGeom>
          <a:noFill/>
          <a:ln>
            <a:noFill/>
          </a:ln>
        </p:spPr>
        <p:txBody>
          <a:bodyPr anchorCtr="0" anchor="t" bIns="91425" lIns="504000" spcFirstLastPara="1" rIns="252000" wrap="square" tIns="504000">
            <a:noAutofit/>
          </a:bodyPr>
          <a:lstStyle/>
          <a:p>
            <a:pPr indent="0" lvl="0" marL="0" rtl="0" algn="l">
              <a:spcBef>
                <a:spcPts val="0"/>
              </a:spcBef>
              <a:spcAft>
                <a:spcPts val="0"/>
              </a:spcAft>
              <a:buNone/>
            </a:pPr>
            <a:r>
              <a:rPr b="1" lang="en-GB" sz="2500">
                <a:solidFill>
                  <a:srgbClr val="002D62"/>
                </a:solidFill>
                <a:latin typeface="Arial Black"/>
                <a:ea typeface="Arial Black"/>
                <a:cs typeface="Arial Black"/>
                <a:sym typeface="Arial Black"/>
              </a:rPr>
              <a:t>DEUX CYCLES DE TRAVAIL EN TROIS ANS</a:t>
            </a:r>
            <a:endParaRPr b="1" sz="2500">
              <a:solidFill>
                <a:srgbClr val="002D62"/>
              </a:solidFill>
              <a:latin typeface="Arial Black"/>
              <a:ea typeface="Arial Black"/>
              <a:cs typeface="Arial Black"/>
              <a:sym typeface="Arial Black"/>
            </a:endParaRPr>
          </a:p>
          <a:p>
            <a:pPr indent="0" lvl="0" marL="0" rtl="0" algn="l">
              <a:spcBef>
                <a:spcPts val="0"/>
              </a:spcBef>
              <a:spcAft>
                <a:spcPts val="0"/>
              </a:spcAft>
              <a:buNone/>
            </a:pPr>
            <a:r>
              <a:rPr b="1" lang="en-GB" sz="2100">
                <a:solidFill>
                  <a:srgbClr val="79B927"/>
                </a:solidFill>
              </a:rPr>
              <a:t>Trouver le chemin d’une Transformation Écologique désirable et engageante pour tous</a:t>
            </a:r>
            <a:endParaRPr b="1" sz="1300">
              <a:solidFill>
                <a:srgbClr val="79B927"/>
              </a:solidFill>
            </a:endParaRPr>
          </a:p>
        </p:txBody>
      </p:sp>
      <p:sp>
        <p:nvSpPr>
          <p:cNvPr id="2035" name="Google Shape;2035;p178"/>
          <p:cNvSpPr/>
          <p:nvPr/>
        </p:nvSpPr>
        <p:spPr>
          <a:xfrm>
            <a:off x="5007150" y="3949975"/>
            <a:ext cx="1859400" cy="446400"/>
          </a:xfrm>
          <a:prstGeom prst="roundRect">
            <a:avLst>
              <a:gd fmla="val 50000" name="adj"/>
            </a:avLst>
          </a:prstGeom>
          <a:solidFill>
            <a:srgbClr val="FFFFFF"/>
          </a:solidFill>
          <a:ln cap="flat" cmpd="sng" w="9525">
            <a:solidFill>
              <a:srgbClr val="38761D"/>
            </a:solidFill>
            <a:prstDash val="solid"/>
            <a:round/>
            <a:headEnd len="sm" w="sm" type="none"/>
            <a:tailEnd len="sm" w="sm" type="none"/>
          </a:ln>
        </p:spPr>
        <p:txBody>
          <a:bodyPr anchorCtr="0" anchor="ctr" bIns="91425" lIns="91425" spcFirstLastPara="1" rIns="91425" wrap="square" tIns="91425">
            <a:noAutofit/>
          </a:bodyPr>
          <a:lstStyle/>
          <a:p>
            <a:pPr indent="-323850" lvl="0" marL="457200" rtl="0" algn="l">
              <a:spcBef>
                <a:spcPts val="0"/>
              </a:spcBef>
              <a:spcAft>
                <a:spcPts val="0"/>
              </a:spcAft>
              <a:buClr>
                <a:srgbClr val="38761D"/>
              </a:buClr>
              <a:buSzPts val="1500"/>
              <a:buFont typeface="Open Sans ExtraBold"/>
              <a:buChar char="+"/>
            </a:pPr>
            <a:r>
              <a:rPr lang="en-GB" sz="1500">
                <a:solidFill>
                  <a:srgbClr val="38761D"/>
                </a:solidFill>
                <a:latin typeface="Open Sans ExtraBold"/>
                <a:ea typeface="Open Sans ExtraBold"/>
                <a:cs typeface="Open Sans ExtraBold"/>
                <a:sym typeface="Open Sans ExtraBold"/>
              </a:rPr>
              <a:t>CYCLE 1</a:t>
            </a:r>
            <a:r>
              <a:rPr lang="en-GB" sz="1500">
                <a:solidFill>
                  <a:srgbClr val="38761D"/>
                </a:solidFill>
                <a:latin typeface="Open Sans ExtraBold"/>
                <a:ea typeface="Open Sans ExtraBold"/>
                <a:cs typeface="Open Sans ExtraBold"/>
                <a:sym typeface="Open Sans ExtraBold"/>
              </a:rPr>
              <a:t> </a:t>
            </a:r>
            <a:endParaRPr sz="1500">
              <a:solidFill>
                <a:srgbClr val="38761D"/>
              </a:solidFill>
              <a:latin typeface="Open Sans ExtraBold"/>
              <a:ea typeface="Open Sans ExtraBold"/>
              <a:cs typeface="Open Sans ExtraBold"/>
              <a:sym typeface="Open Sans ExtraBold"/>
            </a:endParaRPr>
          </a:p>
          <a:p>
            <a:pPr indent="0" lvl="0" marL="457200" rtl="0" algn="l">
              <a:spcBef>
                <a:spcPts val="0"/>
              </a:spcBef>
              <a:spcAft>
                <a:spcPts val="0"/>
              </a:spcAft>
              <a:buNone/>
            </a:pPr>
            <a:r>
              <a:rPr b="1" lang="en-GB" sz="1200">
                <a:solidFill>
                  <a:srgbClr val="38761D"/>
                </a:solidFill>
              </a:rPr>
              <a:t>FOLLOW UP</a:t>
            </a:r>
            <a:endParaRPr b="1" sz="1200">
              <a:solidFill>
                <a:srgbClr val="38761D"/>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39" name="Shape 2039"/>
        <p:cNvGrpSpPr/>
        <p:nvPr/>
      </p:nvGrpSpPr>
      <p:grpSpPr>
        <a:xfrm>
          <a:off x="0" y="0"/>
          <a:ext cx="0" cy="0"/>
          <a:chOff x="0" y="0"/>
          <a:chExt cx="0" cy="0"/>
        </a:xfrm>
      </p:grpSpPr>
      <p:pic>
        <p:nvPicPr>
          <p:cNvPr id="2040" name="Google Shape;2040;p179" title="CGF_2026_2-0381 (1).jpg"/>
          <p:cNvPicPr preferRelativeResize="0"/>
          <p:nvPr/>
        </p:nvPicPr>
        <p:blipFill rotWithShape="1">
          <a:blip r:embed="rId3">
            <a:alphaModFix/>
          </a:blip>
          <a:srcRect b="0" l="13687" r="16728" t="0"/>
          <a:stretch/>
        </p:blipFill>
        <p:spPr>
          <a:xfrm>
            <a:off x="6530174" y="1141800"/>
            <a:ext cx="1768800" cy="1695600"/>
          </a:xfrm>
          <a:prstGeom prst="ellipse">
            <a:avLst/>
          </a:prstGeom>
          <a:noFill/>
          <a:ln cap="flat" cmpd="sng" w="28575">
            <a:solidFill>
              <a:schemeClr val="lt1"/>
            </a:solidFill>
            <a:prstDash val="solid"/>
            <a:round/>
            <a:headEnd len="sm" w="sm" type="none"/>
            <a:tailEnd len="sm" w="sm" type="none"/>
          </a:ln>
        </p:spPr>
      </p:pic>
      <p:sp>
        <p:nvSpPr>
          <p:cNvPr id="2041" name="Google Shape;2041;p179"/>
          <p:cNvSpPr txBox="1"/>
          <p:nvPr>
            <p:ph type="title"/>
          </p:nvPr>
        </p:nvSpPr>
        <p:spPr>
          <a:xfrm>
            <a:off x="0" y="0"/>
            <a:ext cx="8878800" cy="1141800"/>
          </a:xfrm>
          <a:prstGeom prst="rect">
            <a:avLst/>
          </a:prstGeom>
        </p:spPr>
        <p:txBody>
          <a:bodyPr anchorCtr="0" anchor="t" bIns="91425" lIns="504000" spcFirstLastPara="1" rIns="252000" wrap="square" tIns="504000">
            <a:noAutofit/>
          </a:bodyPr>
          <a:lstStyle/>
          <a:p>
            <a:pPr indent="0" lvl="0" marL="0" rtl="0" algn="l">
              <a:spcBef>
                <a:spcPts val="0"/>
              </a:spcBef>
              <a:spcAft>
                <a:spcPts val="0"/>
              </a:spcAft>
              <a:buNone/>
            </a:pPr>
            <a:r>
              <a:rPr lang="en-GB"/>
              <a:t>CYCLE #1 </a:t>
            </a:r>
            <a:endParaRPr/>
          </a:p>
        </p:txBody>
      </p:sp>
      <p:sp>
        <p:nvSpPr>
          <p:cNvPr id="2042" name="Google Shape;2042;p179"/>
          <p:cNvSpPr txBox="1"/>
          <p:nvPr/>
        </p:nvSpPr>
        <p:spPr>
          <a:xfrm>
            <a:off x="3742275" y="4063050"/>
            <a:ext cx="3966900" cy="636600"/>
          </a:xfrm>
          <a:prstGeom prst="rect">
            <a:avLst/>
          </a:prstGeom>
          <a:solidFill>
            <a:srgbClr val="78BE21"/>
          </a:solidFill>
          <a:ln>
            <a:noFill/>
          </a:ln>
        </p:spPr>
        <p:txBody>
          <a:bodyPr anchorCtr="0" anchor="t" bIns="82725" lIns="82725" spcFirstLastPara="1" rIns="82725" wrap="square" tIns="82725">
            <a:noAutofit/>
          </a:bodyPr>
          <a:lstStyle/>
          <a:p>
            <a:pPr indent="0" lvl="0" marL="0" marR="0" rtl="0" algn="ctr">
              <a:lnSpc>
                <a:spcPct val="100000"/>
              </a:lnSpc>
              <a:spcBef>
                <a:spcPts val="0"/>
              </a:spcBef>
              <a:spcAft>
                <a:spcPts val="0"/>
              </a:spcAft>
              <a:buNone/>
            </a:pPr>
            <a:r>
              <a:rPr lang="en-GB" sz="1205" u="sng">
                <a:solidFill>
                  <a:schemeClr val="lt1"/>
                </a:solidFill>
                <a:latin typeface="Open Sans ExtraBold"/>
                <a:ea typeface="Open Sans ExtraBold"/>
                <a:cs typeface="Open Sans ExtraBold"/>
                <a:sym typeface="Open Sans ExtraBold"/>
              </a:rPr>
              <a:t>J</a:t>
            </a:r>
            <a:r>
              <a:rPr lang="en-GB" sz="1205" u="sng">
                <a:solidFill>
                  <a:schemeClr val="lt1"/>
                </a:solidFill>
                <a:latin typeface="Open Sans ExtraBold"/>
                <a:ea typeface="Open Sans ExtraBold"/>
                <a:cs typeface="Open Sans ExtraBold"/>
                <a:sym typeface="Open Sans ExtraBold"/>
              </a:rPr>
              <a:t>uin - Réunion du Comité Exécutif</a:t>
            </a:r>
            <a:endParaRPr sz="1205" u="sng">
              <a:solidFill>
                <a:schemeClr val="lt1"/>
              </a:solidFill>
              <a:latin typeface="Open Sans ExtraBold"/>
              <a:ea typeface="Open Sans ExtraBold"/>
              <a:cs typeface="Open Sans ExtraBold"/>
              <a:sym typeface="Open Sans ExtraBold"/>
            </a:endParaRPr>
          </a:p>
          <a:p>
            <a:pPr indent="0" lvl="0" marL="0" marR="0" rtl="0" algn="ctr">
              <a:lnSpc>
                <a:spcPct val="100000"/>
              </a:lnSpc>
              <a:spcBef>
                <a:spcPts val="0"/>
              </a:spcBef>
              <a:spcAft>
                <a:spcPts val="0"/>
              </a:spcAft>
              <a:buNone/>
            </a:pPr>
            <a:r>
              <a:rPr i="1" lang="en-GB" sz="1105">
                <a:solidFill>
                  <a:schemeClr val="lt1"/>
                </a:solidFill>
              </a:rPr>
              <a:t>1 solution sélectionnée </a:t>
            </a:r>
            <a:br>
              <a:rPr i="1" lang="en-GB" sz="1105">
                <a:solidFill>
                  <a:schemeClr val="lt1"/>
                </a:solidFill>
              </a:rPr>
            </a:br>
            <a:r>
              <a:rPr i="1" lang="en-GB" sz="1105">
                <a:solidFill>
                  <a:schemeClr val="lt1"/>
                </a:solidFill>
              </a:rPr>
              <a:t>pour être mise en oeuvre : le calcul du coût de l’inaction</a:t>
            </a:r>
            <a:endParaRPr i="1" sz="1105">
              <a:solidFill>
                <a:schemeClr val="lt1"/>
              </a:solidFill>
            </a:endParaRPr>
          </a:p>
        </p:txBody>
      </p:sp>
      <p:sp>
        <p:nvSpPr>
          <p:cNvPr id="2043" name="Google Shape;2043;p179"/>
          <p:cNvSpPr/>
          <p:nvPr/>
        </p:nvSpPr>
        <p:spPr>
          <a:xfrm>
            <a:off x="1849440" y="1388447"/>
            <a:ext cx="2298600" cy="2298600"/>
          </a:xfrm>
          <a:prstGeom prst="donut">
            <a:avLst>
              <a:gd fmla="val 16067" name="adj"/>
            </a:avLst>
          </a:prstGeom>
          <a:solidFill>
            <a:srgbClr val="000000">
              <a:alpha val="10760"/>
            </a:srgbClr>
          </a:solidFill>
          <a:ln>
            <a:noFill/>
          </a:ln>
        </p:spPr>
        <p:txBody>
          <a:bodyPr anchorCtr="0" anchor="ctr" bIns="82725" lIns="82725" spcFirstLastPara="1" rIns="82725" wrap="square" tIns="82725">
            <a:noAutofit/>
          </a:bodyPr>
          <a:lstStyle/>
          <a:p>
            <a:pPr indent="0" lvl="0" marL="0" rtl="0" algn="l">
              <a:spcBef>
                <a:spcPts val="0"/>
              </a:spcBef>
              <a:spcAft>
                <a:spcPts val="0"/>
              </a:spcAft>
              <a:buNone/>
            </a:pPr>
            <a:r>
              <a:t/>
            </a:r>
            <a:endParaRPr/>
          </a:p>
        </p:txBody>
      </p:sp>
      <p:cxnSp>
        <p:nvCxnSpPr>
          <p:cNvPr id="2044" name="Google Shape;2044;p179"/>
          <p:cNvCxnSpPr/>
          <p:nvPr/>
        </p:nvCxnSpPr>
        <p:spPr>
          <a:xfrm>
            <a:off x="1692971" y="1816093"/>
            <a:ext cx="392400" cy="228300"/>
          </a:xfrm>
          <a:prstGeom prst="straightConnector1">
            <a:avLst/>
          </a:prstGeom>
          <a:noFill/>
          <a:ln cap="flat" cmpd="sng" w="17250">
            <a:solidFill>
              <a:srgbClr val="78BE21"/>
            </a:solidFill>
            <a:prstDash val="solid"/>
            <a:round/>
            <a:headEnd len="med" w="med" type="oval"/>
            <a:tailEnd len="sm" w="sm" type="none"/>
          </a:ln>
        </p:spPr>
      </p:cxnSp>
      <p:sp>
        <p:nvSpPr>
          <p:cNvPr id="2045" name="Google Shape;2045;p179"/>
          <p:cNvSpPr txBox="1"/>
          <p:nvPr/>
        </p:nvSpPr>
        <p:spPr>
          <a:xfrm>
            <a:off x="489590" y="1503950"/>
            <a:ext cx="1206300" cy="727800"/>
          </a:xfrm>
          <a:prstGeom prst="rect">
            <a:avLst/>
          </a:prstGeom>
          <a:noFill/>
          <a:ln>
            <a:noFill/>
          </a:ln>
        </p:spPr>
        <p:txBody>
          <a:bodyPr anchorCtr="0" anchor="t" bIns="82725" lIns="82725" spcFirstLastPara="1" rIns="82725" wrap="square" tIns="82725">
            <a:noAutofit/>
          </a:bodyPr>
          <a:lstStyle/>
          <a:p>
            <a:pPr indent="0" lvl="0" marL="0" rtl="0" algn="r">
              <a:lnSpc>
                <a:spcPct val="115000"/>
              </a:lnSpc>
              <a:spcBef>
                <a:spcPts val="0"/>
              </a:spcBef>
              <a:spcAft>
                <a:spcPts val="0"/>
              </a:spcAft>
              <a:buNone/>
            </a:pPr>
            <a:r>
              <a:rPr b="1" lang="en-GB" sz="924">
                <a:solidFill>
                  <a:srgbClr val="002D62"/>
                </a:solidFill>
                <a:highlight>
                  <a:srgbClr val="EFEFEF"/>
                </a:highlight>
              </a:rPr>
              <a:t>SESSION  #1</a:t>
            </a:r>
            <a:endParaRPr b="1" sz="924">
              <a:solidFill>
                <a:srgbClr val="002D62"/>
              </a:solidFill>
              <a:highlight>
                <a:srgbClr val="EFEFEF"/>
              </a:highlight>
            </a:endParaRPr>
          </a:p>
          <a:p>
            <a:pPr indent="0" lvl="0" marL="0" rtl="0" algn="r">
              <a:lnSpc>
                <a:spcPct val="115000"/>
              </a:lnSpc>
              <a:spcBef>
                <a:spcPts val="0"/>
              </a:spcBef>
              <a:spcAft>
                <a:spcPts val="0"/>
              </a:spcAft>
              <a:buNone/>
            </a:pPr>
            <a:r>
              <a:rPr lang="en-GB" sz="924">
                <a:solidFill>
                  <a:srgbClr val="002D62"/>
                </a:solidFill>
              </a:rPr>
              <a:t>AVRIL 2025</a:t>
            </a:r>
            <a:endParaRPr sz="924">
              <a:solidFill>
                <a:srgbClr val="002D62"/>
              </a:solidFill>
            </a:endParaRPr>
          </a:p>
          <a:p>
            <a:pPr indent="0" lvl="0" marL="0" rtl="0" algn="r">
              <a:lnSpc>
                <a:spcPct val="115000"/>
              </a:lnSpc>
              <a:spcBef>
                <a:spcPts val="0"/>
              </a:spcBef>
              <a:spcAft>
                <a:spcPts val="0"/>
              </a:spcAft>
              <a:buNone/>
            </a:pPr>
            <a:r>
              <a:rPr b="1" lang="en-GB" sz="1105">
                <a:solidFill>
                  <a:srgbClr val="002D62"/>
                </a:solidFill>
              </a:rPr>
              <a:t>✅ DÉFINITION DU PROBLÈME</a:t>
            </a:r>
            <a:endParaRPr b="1" sz="924">
              <a:solidFill>
                <a:srgbClr val="002D62"/>
              </a:solidFill>
              <a:latin typeface="Roboto"/>
              <a:ea typeface="Roboto"/>
              <a:cs typeface="Roboto"/>
              <a:sym typeface="Roboto"/>
            </a:endParaRPr>
          </a:p>
        </p:txBody>
      </p:sp>
      <p:cxnSp>
        <p:nvCxnSpPr>
          <p:cNvPr id="2046" name="Google Shape;2046;p179"/>
          <p:cNvCxnSpPr/>
          <p:nvPr/>
        </p:nvCxnSpPr>
        <p:spPr>
          <a:xfrm flipH="1">
            <a:off x="3887707" y="1522116"/>
            <a:ext cx="392400" cy="228300"/>
          </a:xfrm>
          <a:prstGeom prst="straightConnector1">
            <a:avLst/>
          </a:prstGeom>
          <a:noFill/>
          <a:ln cap="flat" cmpd="sng" w="17250">
            <a:solidFill>
              <a:srgbClr val="085630"/>
            </a:solidFill>
            <a:prstDash val="solid"/>
            <a:round/>
            <a:headEnd len="med" w="med" type="oval"/>
            <a:tailEnd len="sm" w="sm" type="none"/>
          </a:ln>
        </p:spPr>
      </p:cxnSp>
      <p:sp>
        <p:nvSpPr>
          <p:cNvPr id="2047" name="Google Shape;2047;p179"/>
          <p:cNvSpPr txBox="1"/>
          <p:nvPr/>
        </p:nvSpPr>
        <p:spPr>
          <a:xfrm>
            <a:off x="4234750" y="1336392"/>
            <a:ext cx="2435700" cy="1510200"/>
          </a:xfrm>
          <a:prstGeom prst="rect">
            <a:avLst/>
          </a:prstGeom>
          <a:noFill/>
          <a:ln>
            <a:noFill/>
          </a:ln>
        </p:spPr>
        <p:txBody>
          <a:bodyPr anchorCtr="0" anchor="t" bIns="82725" lIns="82725" spcFirstLastPara="1" rIns="82725" wrap="square" tIns="82725">
            <a:noAutofit/>
          </a:bodyPr>
          <a:lstStyle/>
          <a:p>
            <a:pPr indent="0" lvl="0" marL="0" rtl="0" algn="l">
              <a:lnSpc>
                <a:spcPct val="115000"/>
              </a:lnSpc>
              <a:spcBef>
                <a:spcPts val="0"/>
              </a:spcBef>
              <a:spcAft>
                <a:spcPts val="0"/>
              </a:spcAft>
              <a:buNone/>
            </a:pPr>
            <a:r>
              <a:rPr b="1" lang="en-GB" sz="924">
                <a:solidFill>
                  <a:srgbClr val="002D62"/>
                </a:solidFill>
                <a:highlight>
                  <a:srgbClr val="EFEFEF"/>
                </a:highlight>
              </a:rPr>
              <a:t>SESSION #2</a:t>
            </a:r>
            <a:endParaRPr b="1" sz="924">
              <a:solidFill>
                <a:srgbClr val="002D62"/>
              </a:solidFill>
              <a:highlight>
                <a:srgbClr val="EFEFEF"/>
              </a:highlight>
            </a:endParaRPr>
          </a:p>
          <a:p>
            <a:pPr indent="0" lvl="0" marL="0" rtl="0" algn="l">
              <a:lnSpc>
                <a:spcPct val="115000"/>
              </a:lnSpc>
              <a:spcBef>
                <a:spcPts val="0"/>
              </a:spcBef>
              <a:spcAft>
                <a:spcPts val="0"/>
              </a:spcAft>
              <a:buClr>
                <a:srgbClr val="000000"/>
              </a:buClr>
              <a:buSzPts val="995"/>
              <a:buFont typeface="Arial"/>
              <a:buNone/>
            </a:pPr>
            <a:r>
              <a:rPr lang="en-GB" sz="924">
                <a:solidFill>
                  <a:srgbClr val="002D62"/>
                </a:solidFill>
              </a:rPr>
              <a:t>OCTOBRE 2025</a:t>
            </a:r>
            <a:endParaRPr sz="924">
              <a:solidFill>
                <a:srgbClr val="002D62"/>
              </a:solidFill>
            </a:endParaRPr>
          </a:p>
          <a:p>
            <a:pPr indent="0" lvl="0" marL="0" rtl="0" algn="l">
              <a:lnSpc>
                <a:spcPct val="115000"/>
              </a:lnSpc>
              <a:spcBef>
                <a:spcPts val="0"/>
              </a:spcBef>
              <a:spcAft>
                <a:spcPts val="0"/>
              </a:spcAft>
              <a:buClr>
                <a:srgbClr val="000000"/>
              </a:buClr>
              <a:buSzPts val="995"/>
              <a:buFont typeface="Arial"/>
              <a:buNone/>
            </a:pPr>
            <a:r>
              <a:rPr b="1" lang="en-GB" sz="1105">
                <a:solidFill>
                  <a:srgbClr val="002D62"/>
                </a:solidFill>
              </a:rPr>
              <a:t>✅ PROSPECTIVE</a:t>
            </a:r>
            <a:endParaRPr b="1" sz="1105">
              <a:solidFill>
                <a:srgbClr val="002D62"/>
              </a:solidFill>
            </a:endParaRPr>
          </a:p>
          <a:p>
            <a:pPr indent="0" lvl="0" marL="0" rtl="0" algn="l">
              <a:lnSpc>
                <a:spcPct val="115000"/>
              </a:lnSpc>
              <a:spcBef>
                <a:spcPts val="0"/>
              </a:spcBef>
              <a:spcAft>
                <a:spcPts val="0"/>
              </a:spcAft>
              <a:buClr>
                <a:srgbClr val="000000"/>
              </a:buClr>
              <a:buSzPts val="995"/>
              <a:buFont typeface="Arial"/>
              <a:buNone/>
            </a:pPr>
            <a:r>
              <a:rPr b="1" lang="en-GB" sz="1105">
                <a:solidFill>
                  <a:srgbClr val="002D62"/>
                </a:solidFill>
              </a:rPr>
              <a:t>Deux leviers stratégiques pour relever ce défi :</a:t>
            </a:r>
            <a:endParaRPr b="1" sz="1105">
              <a:solidFill>
                <a:srgbClr val="002D62"/>
              </a:solidFill>
            </a:endParaRPr>
          </a:p>
          <a:p>
            <a:pPr indent="0" lvl="0" marL="0" rtl="0" algn="l">
              <a:lnSpc>
                <a:spcPct val="115000"/>
              </a:lnSpc>
              <a:spcBef>
                <a:spcPts val="0"/>
              </a:spcBef>
              <a:spcAft>
                <a:spcPts val="0"/>
              </a:spcAft>
              <a:buClr>
                <a:srgbClr val="000000"/>
              </a:buClr>
              <a:buSzPts val="995"/>
              <a:buFont typeface="Arial"/>
              <a:buNone/>
            </a:pPr>
            <a:r>
              <a:rPr b="1" lang="en-GB" sz="1005"/>
              <a:t> </a:t>
            </a:r>
            <a:r>
              <a:rPr b="1" lang="en-GB" sz="1005">
                <a:solidFill>
                  <a:srgbClr val="79B927"/>
                </a:solidFill>
              </a:rPr>
              <a:t>1 - Modèles de gouvernance / prise de décision</a:t>
            </a:r>
            <a:endParaRPr b="1" sz="1005">
              <a:solidFill>
                <a:srgbClr val="79B927"/>
              </a:solidFill>
            </a:endParaRPr>
          </a:p>
          <a:p>
            <a:pPr indent="0" lvl="0" marL="0" rtl="0" algn="l">
              <a:lnSpc>
                <a:spcPct val="115000"/>
              </a:lnSpc>
              <a:spcBef>
                <a:spcPts val="0"/>
              </a:spcBef>
              <a:spcAft>
                <a:spcPts val="0"/>
              </a:spcAft>
              <a:buClr>
                <a:schemeClr val="dk1"/>
              </a:buClr>
              <a:buSzPts val="995"/>
              <a:buFont typeface="Arial"/>
              <a:buNone/>
            </a:pPr>
            <a:r>
              <a:rPr b="1" lang="en-GB" sz="1005">
                <a:solidFill>
                  <a:srgbClr val="79B927"/>
                </a:solidFill>
              </a:rPr>
              <a:t>2 - Data &amp; IA</a:t>
            </a:r>
            <a:endParaRPr b="1" sz="1005">
              <a:solidFill>
                <a:srgbClr val="79B927"/>
              </a:solidFill>
            </a:endParaRPr>
          </a:p>
          <a:p>
            <a:pPr indent="0" lvl="0" marL="0" rtl="0" algn="ctr">
              <a:spcBef>
                <a:spcPts val="0"/>
              </a:spcBef>
              <a:spcAft>
                <a:spcPts val="0"/>
              </a:spcAft>
              <a:buClr>
                <a:schemeClr val="dk1"/>
              </a:buClr>
              <a:buSzPts val="995"/>
              <a:buFont typeface="Arial"/>
              <a:buNone/>
            </a:pPr>
            <a:r>
              <a:t/>
            </a:r>
            <a:endParaRPr b="1" i="1" sz="1105">
              <a:solidFill>
                <a:srgbClr val="79B927"/>
              </a:solidFill>
            </a:endParaRPr>
          </a:p>
          <a:p>
            <a:pPr indent="0" lvl="0" marL="0" rtl="0" algn="l">
              <a:lnSpc>
                <a:spcPct val="115000"/>
              </a:lnSpc>
              <a:spcBef>
                <a:spcPts val="0"/>
              </a:spcBef>
              <a:spcAft>
                <a:spcPts val="0"/>
              </a:spcAft>
              <a:buClr>
                <a:srgbClr val="000000"/>
              </a:buClr>
              <a:buSzPts val="995"/>
              <a:buFont typeface="Arial"/>
              <a:buNone/>
            </a:pPr>
            <a:r>
              <a:t/>
            </a:r>
            <a:endParaRPr b="1" sz="1105"/>
          </a:p>
          <a:p>
            <a:pPr indent="0" lvl="0" marL="0" rtl="0" algn="l">
              <a:lnSpc>
                <a:spcPct val="115000"/>
              </a:lnSpc>
              <a:spcBef>
                <a:spcPts val="0"/>
              </a:spcBef>
              <a:spcAft>
                <a:spcPts val="0"/>
              </a:spcAft>
              <a:buClr>
                <a:srgbClr val="000000"/>
              </a:buClr>
              <a:buSzPts val="995"/>
              <a:buFont typeface="Arial"/>
              <a:buNone/>
            </a:pPr>
            <a:r>
              <a:t/>
            </a:r>
            <a:endParaRPr b="1" sz="924">
              <a:solidFill>
                <a:srgbClr val="000000"/>
              </a:solidFill>
              <a:latin typeface="Roboto"/>
              <a:ea typeface="Roboto"/>
              <a:cs typeface="Roboto"/>
              <a:sym typeface="Roboto"/>
            </a:endParaRPr>
          </a:p>
          <a:p>
            <a:pPr indent="0" lvl="0" marL="0" rtl="0" algn="l">
              <a:lnSpc>
                <a:spcPct val="115000"/>
              </a:lnSpc>
              <a:spcBef>
                <a:spcPts val="0"/>
              </a:spcBef>
              <a:spcAft>
                <a:spcPts val="0"/>
              </a:spcAft>
              <a:buNone/>
            </a:pPr>
            <a:r>
              <a:t/>
            </a:r>
            <a:endParaRPr sz="924">
              <a:latin typeface="Roboto"/>
              <a:ea typeface="Roboto"/>
              <a:cs typeface="Roboto"/>
              <a:sym typeface="Roboto"/>
            </a:endParaRPr>
          </a:p>
        </p:txBody>
      </p:sp>
      <p:cxnSp>
        <p:nvCxnSpPr>
          <p:cNvPr id="2048" name="Google Shape;2048;p179"/>
          <p:cNvCxnSpPr/>
          <p:nvPr/>
        </p:nvCxnSpPr>
        <p:spPr>
          <a:xfrm flipH="1" rot="10800000">
            <a:off x="2563200" y="3588360"/>
            <a:ext cx="185400" cy="401100"/>
          </a:xfrm>
          <a:prstGeom prst="straightConnector1">
            <a:avLst/>
          </a:prstGeom>
          <a:noFill/>
          <a:ln cap="flat" cmpd="sng" w="17250">
            <a:solidFill>
              <a:srgbClr val="0E9453"/>
            </a:solidFill>
            <a:prstDash val="solid"/>
            <a:round/>
            <a:headEnd len="med" w="med" type="oval"/>
            <a:tailEnd len="sm" w="sm" type="none"/>
          </a:ln>
        </p:spPr>
      </p:cxnSp>
      <p:sp>
        <p:nvSpPr>
          <p:cNvPr id="2049" name="Google Shape;2049;p179"/>
          <p:cNvSpPr txBox="1"/>
          <p:nvPr/>
        </p:nvSpPr>
        <p:spPr>
          <a:xfrm>
            <a:off x="1573675" y="4001850"/>
            <a:ext cx="1665600" cy="990000"/>
          </a:xfrm>
          <a:prstGeom prst="rect">
            <a:avLst/>
          </a:prstGeom>
          <a:noFill/>
          <a:ln>
            <a:noFill/>
          </a:ln>
        </p:spPr>
        <p:txBody>
          <a:bodyPr anchorCtr="0" anchor="t" bIns="82725" lIns="82725" spcFirstLastPara="1" rIns="82725" wrap="square" tIns="82725">
            <a:noAutofit/>
          </a:bodyPr>
          <a:lstStyle/>
          <a:p>
            <a:pPr indent="0" lvl="0" marL="0" rtl="0" algn="ctr">
              <a:lnSpc>
                <a:spcPct val="115000"/>
              </a:lnSpc>
              <a:spcBef>
                <a:spcPts val="0"/>
              </a:spcBef>
              <a:spcAft>
                <a:spcPts val="0"/>
              </a:spcAft>
              <a:buClr>
                <a:srgbClr val="000000"/>
              </a:buClr>
              <a:buSzPts val="995"/>
              <a:buFont typeface="Arial"/>
              <a:buNone/>
            </a:pPr>
            <a:r>
              <a:rPr b="1" lang="en-GB" sz="924">
                <a:solidFill>
                  <a:srgbClr val="002D62"/>
                </a:solidFill>
                <a:highlight>
                  <a:srgbClr val="EFEFEF"/>
                </a:highlight>
              </a:rPr>
              <a:t>SESSION #3</a:t>
            </a:r>
            <a:endParaRPr b="1" sz="924">
              <a:solidFill>
                <a:srgbClr val="002D62"/>
              </a:solidFill>
              <a:highlight>
                <a:srgbClr val="EFEFEF"/>
              </a:highlight>
            </a:endParaRPr>
          </a:p>
          <a:p>
            <a:pPr indent="0" lvl="0" marL="0" rtl="0" algn="ctr">
              <a:lnSpc>
                <a:spcPct val="115000"/>
              </a:lnSpc>
              <a:spcBef>
                <a:spcPts val="0"/>
              </a:spcBef>
              <a:spcAft>
                <a:spcPts val="0"/>
              </a:spcAft>
              <a:buClr>
                <a:srgbClr val="000000"/>
              </a:buClr>
              <a:buSzPts val="995"/>
              <a:buFont typeface="Arial"/>
              <a:buNone/>
            </a:pPr>
            <a:r>
              <a:rPr lang="en-GB" sz="924">
                <a:solidFill>
                  <a:srgbClr val="002D62"/>
                </a:solidFill>
              </a:rPr>
              <a:t>AVRIL 2026</a:t>
            </a:r>
            <a:endParaRPr sz="924">
              <a:solidFill>
                <a:srgbClr val="002D62"/>
              </a:solidFill>
            </a:endParaRPr>
          </a:p>
          <a:p>
            <a:pPr indent="0" lvl="0" marL="0" rtl="0" algn="ctr">
              <a:lnSpc>
                <a:spcPct val="115000"/>
              </a:lnSpc>
              <a:spcBef>
                <a:spcPts val="0"/>
              </a:spcBef>
              <a:spcAft>
                <a:spcPts val="0"/>
              </a:spcAft>
              <a:buClr>
                <a:srgbClr val="000000"/>
              </a:buClr>
              <a:buSzPts val="995"/>
              <a:buFont typeface="Arial"/>
              <a:buNone/>
            </a:pPr>
            <a:r>
              <a:rPr b="1" lang="en-GB" sz="1105">
                <a:solidFill>
                  <a:srgbClr val="002D62"/>
                </a:solidFill>
              </a:rPr>
              <a:t>✅PASSAGE À L'ACTION</a:t>
            </a:r>
            <a:endParaRPr b="1" sz="1105">
              <a:solidFill>
                <a:srgbClr val="002D62"/>
              </a:solidFill>
            </a:endParaRPr>
          </a:p>
          <a:p>
            <a:pPr indent="0" lvl="0" marL="0" rtl="0" algn="ctr">
              <a:lnSpc>
                <a:spcPct val="115000"/>
              </a:lnSpc>
              <a:spcBef>
                <a:spcPts val="0"/>
              </a:spcBef>
              <a:spcAft>
                <a:spcPts val="0"/>
              </a:spcAft>
              <a:buClr>
                <a:srgbClr val="000000"/>
              </a:buClr>
              <a:buSzPts val="995"/>
              <a:buFont typeface="Arial"/>
              <a:buNone/>
            </a:pPr>
            <a:r>
              <a:rPr b="1" lang="en-GB" sz="1005">
                <a:solidFill>
                  <a:srgbClr val="7DC129"/>
                </a:solidFill>
              </a:rPr>
              <a:t>De 6 propositions à 3 choisies par notre DG</a:t>
            </a:r>
            <a:endParaRPr sz="924">
              <a:solidFill>
                <a:srgbClr val="002D62"/>
              </a:solidFill>
              <a:latin typeface="Roboto"/>
              <a:ea typeface="Roboto"/>
              <a:cs typeface="Roboto"/>
              <a:sym typeface="Roboto"/>
            </a:endParaRPr>
          </a:p>
        </p:txBody>
      </p:sp>
      <p:sp>
        <p:nvSpPr>
          <p:cNvPr id="2050" name="Google Shape;2050;p179"/>
          <p:cNvSpPr txBox="1"/>
          <p:nvPr/>
        </p:nvSpPr>
        <p:spPr>
          <a:xfrm>
            <a:off x="2404666" y="1965901"/>
            <a:ext cx="1306500" cy="1104000"/>
          </a:xfrm>
          <a:prstGeom prst="rect">
            <a:avLst/>
          </a:prstGeom>
          <a:noFill/>
          <a:ln>
            <a:noFill/>
          </a:ln>
        </p:spPr>
        <p:txBody>
          <a:bodyPr anchorCtr="0" anchor="ctr" bIns="82725" lIns="82725" spcFirstLastPara="1" rIns="82725" wrap="square" tIns="82725">
            <a:noAutofit/>
          </a:bodyPr>
          <a:lstStyle/>
          <a:p>
            <a:pPr indent="0" lvl="0" marL="0" rtl="0" algn="ctr">
              <a:lnSpc>
                <a:spcPct val="115000"/>
              </a:lnSpc>
              <a:spcBef>
                <a:spcPts val="0"/>
              </a:spcBef>
              <a:spcAft>
                <a:spcPts val="0"/>
              </a:spcAft>
              <a:buNone/>
            </a:pPr>
            <a:r>
              <a:t/>
            </a:r>
            <a:endParaRPr i="1" sz="905">
              <a:solidFill>
                <a:srgbClr val="438D42"/>
              </a:solidFill>
              <a:latin typeface="Arial Black"/>
              <a:ea typeface="Arial Black"/>
              <a:cs typeface="Arial Black"/>
              <a:sym typeface="Arial Black"/>
            </a:endParaRPr>
          </a:p>
        </p:txBody>
      </p:sp>
      <p:sp>
        <p:nvSpPr>
          <p:cNvPr id="2051" name="Google Shape;2051;p179"/>
          <p:cNvSpPr/>
          <p:nvPr/>
        </p:nvSpPr>
        <p:spPr>
          <a:xfrm rot="1800083">
            <a:off x="1838155" y="1316701"/>
            <a:ext cx="2435298" cy="2435298"/>
          </a:xfrm>
          <a:prstGeom prst="blockArc">
            <a:avLst>
              <a:gd fmla="val 14414370" name="adj1"/>
              <a:gd fmla="val 694" name="adj2"/>
              <a:gd fmla="val 9562" name="adj3"/>
            </a:avLst>
          </a:prstGeom>
          <a:solidFill>
            <a:srgbClr val="085630"/>
          </a:solidFill>
          <a:ln>
            <a:noFill/>
          </a:ln>
          <a:effectLst>
            <a:outerShdw blurRad="64648" rotWithShape="0" algn="bl" dir="5400000" dist="8620">
              <a:srgbClr val="000000">
                <a:alpha val="40000"/>
              </a:srgbClr>
            </a:outerShdw>
          </a:effectLst>
        </p:spPr>
        <p:txBody>
          <a:bodyPr anchorCtr="0" anchor="ctr" bIns="82725" lIns="82725" spcFirstLastPara="1" rIns="82725" wrap="square" tIns="82725">
            <a:noAutofit/>
          </a:bodyPr>
          <a:lstStyle/>
          <a:p>
            <a:pPr indent="0" lvl="0" marL="0" rtl="0" algn="l">
              <a:spcBef>
                <a:spcPts val="0"/>
              </a:spcBef>
              <a:spcAft>
                <a:spcPts val="0"/>
              </a:spcAft>
              <a:buNone/>
            </a:pPr>
            <a:r>
              <a:t/>
            </a:r>
            <a:endParaRPr/>
          </a:p>
        </p:txBody>
      </p:sp>
      <p:sp>
        <p:nvSpPr>
          <p:cNvPr id="2052" name="Google Shape;2052;p179"/>
          <p:cNvSpPr/>
          <p:nvPr/>
        </p:nvSpPr>
        <p:spPr>
          <a:xfrm flipH="1" rot="-1800083">
            <a:off x="1820380" y="1316701"/>
            <a:ext cx="2435298" cy="2435298"/>
          </a:xfrm>
          <a:prstGeom prst="blockArc">
            <a:avLst>
              <a:gd fmla="val 14348563" name="adj1"/>
              <a:gd fmla="val 21472873" name="adj2"/>
              <a:gd fmla="val 9381" name="adj3"/>
            </a:avLst>
          </a:prstGeom>
          <a:solidFill>
            <a:srgbClr val="78BE21"/>
          </a:solidFill>
          <a:ln>
            <a:noFill/>
          </a:ln>
          <a:effectLst>
            <a:outerShdw blurRad="64648" rotWithShape="0" algn="bl" dir="5400000" dist="8620">
              <a:srgbClr val="000000">
                <a:alpha val="40000"/>
              </a:srgbClr>
            </a:outerShdw>
          </a:effectLst>
        </p:spPr>
        <p:txBody>
          <a:bodyPr anchorCtr="0" anchor="ctr" bIns="82725" lIns="82725" spcFirstLastPara="1" rIns="82725" wrap="square" tIns="82725">
            <a:noAutofit/>
          </a:bodyPr>
          <a:lstStyle/>
          <a:p>
            <a:pPr indent="0" lvl="0" marL="0" rtl="0" algn="l">
              <a:spcBef>
                <a:spcPts val="0"/>
              </a:spcBef>
              <a:spcAft>
                <a:spcPts val="0"/>
              </a:spcAft>
              <a:buNone/>
            </a:pPr>
            <a:r>
              <a:t/>
            </a:r>
            <a:endParaRPr/>
          </a:p>
        </p:txBody>
      </p:sp>
      <p:sp>
        <p:nvSpPr>
          <p:cNvPr id="2053" name="Google Shape;2053;p179"/>
          <p:cNvSpPr/>
          <p:nvPr/>
        </p:nvSpPr>
        <p:spPr>
          <a:xfrm rot="-8100000">
            <a:off x="2890484" y="1263066"/>
            <a:ext cx="328805" cy="328805"/>
          </a:xfrm>
          <a:prstGeom prst="rtTriangle">
            <a:avLst/>
          </a:prstGeom>
          <a:solidFill>
            <a:srgbClr val="78BE21"/>
          </a:solidFill>
          <a:ln>
            <a:noFill/>
          </a:ln>
        </p:spPr>
        <p:txBody>
          <a:bodyPr anchorCtr="0" anchor="ctr" bIns="82725" lIns="82725" spcFirstLastPara="1" rIns="82725" wrap="square" tIns="82725">
            <a:noAutofit/>
          </a:bodyPr>
          <a:lstStyle/>
          <a:p>
            <a:pPr indent="0" lvl="0" marL="0" rtl="0" algn="l">
              <a:spcBef>
                <a:spcPts val="0"/>
              </a:spcBef>
              <a:spcAft>
                <a:spcPts val="0"/>
              </a:spcAft>
              <a:buNone/>
            </a:pPr>
            <a:r>
              <a:t/>
            </a:r>
            <a:endParaRPr/>
          </a:p>
        </p:txBody>
      </p:sp>
      <p:sp>
        <p:nvSpPr>
          <p:cNvPr id="2054" name="Google Shape;2054;p179"/>
          <p:cNvSpPr/>
          <p:nvPr/>
        </p:nvSpPr>
        <p:spPr>
          <a:xfrm flipH="1" rot="-9000805">
            <a:off x="1839214" y="1315155"/>
            <a:ext cx="2434588" cy="2434588"/>
          </a:xfrm>
          <a:prstGeom prst="blockArc">
            <a:avLst>
              <a:gd fmla="val 14316164" name="adj1"/>
              <a:gd fmla="val 21502663" name="adj2"/>
              <a:gd fmla="val 9415" name="adj3"/>
            </a:avLst>
          </a:prstGeom>
          <a:solidFill>
            <a:srgbClr val="0E9453"/>
          </a:solidFill>
          <a:ln>
            <a:noFill/>
          </a:ln>
          <a:effectLst>
            <a:outerShdw blurRad="64648" rotWithShape="0" algn="bl" dir="5400000" dist="8620">
              <a:srgbClr val="000000">
                <a:alpha val="40000"/>
              </a:srgbClr>
            </a:outerShdw>
          </a:effectLst>
        </p:spPr>
        <p:txBody>
          <a:bodyPr anchorCtr="0" anchor="ctr" bIns="82725" lIns="82725" spcFirstLastPara="1" rIns="82725" wrap="square" tIns="82725">
            <a:noAutofit/>
          </a:bodyPr>
          <a:lstStyle/>
          <a:p>
            <a:pPr indent="0" lvl="0" marL="0" rtl="0" algn="l">
              <a:spcBef>
                <a:spcPts val="0"/>
              </a:spcBef>
              <a:spcAft>
                <a:spcPts val="0"/>
              </a:spcAft>
              <a:buNone/>
            </a:pPr>
            <a:r>
              <a:t/>
            </a:r>
            <a:endParaRPr/>
          </a:p>
        </p:txBody>
      </p:sp>
      <p:sp>
        <p:nvSpPr>
          <p:cNvPr id="2055" name="Google Shape;2055;p179"/>
          <p:cNvSpPr/>
          <p:nvPr/>
        </p:nvSpPr>
        <p:spPr>
          <a:xfrm rot="-1028844">
            <a:off x="3888890" y="2912445"/>
            <a:ext cx="282874" cy="282874"/>
          </a:xfrm>
          <a:prstGeom prst="rtTriangle">
            <a:avLst/>
          </a:prstGeom>
          <a:solidFill>
            <a:srgbClr val="085630"/>
          </a:solidFill>
          <a:ln>
            <a:noFill/>
          </a:ln>
        </p:spPr>
        <p:txBody>
          <a:bodyPr anchorCtr="0" anchor="ctr" bIns="82725" lIns="82725" spcFirstLastPara="1" rIns="82725" wrap="square" tIns="82725">
            <a:noAutofit/>
          </a:bodyPr>
          <a:lstStyle/>
          <a:p>
            <a:pPr indent="0" lvl="0" marL="0" rtl="0" algn="l">
              <a:spcBef>
                <a:spcPts val="0"/>
              </a:spcBef>
              <a:spcAft>
                <a:spcPts val="0"/>
              </a:spcAft>
              <a:buNone/>
            </a:pPr>
            <a:r>
              <a:t/>
            </a:r>
            <a:endParaRPr/>
          </a:p>
        </p:txBody>
      </p:sp>
      <p:sp>
        <p:nvSpPr>
          <p:cNvPr id="2056" name="Google Shape;2056;p179"/>
          <p:cNvSpPr/>
          <p:nvPr/>
        </p:nvSpPr>
        <p:spPr>
          <a:xfrm rot="6359308">
            <a:off x="1925176" y="2910656"/>
            <a:ext cx="328924" cy="328924"/>
          </a:xfrm>
          <a:prstGeom prst="rtTriangle">
            <a:avLst/>
          </a:prstGeom>
          <a:solidFill>
            <a:srgbClr val="0E9453"/>
          </a:solidFill>
          <a:ln>
            <a:noFill/>
          </a:ln>
        </p:spPr>
        <p:txBody>
          <a:bodyPr anchorCtr="0" anchor="ctr" bIns="82725" lIns="82725" spcFirstLastPara="1" rIns="82725" wrap="square" tIns="82725">
            <a:noAutofit/>
          </a:bodyPr>
          <a:lstStyle/>
          <a:p>
            <a:pPr indent="0" lvl="0" marL="0" rtl="0" algn="l">
              <a:spcBef>
                <a:spcPts val="0"/>
              </a:spcBef>
              <a:spcAft>
                <a:spcPts val="0"/>
              </a:spcAft>
              <a:buNone/>
            </a:pPr>
            <a:r>
              <a:t/>
            </a:r>
            <a:endParaRPr/>
          </a:p>
        </p:txBody>
      </p:sp>
      <p:sp>
        <p:nvSpPr>
          <p:cNvPr id="2057" name="Google Shape;2057;p179"/>
          <p:cNvSpPr/>
          <p:nvPr/>
        </p:nvSpPr>
        <p:spPr>
          <a:xfrm>
            <a:off x="3182531" y="4151270"/>
            <a:ext cx="270900" cy="499500"/>
          </a:xfrm>
          <a:prstGeom prst="chevron">
            <a:avLst>
              <a:gd fmla="val 50000" name="adj"/>
            </a:avLst>
          </a:prstGeom>
          <a:solidFill>
            <a:srgbClr val="D9D9D9"/>
          </a:solidFill>
          <a:ln>
            <a:noFill/>
          </a:ln>
        </p:spPr>
        <p:txBody>
          <a:bodyPr anchorCtr="0" anchor="ctr" bIns="62975" lIns="62975" spcFirstLastPara="1" rIns="62975" wrap="square" tIns="62975">
            <a:noAutofit/>
          </a:bodyPr>
          <a:lstStyle/>
          <a:p>
            <a:pPr indent="0" lvl="0" marL="0" rtl="0" algn="ctr">
              <a:spcBef>
                <a:spcPts val="0"/>
              </a:spcBef>
              <a:spcAft>
                <a:spcPts val="0"/>
              </a:spcAft>
              <a:buNone/>
            </a:pPr>
            <a:r>
              <a:t/>
            </a:r>
            <a:endParaRPr sz="964"/>
          </a:p>
        </p:txBody>
      </p:sp>
      <p:sp>
        <p:nvSpPr>
          <p:cNvPr id="2058" name="Google Shape;2058;p179"/>
          <p:cNvSpPr/>
          <p:nvPr/>
        </p:nvSpPr>
        <p:spPr>
          <a:xfrm>
            <a:off x="3265460" y="4102210"/>
            <a:ext cx="270900" cy="597600"/>
          </a:xfrm>
          <a:prstGeom prst="chevron">
            <a:avLst>
              <a:gd fmla="val 50000" name="adj"/>
            </a:avLst>
          </a:prstGeom>
          <a:solidFill>
            <a:srgbClr val="93C47D"/>
          </a:solidFill>
          <a:ln>
            <a:noFill/>
          </a:ln>
        </p:spPr>
        <p:txBody>
          <a:bodyPr anchorCtr="0" anchor="ctr" bIns="62975" lIns="62975" spcFirstLastPara="1" rIns="62975" wrap="square" tIns="62975">
            <a:noAutofit/>
          </a:bodyPr>
          <a:lstStyle/>
          <a:p>
            <a:pPr indent="0" lvl="0" marL="0" rtl="0" algn="ctr">
              <a:spcBef>
                <a:spcPts val="0"/>
              </a:spcBef>
              <a:spcAft>
                <a:spcPts val="0"/>
              </a:spcAft>
              <a:buNone/>
            </a:pPr>
            <a:r>
              <a:t/>
            </a:r>
            <a:endParaRPr sz="964"/>
          </a:p>
        </p:txBody>
      </p:sp>
      <p:pic>
        <p:nvPicPr>
          <p:cNvPr id="2059" name="Google Shape;2059;p179"/>
          <p:cNvPicPr preferRelativeResize="0"/>
          <p:nvPr/>
        </p:nvPicPr>
        <p:blipFill rotWithShape="1">
          <a:blip r:embed="rId4">
            <a:alphaModFix/>
          </a:blip>
          <a:srcRect b="4671" l="30116" r="11099" t="0"/>
          <a:stretch/>
        </p:blipFill>
        <p:spPr>
          <a:xfrm>
            <a:off x="7579602" y="1944550"/>
            <a:ext cx="1353300" cy="1336800"/>
          </a:xfrm>
          <a:prstGeom prst="ellipse">
            <a:avLst/>
          </a:prstGeom>
          <a:noFill/>
          <a:ln cap="flat" cmpd="sng" w="28575">
            <a:solidFill>
              <a:schemeClr val="lt1"/>
            </a:solidFill>
            <a:prstDash val="solid"/>
            <a:round/>
            <a:headEnd len="sm" w="sm" type="none"/>
            <a:tailEnd len="sm" w="sm" type="none"/>
          </a:ln>
        </p:spPr>
      </p:pic>
      <p:sp>
        <p:nvSpPr>
          <p:cNvPr id="2060" name="Google Shape;2060;p179"/>
          <p:cNvSpPr txBox="1"/>
          <p:nvPr/>
        </p:nvSpPr>
        <p:spPr>
          <a:xfrm>
            <a:off x="69449" y="2477350"/>
            <a:ext cx="1768800" cy="13326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i="1" lang="en-GB" sz="1105">
                <a:solidFill>
                  <a:srgbClr val="438D42"/>
                </a:solidFill>
                <a:latin typeface="Open Sans ExtraBold"/>
                <a:ea typeface="Open Sans ExtraBold"/>
                <a:cs typeface="Open Sans ExtraBold"/>
                <a:sym typeface="Open Sans ExtraBold"/>
              </a:rPr>
              <a:t>”COMMENT FAVORISER LA CULTURE</a:t>
            </a:r>
            <a:endParaRPr i="1" sz="1105">
              <a:solidFill>
                <a:srgbClr val="438D42"/>
              </a:solidFill>
              <a:latin typeface="Open Sans ExtraBold"/>
              <a:ea typeface="Open Sans ExtraBold"/>
              <a:cs typeface="Open Sans ExtraBold"/>
              <a:sym typeface="Open Sans ExtraBold"/>
            </a:endParaRPr>
          </a:p>
          <a:p>
            <a:pPr indent="0" lvl="0" marL="0" rtl="0" algn="ctr">
              <a:lnSpc>
                <a:spcPct val="115000"/>
              </a:lnSpc>
              <a:spcBef>
                <a:spcPts val="0"/>
              </a:spcBef>
              <a:spcAft>
                <a:spcPts val="0"/>
              </a:spcAft>
              <a:buNone/>
            </a:pPr>
            <a:r>
              <a:rPr i="1" lang="en-GB" sz="1105">
                <a:solidFill>
                  <a:srgbClr val="438D42"/>
                </a:solidFill>
                <a:latin typeface="Open Sans ExtraBold"/>
                <a:ea typeface="Open Sans ExtraBold"/>
                <a:cs typeface="Open Sans ExtraBold"/>
                <a:sym typeface="Open Sans ExtraBold"/>
              </a:rPr>
              <a:t>DU RISQUE POUR INVENTER L’INDUSTRIE</a:t>
            </a:r>
            <a:endParaRPr i="1" sz="1105">
              <a:solidFill>
                <a:srgbClr val="438D42"/>
              </a:solidFill>
              <a:latin typeface="Open Sans ExtraBold"/>
              <a:ea typeface="Open Sans ExtraBold"/>
              <a:cs typeface="Open Sans ExtraBold"/>
              <a:sym typeface="Open Sans ExtraBold"/>
            </a:endParaRPr>
          </a:p>
          <a:p>
            <a:pPr indent="0" lvl="0" marL="0" rtl="0" algn="ctr">
              <a:lnSpc>
                <a:spcPct val="115000"/>
              </a:lnSpc>
              <a:spcBef>
                <a:spcPts val="0"/>
              </a:spcBef>
              <a:spcAft>
                <a:spcPts val="0"/>
              </a:spcAft>
              <a:buNone/>
            </a:pPr>
            <a:r>
              <a:rPr i="1" lang="en-GB" sz="1105">
                <a:solidFill>
                  <a:srgbClr val="438D42"/>
                </a:solidFill>
                <a:latin typeface="Open Sans ExtraBold"/>
                <a:ea typeface="Open Sans ExtraBold"/>
                <a:cs typeface="Open Sans ExtraBold"/>
                <a:sym typeface="Open Sans ExtraBold"/>
              </a:rPr>
              <a:t>DE DEMAIN ?”</a:t>
            </a:r>
            <a:endParaRPr i="1" sz="1105">
              <a:solidFill>
                <a:srgbClr val="438D42"/>
              </a:solidFill>
              <a:latin typeface="Open Sans ExtraBold"/>
              <a:ea typeface="Open Sans ExtraBold"/>
              <a:cs typeface="Open Sans ExtraBold"/>
              <a:sym typeface="Open Sans ExtraBold"/>
            </a:endParaRPr>
          </a:p>
          <a:p>
            <a:pPr indent="0" lvl="0" marL="0" rtl="0" algn="ctr">
              <a:lnSpc>
                <a:spcPct val="115000"/>
              </a:lnSpc>
              <a:spcBef>
                <a:spcPts val="0"/>
              </a:spcBef>
              <a:spcAft>
                <a:spcPts val="0"/>
              </a:spcAft>
              <a:buNone/>
            </a:pPr>
            <a:r>
              <a:t/>
            </a:r>
            <a:endParaRPr i="1" sz="1105">
              <a:solidFill>
                <a:srgbClr val="438D42"/>
              </a:solidFill>
              <a:latin typeface="Open Sans ExtraBold"/>
              <a:ea typeface="Open Sans ExtraBold"/>
              <a:cs typeface="Open Sans ExtraBold"/>
              <a:sym typeface="Open Sans ExtraBold"/>
            </a:endParaRPr>
          </a:p>
        </p:txBody>
      </p:sp>
      <p:pic>
        <p:nvPicPr>
          <p:cNvPr id="2061" name="Google Shape;2061;p179" title="CGF_2026_2-0337.jpg"/>
          <p:cNvPicPr preferRelativeResize="0"/>
          <p:nvPr/>
        </p:nvPicPr>
        <p:blipFill rotWithShape="1">
          <a:blip r:embed="rId5">
            <a:alphaModFix/>
          </a:blip>
          <a:srcRect b="17287" l="37911" r="4848" t="0"/>
          <a:stretch/>
        </p:blipFill>
        <p:spPr>
          <a:xfrm>
            <a:off x="6402724" y="2491625"/>
            <a:ext cx="1306500" cy="1259400"/>
          </a:xfrm>
          <a:prstGeom prst="ellipse">
            <a:avLst/>
          </a:prstGeom>
          <a:noFill/>
          <a:ln cap="flat" cmpd="sng" w="28575">
            <a:solidFill>
              <a:schemeClr val="lt1"/>
            </a:solidFill>
            <a:prstDash val="solid"/>
            <a:round/>
            <a:headEnd len="sm" w="sm" type="none"/>
            <a:tailEnd len="sm" w="sm" type="none"/>
          </a:ln>
        </p:spPr>
      </p:pic>
      <p:sp>
        <p:nvSpPr>
          <p:cNvPr id="2062" name="Google Shape;2062;p179"/>
          <p:cNvSpPr txBox="1"/>
          <p:nvPr/>
        </p:nvSpPr>
        <p:spPr>
          <a:xfrm>
            <a:off x="2348317" y="2207602"/>
            <a:ext cx="1353300" cy="990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GB">
                <a:solidFill>
                  <a:srgbClr val="085630"/>
                </a:solidFill>
                <a:latin typeface="Open Sans ExtraBold"/>
                <a:ea typeface="Open Sans ExtraBold"/>
                <a:cs typeface="Open Sans ExtraBold"/>
                <a:sym typeface="Open Sans ExtraBold"/>
              </a:rPr>
              <a:t>CYCLE 1 </a:t>
            </a:r>
            <a:endParaRPr>
              <a:solidFill>
                <a:srgbClr val="085630"/>
              </a:solidFill>
              <a:latin typeface="Open Sans ExtraBold"/>
              <a:ea typeface="Open Sans ExtraBold"/>
              <a:cs typeface="Open Sans ExtraBold"/>
              <a:sym typeface="Open Sans ExtraBold"/>
            </a:endParaRPr>
          </a:p>
          <a:p>
            <a:pPr indent="0" lvl="0" marL="0" rtl="0" algn="ctr">
              <a:spcBef>
                <a:spcPts val="0"/>
              </a:spcBef>
              <a:spcAft>
                <a:spcPts val="0"/>
              </a:spcAft>
              <a:buNone/>
            </a:pPr>
            <a:r>
              <a:rPr lang="en-GB">
                <a:solidFill>
                  <a:srgbClr val="085630"/>
                </a:solidFill>
                <a:latin typeface="Open Sans ExtraBold"/>
                <a:ea typeface="Open Sans ExtraBold"/>
                <a:cs typeface="Open Sans ExtraBold"/>
                <a:sym typeface="Open Sans ExtraBold"/>
              </a:rPr>
              <a:t>2025 - 2026</a:t>
            </a:r>
            <a:endParaRPr>
              <a:solidFill>
                <a:srgbClr val="085630"/>
              </a:solidFill>
              <a:latin typeface="Open Sans ExtraBold"/>
              <a:ea typeface="Open Sans ExtraBold"/>
              <a:cs typeface="Open Sans ExtraBold"/>
              <a:sym typeface="Open Sans ExtraBold"/>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66" name="Shape 2066"/>
        <p:cNvGrpSpPr/>
        <p:nvPr/>
      </p:nvGrpSpPr>
      <p:grpSpPr>
        <a:xfrm>
          <a:off x="0" y="0"/>
          <a:ext cx="0" cy="0"/>
          <a:chOff x="0" y="0"/>
          <a:chExt cx="0" cy="0"/>
        </a:xfrm>
      </p:grpSpPr>
      <p:pic>
        <p:nvPicPr>
          <p:cNvPr id="2067" name="Google Shape;2067;p180" title="VEOLIA_FGC_C1_V02.mp4">
            <a:hlinkClick r:id="rId3"/>
          </p:cNvPr>
          <p:cNvPicPr preferRelativeResize="0"/>
          <p:nvPr/>
        </p:nvPicPr>
        <p:blipFill>
          <a:blip r:embed="rId4">
            <a:alphaModFix/>
          </a:blip>
          <a:stretch>
            <a:fillRect/>
          </a:stretch>
        </p:blipFill>
        <p:spPr>
          <a:xfrm>
            <a:off x="0" y="0"/>
            <a:ext cx="9144000" cy="5143511"/>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067"/>
                                        </p:tgtEl>
                                        <p:attrNameLst>
                                          <p:attrName>style.visibility</p:attrName>
                                        </p:attrNameLst>
                                      </p:cBhvr>
                                      <p:to>
                                        <p:strVal val="visible"/>
                                      </p:to>
                                    </p:set>
                                    <p:animEffect filter="fade" transition="in">
                                      <p:cBhvr>
                                        <p:cTn dur="1000"/>
                                        <p:tgtEl>
                                          <p:spTgt spid="206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theme/theme1.xml><?xml version="1.0" encoding="utf-8"?>
<a:theme xmlns:a="http://schemas.openxmlformats.org/drawingml/2006/main" xmlns:r="http://schemas.openxmlformats.org/officeDocument/2006/relationships" name="Eau">
  <a:themeElements>
    <a:clrScheme name="Veolia Eau">
      <a:dk1>
        <a:srgbClr val="545459"/>
      </a:dk1>
      <a:lt1>
        <a:srgbClr val="FFFFFF"/>
      </a:lt1>
      <a:dk2>
        <a:srgbClr val="E85F46"/>
      </a:dk2>
      <a:lt2>
        <a:srgbClr val="0076B9"/>
      </a:lt2>
      <a:accent1>
        <a:srgbClr val="FFA000"/>
      </a:accent1>
      <a:accent2>
        <a:srgbClr val="199B69"/>
      </a:accent2>
      <a:accent3>
        <a:srgbClr val="FDB914"/>
      </a:accent3>
      <a:accent4>
        <a:srgbClr val="7297CE"/>
      </a:accent4>
      <a:accent5>
        <a:srgbClr val="D5D6D5"/>
      </a:accent5>
      <a:accent6>
        <a:srgbClr val="000000"/>
      </a:accent6>
      <a:hlink>
        <a:srgbClr val="E85F46"/>
      </a:hlink>
      <a:folHlink>
        <a:srgbClr val="00000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xmlns:r="http://schemas.openxmlformats.org/officeDocument/2006/relationships" name="Corporate">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5.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D616"/>
      </a:accent1>
      <a:accent2>
        <a:srgbClr val="78BE21"/>
      </a:accent2>
      <a:accent3>
        <a:srgbClr val="002D62"/>
      </a:accent3>
      <a:accent4>
        <a:srgbClr val="FF6900"/>
      </a:accent4>
      <a:accent5>
        <a:srgbClr val="772583"/>
      </a:accent5>
      <a:accent6>
        <a:srgbClr val="05C3DD"/>
      </a:accent6>
      <a:hlink>
        <a:srgbClr val="FF6900"/>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